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K AHAMED S" userId="55eb03f54682a03d" providerId="LiveId" clId="{B001FDFB-D418-4DD9-8BC2-F729F10B2B62}"/>
    <pc:docChg chg="modSld">
      <pc:chgData name="ASHIK AHAMED S" userId="55eb03f54682a03d" providerId="LiveId" clId="{B001FDFB-D418-4DD9-8BC2-F729F10B2B62}" dt="2024-06-24T15:58:28.632" v="143" actId="207"/>
      <pc:docMkLst>
        <pc:docMk/>
      </pc:docMkLst>
      <pc:sldChg chg="modSp mod">
        <pc:chgData name="ASHIK AHAMED S" userId="55eb03f54682a03d" providerId="LiveId" clId="{B001FDFB-D418-4DD9-8BC2-F729F10B2B62}" dt="2024-06-24T15:58:28.632" v="143" actId="207"/>
        <pc:sldMkLst>
          <pc:docMk/>
          <pc:sldMk cId="3138689168" sldId="256"/>
        </pc:sldMkLst>
        <pc:spChg chg="mod">
          <ac:chgData name="ASHIK AHAMED S" userId="55eb03f54682a03d" providerId="LiveId" clId="{B001FDFB-D418-4DD9-8BC2-F729F10B2B62}" dt="2024-06-24T15:58:28.632" v="143" actId="207"/>
          <ac:spMkLst>
            <pc:docMk/>
            <pc:sldMk cId="3138689168" sldId="256"/>
            <ac:spMk id="2" creationId="{689EC6AC-9570-F17B-9A10-3A30629E617F}"/>
          </ac:spMkLst>
        </pc:spChg>
      </pc:sldChg>
      <pc:sldChg chg="modSp mod">
        <pc:chgData name="ASHIK AHAMED S" userId="55eb03f54682a03d" providerId="LiveId" clId="{B001FDFB-D418-4DD9-8BC2-F729F10B2B62}" dt="2024-06-24T15:57:52.999" v="141" actId="20577"/>
        <pc:sldMkLst>
          <pc:docMk/>
          <pc:sldMk cId="2974578379" sldId="262"/>
        </pc:sldMkLst>
        <pc:spChg chg="mod">
          <ac:chgData name="ASHIK AHAMED S" userId="55eb03f54682a03d" providerId="LiveId" clId="{B001FDFB-D418-4DD9-8BC2-F729F10B2B62}" dt="2024-06-24T15:57:52.999" v="141" actId="20577"/>
          <ac:spMkLst>
            <pc:docMk/>
            <pc:sldMk cId="2974578379" sldId="262"/>
            <ac:spMk id="3" creationId="{09C51135-E137-D98F-D627-08AD00AB3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3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67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4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7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21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8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4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2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0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3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C30AB5-47DB-456C-9E8E-3132F7716E3E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CFFF63D-2ADB-4D9B-8B2E-12E443D2A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yclisticDataAnalysis_17192395338600/DashboardofRidersofTheCyclisticCompany?:language=en-US&amp;publish=yes&amp;:sid=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6AC-9570-F17B-9A10-3A30629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906335" cy="2677648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Cyclistic</a:t>
            </a:r>
            <a:r>
              <a:rPr lang="en-US" b="1" dirty="0">
                <a:solidFill>
                  <a:schemeClr val="bg1"/>
                </a:solidFill>
              </a:rPr>
              <a:t> Bike – Share Analysis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AB7A-C9BB-DC7A-ABF8-E465C694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of </a:t>
            </a:r>
            <a:r>
              <a:rPr lang="en-US" b="1" dirty="0" err="1"/>
              <a:t>Cyclistic</a:t>
            </a:r>
            <a:r>
              <a:rPr lang="en-US" b="1" dirty="0"/>
              <a:t> Company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8C0D-7DED-DD16-F78E-B6774D0A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https://public.tableau.com/views/CyclisticDataAnalysis_17192395338600/DashboardofRidersofTheCyclisticCompany?:language=en-US&amp;publish=yes&amp;:sid=&amp;:display_count=n&amp;:origin=viz_share_link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2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67C-AA13-8197-BEB1-7A368B98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Task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11B0-252E-AB2B-CF2C-B59ECB01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business task is to </a:t>
            </a:r>
            <a:r>
              <a:rPr lang="en-IN" sz="24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historical trip data of </a:t>
            </a:r>
            <a:r>
              <a:rPr lang="en-IN" sz="24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Cyclistic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bike-share users to understand the differences in usage patterns between casual riders and annual members. The insights gained from this analysis will inform the development of a targeted marketing strategy aimed at converting casual riders into annual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61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A6DE-5508-6F4B-BF23-7171D835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Description of Data Source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5FC3-37FD-7128-30F9-8A6ED957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The data source for the </a:t>
            </a:r>
            <a:r>
              <a:rPr lang="en-IN" sz="24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Cyclistic</a:t>
            </a: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bike-share analysis consists of historical trip data from </a:t>
            </a:r>
            <a:r>
              <a:rPr lang="en-IN" sz="24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Cyclistic</a:t>
            </a:r>
            <a:r>
              <a:rPr lang="en-IN" sz="2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, a fictional bike-share company in Chicago. This dataset is publicly available and includes detailed records of bike-share trips taken over the past 12 months.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4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1E88-2233-B6CF-24E6-EE5F47A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ADB4-42DF-570B-C3E9-6CF719EE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 Cleaned the data source which contains null and blank values that’s the only change I made with the data source.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5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the analysis</a:t>
            </a:r>
          </a:p>
          <a:p>
            <a:r>
              <a:rPr lang="en-US" dirty="0"/>
              <a:t>The annual members were more than a casual members.</a:t>
            </a:r>
          </a:p>
          <a:p>
            <a:r>
              <a:rPr lang="en-US" dirty="0"/>
              <a:t>But the casual member used the bikes for the more duration than the annual members.</a:t>
            </a:r>
          </a:p>
          <a:p>
            <a:r>
              <a:rPr lang="en-US" dirty="0"/>
              <a:t>The docked bikes were used by the maximum of the members than the electric bikes.</a:t>
            </a:r>
          </a:p>
          <a:p>
            <a:r>
              <a:rPr lang="en-US" dirty="0"/>
              <a:t>The casual members used the bikes frequently than the annual members</a:t>
            </a:r>
          </a:p>
          <a:p>
            <a:r>
              <a:rPr lang="en-US" dirty="0"/>
              <a:t>The annual members used the bikes for the lower frequency than the casual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57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5037-2B03-17F5-8E81-127AF2B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Recommendations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1135-E137-D98F-D627-08AD00AB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555264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the analysis</a:t>
            </a:r>
          </a:p>
          <a:p>
            <a:r>
              <a:rPr lang="en-US" dirty="0"/>
              <a:t>If you provide annual membership discount for the frequent casual members it will increase the probability of the casual members to change into the annual member.</a:t>
            </a:r>
          </a:p>
          <a:p>
            <a:r>
              <a:rPr lang="en-US" dirty="0"/>
              <a:t>If you provide offers for long duration rides, I will also increase the conversion of the casual members into annual members.</a:t>
            </a:r>
          </a:p>
          <a:p>
            <a:r>
              <a:rPr lang="en-US" dirty="0"/>
              <a:t>If you provide monthly incentives for the performance of the executives that will also increase the sales of the annual membership.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578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</TotalTime>
  <Words>327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 Boardroom</vt:lpstr>
      <vt:lpstr>Cyclistic Bike – Share Analysis</vt:lpstr>
      <vt:lpstr>Dashboard of Cyclistic Company</vt:lpstr>
      <vt:lpstr>Business Task Statement</vt:lpstr>
      <vt:lpstr>Description of Data Source</vt:lpstr>
      <vt:lpstr>Data Cleaning</vt:lpstr>
      <vt:lpstr>Summary Of Analysis</vt:lpstr>
      <vt:lpstr>Top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AHAMED S</dc:creator>
  <cp:lastModifiedBy>ASHIK AHAMED S</cp:lastModifiedBy>
  <cp:revision>1</cp:revision>
  <dcterms:created xsi:type="dcterms:W3CDTF">2024-06-24T15:10:08Z</dcterms:created>
  <dcterms:modified xsi:type="dcterms:W3CDTF">2024-06-24T15:58:28Z</dcterms:modified>
</cp:coreProperties>
</file>