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EEACC-7BC6-465F-BC87-F3C03AD7193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02D-179A-4AEA-A40C-1E697DDA5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6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4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2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4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2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06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7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1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4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5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1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5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8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9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0AB5-47DB-456C-9E8E-3132F7716E3E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8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kahamed127/Lead-Prediction-Analysis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6AC-9570-F17B-9A10-3A30629E6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06335" cy="267764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 Customer leads in </a:t>
            </a:r>
            <a:br>
              <a:rPr lang="en-IN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IN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edu</a:t>
            </a: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-tech</a:t>
            </a:r>
            <a:r>
              <a:rPr lang="en-IN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company using Power BI </a:t>
            </a:r>
            <a:endParaRPr lang="en-IN" sz="3600" b="1" dirty="0">
              <a:solidFill>
                <a:srgbClr val="FF0000"/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868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AB7A-C9BB-DC7A-ABF8-E465C694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for CHURN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8C0D-7DED-DD16-F78E-B6774D0A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hlinkClick r:id="rId2"/>
              </a:rPr>
              <a:t>https://github.com/ashikahamed127/Lead-Prediction-Analysis.git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2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E67C-AA13-8197-BEB1-7A368B98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11B0-252E-AB2B-CF2C-B59ECB01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Predicting Customer Lead in X Edu-Tech Company</a:t>
            </a:r>
            <a:endParaRPr lang="en-US" sz="2000" dirty="0"/>
          </a:p>
          <a:p>
            <a:pPr marL="0" indent="0">
              <a:buNone/>
            </a:pPr>
            <a:r>
              <a:rPr lang="en-US" sz="3200" b="1" dirty="0"/>
              <a:t>Business Use Cases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Customer Conversion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Marketing Campaigns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Service Improvement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Revenue Optimization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48161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A6DE-5508-6F4B-BF23-7171D835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Data Source</a:t>
            </a:r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B1AA92-3AC3-D896-5E08-30510D414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478" y="1697530"/>
            <a:ext cx="1140296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Contains one file for a lead generation and conversion campaign for an Edu-tech company. The data includes information about the leads, their activity, and their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Preprocessing steps include handling missing values, normalizing features, and data splitting. </a:t>
            </a:r>
          </a:p>
        </p:txBody>
      </p:sp>
    </p:spTree>
    <p:extLst>
      <p:ext uri="{BB962C8B-B14F-4D97-AF65-F5344CB8AC3E}">
        <p14:creationId xmlns:p14="http://schemas.microsoft.com/office/powerpoint/2010/main" val="37214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1E88-2233-B6CF-24E6-EE5F47A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ADB4-42DF-570B-C3E9-6CF719EE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ata source which contains Yes Or No values I converted them into1and 0 , Blank values into </a:t>
            </a:r>
            <a:r>
              <a:rPr lang="en-US" sz="2400" dirty="0"/>
              <a:t>NULL</a:t>
            </a:r>
            <a:r>
              <a:rPr lang="en-US" sz="2400" dirty="0">
                <a:solidFill>
                  <a:schemeClr val="tx1"/>
                </a:solidFill>
              </a:rPr>
              <a:t> that’s the only change I made with the data source.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5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037-2B03-17F5-8E81-127AF2B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135-E137-D98F-D627-08AD00AB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the Analysis</a:t>
            </a:r>
          </a:p>
          <a:p>
            <a:r>
              <a:rPr lang="en-US" dirty="0"/>
              <a:t>The greater number of leads comes under the origin of India only.</a:t>
            </a:r>
          </a:p>
          <a:p>
            <a:r>
              <a:rPr lang="en-US" dirty="0"/>
              <a:t>The greater number of leads based on the Better career Prospects.</a:t>
            </a:r>
          </a:p>
          <a:p>
            <a:r>
              <a:rPr lang="en-US" dirty="0"/>
              <a:t>The most converted customer were come by the Google as a lead Source.</a:t>
            </a:r>
          </a:p>
          <a:p>
            <a:r>
              <a:rPr lang="en-US" dirty="0"/>
              <a:t>Among the Total Customers 35.71% customers were converted as a customers During That period.</a:t>
            </a:r>
          </a:p>
          <a:p>
            <a:r>
              <a:rPr lang="en-US" dirty="0"/>
              <a:t>The Most number of converted customers were Unemployed.</a:t>
            </a:r>
          </a:p>
          <a:p>
            <a:r>
              <a:rPr lang="en-US" dirty="0"/>
              <a:t>The Landing Page Submission has a greater number of converted customers.</a:t>
            </a:r>
          </a:p>
          <a:p>
            <a:r>
              <a:rPr lang="en-US" dirty="0"/>
              <a:t>The Lead Score of the analysis were 29.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7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037-2B03-17F5-8E81-127AF2B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Recommendations </a:t>
            </a:r>
            <a:br>
              <a:rPr lang="en-US" b="1" dirty="0"/>
            </a:br>
            <a:r>
              <a:rPr lang="en-US" b="1" dirty="0"/>
              <a:t>for customer retention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135-E137-D98F-D627-08AD00AB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555264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the analysis</a:t>
            </a:r>
          </a:p>
          <a:p>
            <a:r>
              <a:rPr lang="en-US" dirty="0"/>
              <a:t>If you provide a greater number of affordable offers with lesser extra charges for the foreign customers, it will increase your users .</a:t>
            </a:r>
          </a:p>
          <a:p>
            <a:r>
              <a:rPr lang="en-US" dirty="0"/>
              <a:t>If you provide offers for the unemployed customers, it will increase the leads.</a:t>
            </a:r>
          </a:p>
          <a:p>
            <a:r>
              <a:rPr lang="en-US" dirty="0"/>
              <a:t>If you give more attention to google ads, I will also increase your leads.</a:t>
            </a:r>
          </a:p>
          <a:p>
            <a:r>
              <a:rPr lang="en-US" dirty="0"/>
              <a:t>If you provide preference ads. Based on the interests of the customers it will also increase the leads.</a:t>
            </a:r>
          </a:p>
          <a:p>
            <a:r>
              <a:rPr lang="en-US" dirty="0"/>
              <a:t>If you provide trail packs for the new customers, it will be more beneficial to </a:t>
            </a:r>
            <a:r>
              <a:rPr lang="en-US"/>
              <a:t>the company.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5783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136</TotalTime>
  <Words>323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Aptos</vt:lpstr>
      <vt:lpstr>Arial</vt:lpstr>
      <vt:lpstr>Century Gothic</vt:lpstr>
      <vt:lpstr>Times New Roman</vt:lpstr>
      <vt:lpstr>Vapor Trail</vt:lpstr>
      <vt:lpstr>Predicting Customer leads in  x edu-tech company using Power BI </vt:lpstr>
      <vt:lpstr>Link for CHURN DATA ANALYSIS</vt:lpstr>
      <vt:lpstr>Problem Statement</vt:lpstr>
      <vt:lpstr>Description of Data Source</vt:lpstr>
      <vt:lpstr>Data Cleaning</vt:lpstr>
      <vt:lpstr>Summary Of Analysis</vt:lpstr>
      <vt:lpstr>Top Recommendations  for customer retention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ASHIK AHAMED S</dc:creator>
  <cp:lastModifiedBy>ASHIK AHAMED S</cp:lastModifiedBy>
  <cp:revision>3</cp:revision>
  <dcterms:created xsi:type="dcterms:W3CDTF">2024-08-05T16:44:21Z</dcterms:created>
  <dcterms:modified xsi:type="dcterms:W3CDTF">2024-09-02T22:15:12Z</dcterms:modified>
</cp:coreProperties>
</file>