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EEACC-7BC6-465F-BC87-F3C03AD7193B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3B02D-179A-4AEA-A40C-1E697DDA5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767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EC30AB5-47DB-456C-9E8E-3132F7716E3E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84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C30AB5-47DB-456C-9E8E-3132F7716E3E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325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C30AB5-47DB-456C-9E8E-3132F7716E3E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0649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C30AB5-47DB-456C-9E8E-3132F7716E3E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920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406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472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817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C30AB5-47DB-456C-9E8E-3132F7716E3E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54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0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EC30AB5-47DB-456C-9E8E-3132F7716E3E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05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01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05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1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38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09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37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30AB5-47DB-456C-9E8E-3132F7716E3E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98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hikahamed127/Predicting-Customer-Churn-in-Telecom-Industry-using-Power-BI-or-Tableau-and-SQL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C6AC-9570-F17B-9A10-3A30629E6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906335" cy="2677648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Predicting Customer Churn in Telecom Industry using Power BI or Tableau and SQL</a:t>
            </a:r>
            <a:endParaRPr lang="en-IN" sz="3600" b="1" dirty="0">
              <a:solidFill>
                <a:srgbClr val="FF0000"/>
              </a:solidFill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3868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AB7A-C9BB-DC7A-ABF8-E465C694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for CHURN 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28C0D-7DED-DD16-F78E-B6774D0A4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>
                <a:solidFill>
                  <a:srgbClr val="C00000"/>
                </a:solidFill>
                <a:hlinkClick r:id="rId2"/>
              </a:rPr>
              <a:t>https://github.com/ashikahamed127/Predicting-Customer-Churn-in-Telecom-Industry-using-Power-BI-or-Tableau-and-SQL.git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92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E67C-AA13-8197-BEB1-7A368B98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211B0-252E-AB2B-CF2C-B59ECB011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Predicting Customer Churn in Telecom Industry</a:t>
            </a:r>
            <a:endParaRPr lang="en-US" sz="2000" dirty="0"/>
          </a:p>
          <a:p>
            <a:pPr marL="0" indent="0">
              <a:buNone/>
            </a:pPr>
            <a:r>
              <a:rPr lang="en-US" sz="3200" b="1" dirty="0"/>
              <a:t>Business Use Cases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Customer Retention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Marketing Campaigns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Service Improvement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Revenue Optimization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Customer Segmentation</a:t>
            </a:r>
          </a:p>
        </p:txBody>
      </p:sp>
    </p:spTree>
    <p:extLst>
      <p:ext uri="{BB962C8B-B14F-4D97-AF65-F5344CB8AC3E}">
        <p14:creationId xmlns:p14="http://schemas.microsoft.com/office/powerpoint/2010/main" val="248161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A6DE-5508-6F4B-BF23-7171D8355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Description of Data Source</a:t>
            </a:r>
            <a:endParaRPr lang="en-IN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FB1AA92-3AC3-D896-5E08-30510D4140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7478" y="1882195"/>
            <a:ext cx="11402962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Contains demographic, account, and service usage details of telecom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Preprocessing steps include handling missing values, normalizing features, and data splitting. </a:t>
            </a:r>
          </a:p>
        </p:txBody>
      </p:sp>
    </p:spTree>
    <p:extLst>
      <p:ext uri="{BB962C8B-B14F-4D97-AF65-F5344CB8AC3E}">
        <p14:creationId xmlns:p14="http://schemas.microsoft.com/office/powerpoint/2010/main" val="372142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1E88-2233-B6CF-24E6-EE5F47A5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0ADB4-42DF-570B-C3E9-6CF719EEC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</a:t>
            </a:r>
            <a:r>
              <a:rPr lang="en-US" sz="2400" dirty="0">
                <a:solidFill>
                  <a:schemeClr val="tx1"/>
                </a:solidFill>
              </a:rPr>
              <a:t>ata source which contains null values I converted them into 0, No and</a:t>
            </a:r>
            <a:r>
              <a:rPr lang="en-US" sz="2400" dirty="0"/>
              <a:t> NULL</a:t>
            </a:r>
            <a:r>
              <a:rPr lang="en-US" sz="2400" dirty="0">
                <a:solidFill>
                  <a:schemeClr val="tx1"/>
                </a:solidFill>
              </a:rPr>
              <a:t> that’s the only change I made with the data source.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65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5037-2B03-17F5-8E81-127AF2BA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Analysis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1135-E137-D98F-D627-08AD00AB3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Based on the Analysis</a:t>
            </a:r>
          </a:p>
          <a:p>
            <a:r>
              <a:rPr lang="en-US" dirty="0"/>
              <a:t>The greater number of Churned customers were come under the month-to-month contract type.</a:t>
            </a:r>
          </a:p>
          <a:p>
            <a:r>
              <a:rPr lang="en-US" dirty="0"/>
              <a:t>The greater Amount of monthly charges paid by the Stayed customers.</a:t>
            </a:r>
          </a:p>
          <a:p>
            <a:r>
              <a:rPr lang="en-US" dirty="0"/>
              <a:t>The Most Total amounts were paid by the Churned Customers.</a:t>
            </a:r>
          </a:p>
          <a:p>
            <a:r>
              <a:rPr lang="en-US" dirty="0"/>
              <a:t>Among the Total Customers 26.5% customers were Churned During That period.</a:t>
            </a:r>
          </a:p>
          <a:p>
            <a:r>
              <a:rPr lang="en-US" dirty="0"/>
              <a:t>The Avg Age of the Churned Customers were 49.75yrs.</a:t>
            </a:r>
          </a:p>
          <a:p>
            <a:r>
              <a:rPr lang="en-US" dirty="0"/>
              <a:t>The Avg Monthly Charges paid By the Churned Customer were $73.35.</a:t>
            </a:r>
          </a:p>
          <a:p>
            <a:r>
              <a:rPr lang="en-US" dirty="0"/>
              <a:t>The Churn rate of this analysis were 26.54.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57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5037-2B03-17F5-8E81-127AF2BA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 Recommendations </a:t>
            </a:r>
            <a:br>
              <a:rPr lang="en-US" b="1" dirty="0"/>
            </a:br>
            <a:r>
              <a:rPr lang="en-US" b="1" dirty="0"/>
              <a:t>for customer retention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1135-E137-D98F-D627-08AD00AB3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10555264" cy="3416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Based on the analysis</a:t>
            </a:r>
          </a:p>
          <a:p>
            <a:r>
              <a:rPr lang="en-US" dirty="0"/>
              <a:t>If you provide more number of affordable offers with lesser extra charges, it will increase your users .</a:t>
            </a:r>
          </a:p>
          <a:p>
            <a:r>
              <a:rPr lang="en-US" dirty="0"/>
              <a:t>If you provide offers for long time users, it will also increase your user base.</a:t>
            </a:r>
          </a:p>
          <a:p>
            <a:r>
              <a:rPr lang="en-US" dirty="0"/>
              <a:t>If you introduce combination pack with affordable prices it will also increase your user base.</a:t>
            </a:r>
          </a:p>
          <a:p>
            <a:r>
              <a:rPr lang="en-US" dirty="0"/>
              <a:t>If you provide user friendly packs like user can choose plans according to their usage patterns it will also increase your retention rate.</a:t>
            </a:r>
          </a:p>
          <a:p>
            <a:r>
              <a:rPr lang="en-US" dirty="0"/>
              <a:t>If you provide offers for month-to-month contract customers, they will change into your one-year or two-year contract customers.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457837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89</TotalTime>
  <Words>304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Aharoni</vt:lpstr>
      <vt:lpstr>Aptos</vt:lpstr>
      <vt:lpstr>Arial</vt:lpstr>
      <vt:lpstr>Century Gothic</vt:lpstr>
      <vt:lpstr>Times New Roman</vt:lpstr>
      <vt:lpstr>Vapor Trail</vt:lpstr>
      <vt:lpstr>Predicting Customer Churn in Telecom Industry using Power BI or Tableau and SQL</vt:lpstr>
      <vt:lpstr>Link for CHURN DATA ANALYSIS</vt:lpstr>
      <vt:lpstr>Problem Statement</vt:lpstr>
      <vt:lpstr>Description of Data Source</vt:lpstr>
      <vt:lpstr>Data Cleaning</vt:lpstr>
      <vt:lpstr>Summary Of Analysis</vt:lpstr>
      <vt:lpstr>Top Recommendations  for customer retention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ASHIK AHAMED S</dc:creator>
  <cp:lastModifiedBy>ASHIK AHAMED S</cp:lastModifiedBy>
  <cp:revision>2</cp:revision>
  <dcterms:created xsi:type="dcterms:W3CDTF">2024-08-05T16:44:21Z</dcterms:created>
  <dcterms:modified xsi:type="dcterms:W3CDTF">2024-08-05T18:13:30Z</dcterms:modified>
</cp:coreProperties>
</file>