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730161044684229"/>
          <c:y val="0.197683296987454"/>
          <c:w val="0.685421081624056"/>
          <c:h val="0.687866857551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16640"/>
        <c:axId val="168667776"/>
      </c:barChart>
      <c:catAx>
        <c:axId val="156416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8667776"/>
        <c:crosses val="autoZero"/>
        <c:auto val="1"/>
        <c:lblAlgn val="ctr"/>
        <c:lblOffset val="100"/>
        <c:noMultiLvlLbl val="0"/>
      </c:catAx>
      <c:valAx>
        <c:axId val="16866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641664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0.14568</cdr:x>
      <cdr:y>0.06131</cdr:y>
    </cdr:from>
    <cdr:to>
      <cdr:x>0.27901</cdr:x>
      <cdr:y>0.13953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899160" y="220980"/>
          <a:ext cx="822960" cy="28194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none" lIns="45720" tIns="45720" rIns="45720" bIns="45720" rtlCol="0" anchor="t" anchorCtr="0">
          <a:normAutofit/>
        </a:bodyPr>
        <a:lstStyle/>
        <a:p>
          <a:r>
            <a:rPr lang="en-US" sz="1600" b="1"/>
            <a:t>EMPLOYEE   PERFORMANCE   ANALYSIS</a:t>
          </a:r>
          <a:endParaRPr lang="en-US" sz="1600" b="1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 Ashika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 312215807 (asunm1621312215807)</a:t>
            </a:r>
            <a:endParaRPr lang="en-IN" alt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 B.com accounting and finance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 Shri sankarlal sundarbai shasun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90600" y="1219200"/>
            <a:ext cx="8324850" cy="5078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/>
              <a:t>DATA COLLECTION</a:t>
            </a:r>
            <a:endParaRPr lang="en-IN" altLang="en-US" sz="2000" b="1"/>
          </a:p>
          <a:p>
            <a:pPr marL="457200" indent="-457200">
              <a:buAutoNum type="arabicPeriod"/>
            </a:pPr>
            <a:r>
              <a:rPr lang="en-IN" altLang="en-US" sz="2000"/>
              <a:t>sourced the data set from edunet dashboard</a:t>
            </a:r>
            <a:endParaRPr lang="en-IN" altLang="en-US" sz="2000"/>
          </a:p>
          <a:p>
            <a:pPr marL="457200" indent="-457200">
              <a:buAutoNum type="arabicPeriod"/>
            </a:pPr>
            <a:r>
              <a:rPr lang="en-IN" altLang="en-US" sz="2000"/>
              <a:t> analysed</a:t>
            </a:r>
            <a:r>
              <a:rPr lang="en-IN" altLang="en-US" sz="2000" b="1"/>
              <a:t> </a:t>
            </a:r>
            <a:r>
              <a:rPr lang="en-IN" altLang="en-US" sz="2000"/>
              <a:t>the data to select the required feilds</a:t>
            </a:r>
            <a:endParaRPr lang="en-IN" altLang="en-US" sz="2000"/>
          </a:p>
          <a:p>
            <a:pPr indent="0">
              <a:buNone/>
            </a:pPr>
            <a:r>
              <a:rPr lang="en-IN" altLang="en-US" sz="2000" b="1"/>
              <a:t>     </a:t>
            </a:r>
            <a:endParaRPr lang="en-IN" altLang="en-US" sz="2000" b="1"/>
          </a:p>
          <a:p>
            <a:pPr indent="0">
              <a:buNone/>
            </a:pPr>
            <a:r>
              <a:rPr lang="en-IN" altLang="en-US" sz="2000" b="1"/>
              <a:t>FEATURE COLLECTION</a:t>
            </a:r>
            <a:endParaRPr lang="en-IN" altLang="en-US" sz="2000" b="1"/>
          </a:p>
          <a:p>
            <a:pPr marL="457200" indent="-457200">
              <a:buAutoNum type="arabicPeriod"/>
            </a:pPr>
            <a:r>
              <a:rPr lang="en-IN" altLang="en-US" sz="2000"/>
              <a:t>selected the required fields for data analysis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the fields selected were </a:t>
            </a:r>
            <a:r>
              <a:rPr lang="en-IN" altLang="en-US" sz="2000">
                <a:sym typeface="+mn-ea"/>
              </a:rPr>
              <a:t>employee id  ,name ,employee type ,performance level ,gender ,employee rating  ,working hours</a:t>
            </a:r>
            <a:endParaRPr lang="en-IN" altLang="en-US" sz="2000">
              <a:sym typeface="+mn-ea"/>
            </a:endParaRPr>
          </a:p>
          <a:p>
            <a:pPr marL="342900" indent="-342900">
              <a:buAutoNum type="arabicPeriod"/>
            </a:pPr>
            <a:endParaRPr lang="en-IN" altLang="en-US" sz="2000">
              <a:sym typeface="+mn-ea"/>
            </a:endParaRPr>
          </a:p>
          <a:p>
            <a:pPr indent="0">
              <a:buNone/>
            </a:pPr>
            <a:r>
              <a:rPr lang="en-IN" altLang="en-US" sz="2000" b="1"/>
              <a:t>DATA CLEANING</a:t>
            </a:r>
            <a:endParaRPr lang="en-IN" altLang="en-US" sz="2000" b="1"/>
          </a:p>
          <a:p>
            <a:pPr marL="457200" indent="-457200">
              <a:buAutoNum type="arabicPeriod"/>
            </a:pPr>
            <a:r>
              <a:rPr lang="en-IN" altLang="en-US" sz="2000"/>
              <a:t>identified the blank cells using conditional formatting</a:t>
            </a:r>
            <a:endParaRPr lang="en-IN" altLang="en-US" sz="2000"/>
          </a:p>
          <a:p>
            <a:pPr marL="457200" indent="-457200">
              <a:buAutoNum type="arabicPeriod"/>
            </a:pPr>
            <a:r>
              <a:rPr lang="en-IN" altLang="en-US" sz="2000"/>
              <a:t>removed the blank cells using filter option</a:t>
            </a:r>
            <a:endParaRPr lang="en-IN" altLang="en-US" sz="2000"/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r>
              <a:rPr lang="en-IN" altLang="en-US" sz="2000" b="1"/>
              <a:t>PERFORMANCE LEVEL</a:t>
            </a:r>
            <a:endParaRPr lang="en-IN" altLang="en-US" sz="2000" b="1"/>
          </a:p>
          <a:p>
            <a:pPr marL="457200" indent="-457200">
              <a:buAutoNum type="arabicPeriod"/>
            </a:pPr>
            <a:r>
              <a:rPr lang="en-IN" altLang="en-US" sz="2000">
                <a:sym typeface="+mn-ea"/>
              </a:rPr>
              <a:t>performance level was calculated using forumals in excel The formula used is = IFS(Z8&gt;=5,”VERY HIGH”,Z8=&gt;4, “HIGH”,Z8=&gt;3,”MED”,TRUE,:LOW”)</a:t>
            </a:r>
            <a:endParaRPr lang="en-IN" altLang="en-US" sz="2000"/>
          </a:p>
          <a:p>
            <a:pPr indent="0">
              <a:buNone/>
            </a:pPr>
            <a:r>
              <a:rPr lang="en-IN" altLang="en-US" sz="2000">
                <a:sym typeface="+mn-ea"/>
              </a:rPr>
              <a:t> </a:t>
            </a:r>
            <a:endParaRPr lang="en-IN" altLang="en-US" sz="2000"/>
          </a:p>
          <a:p>
            <a:pPr indent="0">
              <a:buNone/>
            </a:pPr>
            <a:endParaRPr lang="en-IN" altLang="en-US" sz="2000" b="1"/>
          </a:p>
          <a:p>
            <a:pPr indent="0">
              <a:buNone/>
            </a:pPr>
            <a:endParaRPr lang="en-IN" alt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34110" y="609600"/>
            <a:ext cx="669480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PIVOT TABLE</a:t>
            </a:r>
            <a:endParaRPr lang="en-IN" altLang="en-US" sz="2000" b="1"/>
          </a:p>
          <a:p>
            <a:pPr marL="457200" indent="-457200">
              <a:buAutoNum type="arabicPeriod"/>
            </a:pPr>
            <a:r>
              <a:rPr lang="en-IN" altLang="en-US" sz="2000"/>
              <a:t>created a summary out of the selected data</a:t>
            </a:r>
            <a:endParaRPr lang="en-IN" altLang="en-US" sz="2000"/>
          </a:p>
          <a:p>
            <a:pPr marL="457200" indent="-457200">
              <a:buAutoNum type="arabicPeriod"/>
            </a:pPr>
            <a:r>
              <a:rPr lang="en-IN" altLang="en-US" sz="2000"/>
              <a:t>seleted the features to be added to the report they are business unit , performance level, gender  and first name.</a:t>
            </a:r>
            <a:endParaRPr lang="en-IN" altLang="en-US" sz="2000"/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endParaRPr lang="en-IN" altLang="en-US" sz="2000" b="1"/>
          </a:p>
          <a:p>
            <a:pPr indent="0">
              <a:buNone/>
            </a:pPr>
            <a:r>
              <a:rPr lang="en-IN" altLang="en-US" sz="2000" b="1"/>
              <a:t>DATA VISUAIZATION</a:t>
            </a:r>
            <a:endParaRPr lang="en-IN" altLang="en-US" sz="2000" b="1"/>
          </a:p>
          <a:p>
            <a:pPr marL="457200" indent="-457200">
              <a:buAutoNum type="arabicPeriod"/>
            </a:pPr>
            <a:r>
              <a:rPr lang="en-IN" altLang="en-US" sz="2000"/>
              <a:t> once the pivot table is created the next step is to visualize using graph</a:t>
            </a:r>
            <a:endParaRPr lang="en-IN" altLang="en-US" sz="2000"/>
          </a:p>
          <a:p>
            <a:pPr marL="457200" indent="-457200">
              <a:buAutoNum type="arabicPeriod"/>
            </a:pPr>
            <a:r>
              <a:rPr lang="en-IN" altLang="en-US" sz="2000"/>
              <a:t>using a 2D bar chart to facilitate the visualiation</a:t>
            </a:r>
            <a:endParaRPr lang="en-IN" altLang="en-US" sz="2000"/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r>
              <a:rPr lang="en-IN" altLang="en-US" sz="2000" b="1"/>
              <a:t>DATA ANALYSIS</a:t>
            </a:r>
            <a:endParaRPr lang="en-IN" altLang="en-US" sz="2000" b="1"/>
          </a:p>
          <a:p>
            <a:pPr indent="0">
              <a:buNone/>
            </a:pPr>
            <a:r>
              <a:rPr lang="en-IN" altLang="en-US" sz="2000"/>
              <a:t> Usedthe bar chart to analyse the data and the performance of the employees based on their gender and as a whole . this helps in identufying the employees performance.</a:t>
            </a:r>
            <a:endParaRPr lang="en-IN" altLang="en-US" sz="2000"/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endParaRPr lang="en-IN" altLang="en-US" sz="2000"/>
          </a:p>
          <a:p>
            <a:pPr marL="457200" indent="-457200">
              <a:buAutoNum type="arabicPeriod"/>
            </a:pPr>
            <a:endParaRPr lang="en-IN" altLang="en-US" sz="2000" b="1"/>
          </a:p>
          <a:p>
            <a:pPr marL="342900" indent="-342900">
              <a:buAutoNum type="arabicPeriod"/>
            </a:pPr>
            <a:endParaRPr lang="en-IN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515745" y="1412240"/>
          <a:ext cx="7823835" cy="474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1395" y="1632585"/>
            <a:ext cx="536702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/>
              <a:t>This  data analyis helps us identify the performance of the employes. by comparing theperformance we can thus conclude that the company has higher number of employees who </a:t>
            </a:r>
            <a:r>
              <a:rPr lang="en-IN" altLang="en-US" sz="2400" b="1"/>
              <a:t>fully meet </a:t>
            </a:r>
            <a:r>
              <a:rPr lang="en-IN" altLang="en-US" sz="2400"/>
              <a:t>the needs of the firm as per the data analysis. this shows that the company’s employees contribute teheirbest to the firm</a:t>
            </a:r>
            <a:r>
              <a:rPr lang="en-IN" altLang="en-US" sz="2800"/>
              <a:t> .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9665" y="1478915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 sz="2200"/>
              <a:t>How can the company develop a data-driven approach to identify high-potential employees</a:t>
            </a:r>
            <a:r>
              <a:rPr lang="en-IN" altLang="en-US" sz="2200"/>
              <a:t> </a:t>
            </a:r>
            <a:r>
              <a:rPr lang="en-US" sz="2200"/>
              <a:t>?</a:t>
            </a:r>
            <a:endParaRPr 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129155"/>
            <a:ext cx="7924800" cy="2519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 </a:t>
            </a:r>
            <a:r>
              <a:rPr lang="en-IN" altLang="en-US" sz="2000">
                <a:sym typeface="+mn-ea"/>
              </a:rPr>
              <a:t>Using excel to eveluate the employee performance analaysis and</a:t>
            </a:r>
            <a:r>
              <a:rPr lang="en-US" sz="2000">
                <a:sym typeface="+mn-ea"/>
              </a:rPr>
              <a:t> develop a data-driven approach to identify high-potential employees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 </a:t>
            </a:r>
            <a:r>
              <a:rPr lang="en-IN" altLang="en-US" sz="2000">
                <a:sym typeface="+mn-ea"/>
              </a:rPr>
              <a:t>the company </a:t>
            </a:r>
            <a:r>
              <a:rPr lang="en-US" sz="2000">
                <a:sym typeface="+mn-ea"/>
              </a:rPr>
              <a:t>ha</a:t>
            </a:r>
            <a:r>
              <a:rPr lang="en-IN" altLang="en-US" sz="2000">
                <a:sym typeface="+mn-ea"/>
              </a:rPr>
              <a:t>s</a:t>
            </a:r>
            <a:r>
              <a:rPr lang="en-US" sz="2000">
                <a:sym typeface="+mn-ea"/>
              </a:rPr>
              <a:t> a wealth of employee data, including performance reviews, attendance records, and project assignments, but they lack a systematic way to analyze this information and identify individuals who demonstrate exceptional potential.</a:t>
            </a: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>
          <a:xfrm>
            <a:off x="7081520" y="2813050"/>
            <a:ext cx="1317625" cy="812165"/>
          </a:xfrm>
        </p:spPr>
        <p:txBody>
          <a:bodyPr>
            <a:noAutofit/>
          </a:bodyPr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64285" y="1604645"/>
            <a:ext cx="46069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end users of this project would primarily be the human resources (HR) department and management of the organization. Here's a breakdown of how they would benefit:</a:t>
            </a:r>
            <a:endParaRPr lang="en-US"/>
          </a:p>
          <a:p>
            <a:endParaRPr lang="en-US"/>
          </a:p>
          <a:p>
            <a:r>
              <a:rPr lang="en-US" b="1"/>
              <a:t>HR Department:</a:t>
            </a:r>
            <a:endParaRPr lang="en-US" b="1"/>
          </a:p>
          <a:p>
            <a:r>
              <a:rPr lang="en-US"/>
              <a:t>Performance Management: Provide data-driven insights to support performance reviews and evaluations.</a:t>
            </a:r>
            <a:endParaRPr lang="en-US"/>
          </a:p>
          <a:p>
            <a:endParaRPr lang="en-US"/>
          </a:p>
          <a:p>
            <a:r>
              <a:rPr lang="en-US" b="1"/>
              <a:t>Management:</a:t>
            </a:r>
            <a:endParaRPr lang="en-US" b="1"/>
          </a:p>
          <a:p>
            <a:endParaRPr lang="en-US"/>
          </a:p>
          <a:p>
            <a:r>
              <a:rPr lang="en-US"/>
              <a:t>Strategic Decision Making: Make informed decisions about talent allocation and resource allocation based on employee potential.</a:t>
            </a:r>
            <a:endParaRPr lang="en-US"/>
          </a:p>
          <a:p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</p:blipFill>
        <p:spPr>
          <a:xfrm>
            <a:off x="6629400" y="2571115"/>
            <a:ext cx="2118995" cy="2005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581400" y="204406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conditional formatting -  to find out missing data</a:t>
            </a: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filtering -to  remove blank space</a:t>
            </a: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formula - performance calculation</a:t>
            </a: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pivot - summary of analysis</a:t>
            </a: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graph - data visualization creation</a:t>
            </a:r>
            <a:endParaRPr lang="en-I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033145" y="1372870"/>
            <a:ext cx="40640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/>
              <a:t> </a:t>
            </a:r>
            <a:r>
              <a:rPr lang="en-IN" altLang="en-US" sz="2000" b="1"/>
              <a:t>data set is obtained from kaggle</a:t>
            </a:r>
            <a:endParaRPr lang="en-IN" altLang="en-US" sz="2000" b="1"/>
          </a:p>
          <a:p>
            <a:endParaRPr lang="en-IN" altLang="en-US" sz="2000"/>
          </a:p>
          <a:p>
            <a:r>
              <a:rPr lang="en-IN" altLang="en-US" sz="2000"/>
              <a:t> It contains 26 features</a:t>
            </a:r>
            <a:endParaRPr lang="en-IN" altLang="en-US" sz="2000"/>
          </a:p>
          <a:p>
            <a:endParaRPr lang="en-IN" altLang="en-US" sz="2000"/>
          </a:p>
          <a:p>
            <a:r>
              <a:rPr lang="en-IN" altLang="en-US" sz="2000"/>
              <a:t> features used for analysis are  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employee id - numerical value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name - text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employee type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performance level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gender- male /female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employee rating - numerical value</a:t>
            </a:r>
            <a:endParaRPr lang="en-IN" altLang="en-US" sz="2000"/>
          </a:p>
          <a:p>
            <a:pPr marL="342900" indent="-342900">
              <a:buAutoNum type="arabicPeriod"/>
            </a:pPr>
            <a:r>
              <a:rPr lang="en-IN" altLang="en-US" sz="2000"/>
              <a:t>working hours</a:t>
            </a:r>
            <a:endParaRPr lang="en-I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47340" y="2047875"/>
            <a:ext cx="5098415" cy="2757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/>
              <a:t>performance level was calculated using forumals in excel 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The formula usrd to calulate the performance is stated below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= IFS(Z8&gt;=5,”VERY HIGH”,Z8=&gt;4, “HIGH”,Z8=&gt;3,”MED”,TRUE,:LOW”)</a:t>
            </a:r>
            <a:endParaRPr lang="en-I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3448</Words>
  <Application>WPS Presentation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Arial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Notebook</cp:lastModifiedBy>
  <cp:revision>13</cp:revision>
  <dcterms:created xsi:type="dcterms:W3CDTF">2024-03-29T15:07:00Z</dcterms:created>
  <dcterms:modified xsi:type="dcterms:W3CDTF">2024-08-31T12:35:33Z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E179D1FC4E8549BE8651CAED3914D914_12</vt:lpwstr>
  </property>
  <property fmtid="{D5CDD505-2E9C-101B-9397-08002B2CF9AE}" pid="5" name="KSOProductBuildVer">
    <vt:lpwstr>1033-12.2.0.17562</vt:lpwstr>
  </property>
</Properties>
</file>