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3" r:id="rId8"/>
    <p:sldId id="262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22A-6FE3-4AF4-AF9C-A736A290B2E0}" type="datetimeFigureOut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16-0676-4CDB-B59F-9AE08EB1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4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22A-6FE3-4AF4-AF9C-A736A290B2E0}" type="datetimeFigureOut">
              <a:rPr lang="en-US" smtClean="0"/>
              <a:t>14-Nov-20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16-0676-4CDB-B59F-9AE08EB1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2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22A-6FE3-4AF4-AF9C-A736A290B2E0}" type="datetimeFigureOut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16-0676-4CDB-B59F-9AE08EB1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54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22A-6FE3-4AF4-AF9C-A736A290B2E0}" type="datetimeFigureOut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16-0676-4CDB-B59F-9AE08EB1C9E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6385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22A-6FE3-4AF4-AF9C-A736A290B2E0}" type="datetimeFigureOut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16-0676-4CDB-B59F-9AE08EB1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35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22A-6FE3-4AF4-AF9C-A736A290B2E0}" type="datetimeFigureOut">
              <a:rPr lang="en-US" smtClean="0"/>
              <a:t>14-Nov-20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16-0676-4CDB-B59F-9AE08EB1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80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22A-6FE3-4AF4-AF9C-A736A290B2E0}" type="datetimeFigureOut">
              <a:rPr lang="en-US" smtClean="0"/>
              <a:t>14-Nov-20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16-0676-4CDB-B59F-9AE08EB1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96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22A-6FE3-4AF4-AF9C-A736A290B2E0}" type="datetimeFigureOut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16-0676-4CDB-B59F-9AE08EB1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69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22A-6FE3-4AF4-AF9C-A736A290B2E0}" type="datetimeFigureOut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16-0676-4CDB-B59F-9AE08EB1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9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22A-6FE3-4AF4-AF9C-A736A290B2E0}" type="datetimeFigureOut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16-0676-4CDB-B59F-9AE08EB1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4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22A-6FE3-4AF4-AF9C-A736A290B2E0}" type="datetimeFigureOut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16-0676-4CDB-B59F-9AE08EB1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22A-6FE3-4AF4-AF9C-A736A290B2E0}" type="datetimeFigureOut">
              <a:rPr lang="en-US" smtClean="0"/>
              <a:t>14-Nov-20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16-0676-4CDB-B59F-9AE08EB1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8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22A-6FE3-4AF4-AF9C-A736A290B2E0}" type="datetimeFigureOut">
              <a:rPr lang="en-US" smtClean="0"/>
              <a:t>14-Nov-20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16-0676-4CDB-B59F-9AE08EB1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6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22A-6FE3-4AF4-AF9C-A736A290B2E0}" type="datetimeFigureOut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16-0676-4CDB-B59F-9AE08EB1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4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22A-6FE3-4AF4-AF9C-A736A290B2E0}" type="datetimeFigureOut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16-0676-4CDB-B59F-9AE08EB1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22A-6FE3-4AF4-AF9C-A736A290B2E0}" type="datetimeFigureOut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16-0676-4CDB-B59F-9AE08EB1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8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22A-6FE3-4AF4-AF9C-A736A290B2E0}" type="datetimeFigureOut">
              <a:rPr lang="en-US" smtClean="0"/>
              <a:t>14-Nov-20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16-0676-4CDB-B59F-9AE08EB1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7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FD022A-6FE3-4AF4-AF9C-A736A290B2E0}" type="datetimeFigureOut">
              <a:rPr lang="en-US" smtClean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D9916-0676-4CDB-B59F-9AE08EB1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52698"/>
            <a:ext cx="8825660" cy="21031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3448595"/>
            <a:ext cx="8825659" cy="1031966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accent1"/>
                </a:solidFill>
              </a:rPr>
              <a:t>Welcome To My </a:t>
            </a:r>
            <a:r>
              <a:rPr lang="en-US" sz="4000" b="1" i="1" dirty="0" smtClean="0">
                <a:solidFill>
                  <a:schemeClr val="accent1"/>
                </a:solidFill>
              </a:rPr>
              <a:t>Presentation</a:t>
            </a:r>
            <a:endParaRPr lang="en-US" sz="4000" b="1" i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245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59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2" y="1358538"/>
            <a:ext cx="3016704" cy="45458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14" y="1358538"/>
            <a:ext cx="3150053" cy="4545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15" y="1358538"/>
            <a:ext cx="3253332" cy="45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6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2834" y="274320"/>
            <a:ext cx="3814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DB Schema </a:t>
            </a:r>
            <a:r>
              <a:rPr lang="en-US" sz="2400" b="1" dirty="0" smtClean="0">
                <a:solidFill>
                  <a:srgbClr val="C00000"/>
                </a:solidFill>
              </a:rPr>
              <a:t>Diagram :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940" y="1068708"/>
            <a:ext cx="6934608" cy="578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3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31474" y="235131"/>
            <a:ext cx="252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ER Diagram :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11" y="1246195"/>
            <a:ext cx="6609806" cy="561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76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1554" y="143691"/>
            <a:ext cx="4820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Screenshots of </a:t>
            </a:r>
            <a:r>
              <a:rPr lang="en-US" sz="2400" b="1" dirty="0" smtClean="0">
                <a:solidFill>
                  <a:srgbClr val="C00000"/>
                </a:solidFill>
              </a:rPr>
              <a:t>UI :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" y="1371056"/>
            <a:ext cx="5236029" cy="49644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794" y="1371057"/>
            <a:ext cx="5799909" cy="496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63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527"/>
            <a:ext cx="4114799" cy="51036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0" y="0"/>
            <a:ext cx="7537269" cy="671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89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81" y="418012"/>
            <a:ext cx="4675005" cy="59500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78" y="1262878"/>
            <a:ext cx="5158739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26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34" y="744583"/>
            <a:ext cx="3801429" cy="51639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136" y="744583"/>
            <a:ext cx="6757851" cy="55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72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391886"/>
            <a:ext cx="4603161" cy="5617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0" y="111171"/>
            <a:ext cx="6744789" cy="59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71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" y="0"/>
            <a:ext cx="12185074" cy="68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29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627017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3954" y="1358538"/>
            <a:ext cx="9797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Course Code </a:t>
            </a:r>
            <a:r>
              <a:rPr lang="en-US" b="1" dirty="0" smtClean="0"/>
              <a:t>: SE-231</a:t>
            </a:r>
            <a:endParaRPr lang="en-US" b="1" dirty="0"/>
          </a:p>
          <a:p>
            <a:r>
              <a:rPr lang="en-US" b="1" dirty="0"/>
              <a:t>Course </a:t>
            </a:r>
            <a:r>
              <a:rPr lang="en-US" b="1" dirty="0" smtClean="0"/>
              <a:t>Title: </a:t>
            </a:r>
            <a:r>
              <a:rPr lang="en-US" b="1" dirty="0" smtClean="0"/>
              <a:t>System Analysis And Design Project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3954" y="3108960"/>
            <a:ext cx="4441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Presented BY:</a:t>
            </a: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Name : Ashik Bhuyan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ID : 183-35-2585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Department Of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SE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Daffodil International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University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02137" y="3108960"/>
            <a:ext cx="42584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Presented to: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Md. Mushfiqur Rahamn 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Senior Lecturer</a:t>
            </a: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Department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Of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SWE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Daffodil International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University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43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7281" y="757646"/>
            <a:ext cx="920931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rgbClr val="C00000"/>
                </a:solidFill>
              </a:rPr>
              <a:t>	</a:t>
            </a:r>
            <a:r>
              <a:rPr lang="en-US" sz="3600" b="1" dirty="0">
                <a:solidFill>
                  <a:schemeClr val="accent1"/>
                </a:solidFill>
              </a:rPr>
              <a:t>Presentation Topic</a:t>
            </a:r>
            <a:r>
              <a:rPr lang="en-US" sz="3600" b="1" dirty="0" smtClean="0">
                <a:solidFill>
                  <a:schemeClr val="accent1"/>
                </a:solidFill>
              </a:rPr>
              <a:t>:</a:t>
            </a:r>
          </a:p>
          <a:p>
            <a:pPr algn="just"/>
            <a:endParaRPr lang="en-US" sz="36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2060"/>
                </a:solidFill>
              </a:rPr>
              <a:t>----------------- </a:t>
            </a:r>
            <a:r>
              <a:rPr lang="en-GB" dirty="0">
                <a:solidFill>
                  <a:srgbClr val="002060"/>
                </a:solidFill>
              </a:rPr>
              <a:t>project Proposal </a:t>
            </a:r>
            <a:r>
              <a:rPr lang="en-GB" dirty="0" smtClean="0">
                <a:solidFill>
                  <a:srgbClr val="002060"/>
                </a:solidFill>
              </a:rPr>
              <a:t>------------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2060"/>
                </a:solidFill>
              </a:rPr>
              <a:t>------------------ Introduction -----------------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2060"/>
                </a:solidFill>
              </a:rPr>
              <a:t>------------------ Problem Statement --------</a:t>
            </a:r>
            <a:endParaRPr lang="en-GB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2060"/>
                </a:solidFill>
              </a:rPr>
              <a:t>------------------ Proposed Solution ----------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2060"/>
                </a:solidFill>
              </a:rPr>
              <a:t>----------------- </a:t>
            </a:r>
            <a:r>
              <a:rPr lang="en-US" dirty="0" smtClean="0">
                <a:solidFill>
                  <a:srgbClr val="002060"/>
                </a:solidFill>
              </a:rPr>
              <a:t>Design &amp; Implementation Constraints -------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----------------- </a:t>
            </a:r>
            <a:r>
              <a:rPr lang="en-US" dirty="0">
                <a:solidFill>
                  <a:srgbClr val="002060"/>
                </a:solidFill>
              </a:rPr>
              <a:t>User Classes &amp; </a:t>
            </a:r>
            <a:r>
              <a:rPr lang="en-US" dirty="0" smtClean="0">
                <a:solidFill>
                  <a:srgbClr val="002060"/>
                </a:solidFill>
              </a:rPr>
              <a:t>Characteristics ------------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---------------- Project’s Technologies </a:t>
            </a:r>
            <a:r>
              <a:rPr lang="en-GB" dirty="0" smtClean="0">
                <a:solidFill>
                  <a:srgbClr val="002060"/>
                </a:solidFill>
              </a:rPr>
              <a:t>-------</a:t>
            </a:r>
            <a:endParaRPr lang="en-GB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2060"/>
                </a:solidFill>
              </a:rPr>
              <a:t>----------------- Use </a:t>
            </a:r>
            <a:r>
              <a:rPr lang="en-GB" dirty="0">
                <a:solidFill>
                  <a:srgbClr val="002060"/>
                </a:solidFill>
              </a:rPr>
              <a:t>Case </a:t>
            </a:r>
            <a:r>
              <a:rPr lang="en-GB" dirty="0" smtClean="0">
                <a:solidFill>
                  <a:srgbClr val="002060"/>
                </a:solidFill>
              </a:rPr>
              <a:t>Diagram ------------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2060"/>
                </a:solidFill>
              </a:rPr>
              <a:t>---------------- </a:t>
            </a:r>
            <a:r>
              <a:rPr lang="en-US" dirty="0" smtClean="0">
                <a:solidFill>
                  <a:srgbClr val="002060"/>
                </a:solidFill>
              </a:rPr>
              <a:t>DB </a:t>
            </a:r>
            <a:r>
              <a:rPr lang="en-US" dirty="0">
                <a:solidFill>
                  <a:srgbClr val="002060"/>
                </a:solidFill>
              </a:rPr>
              <a:t>Schema </a:t>
            </a:r>
            <a:r>
              <a:rPr lang="en-US" dirty="0" smtClean="0">
                <a:solidFill>
                  <a:srgbClr val="002060"/>
                </a:solidFill>
              </a:rPr>
              <a:t>Diagram ------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----------------  ER Diagram ----------------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--------------- </a:t>
            </a:r>
            <a:r>
              <a:rPr lang="en-US" dirty="0">
                <a:solidFill>
                  <a:srgbClr val="002060"/>
                </a:solidFill>
              </a:rPr>
              <a:t>Admin </a:t>
            </a:r>
            <a:r>
              <a:rPr lang="en-US" dirty="0" smtClean="0">
                <a:solidFill>
                  <a:srgbClr val="002060"/>
                </a:solidFill>
              </a:rPr>
              <a:t>Panel -----------------</a:t>
            </a:r>
            <a:endParaRPr lang="en-GB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2060"/>
                </a:solidFill>
              </a:rPr>
              <a:t>----------------- Some </a:t>
            </a:r>
            <a:r>
              <a:rPr lang="en-GB" dirty="0">
                <a:solidFill>
                  <a:srgbClr val="002060"/>
                </a:solidFill>
              </a:rPr>
              <a:t>UI </a:t>
            </a:r>
            <a:r>
              <a:rPr lang="en-GB" dirty="0" smtClean="0">
                <a:solidFill>
                  <a:srgbClr val="002060"/>
                </a:solidFill>
              </a:rPr>
              <a:t>Demo ----------------</a:t>
            </a:r>
          </a:p>
          <a:p>
            <a:endParaRPr lang="en-GB" sz="1600" dirty="0"/>
          </a:p>
          <a:p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5211" y="2220687"/>
            <a:ext cx="937913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Archive </a:t>
            </a:r>
          </a:p>
          <a:p>
            <a:pPr marL="342900" indent="-342900">
              <a:buAutoNum type="arabicPeriod"/>
            </a:pPr>
            <a:endParaRPr lang="en-US" sz="2000" dirty="0" smtClean="0"/>
          </a:p>
          <a:p>
            <a:r>
              <a:rPr lang="en-US" sz="2000" dirty="0" smtClean="0"/>
              <a:t>2</a:t>
            </a:r>
            <a:r>
              <a:rPr lang="en-US" sz="2000" dirty="0"/>
              <a:t>. </a:t>
            </a:r>
            <a:r>
              <a:rPr lang="en-US" sz="2000" dirty="0" smtClean="0"/>
              <a:t>Project-Thesis-Archive</a:t>
            </a:r>
          </a:p>
          <a:p>
            <a:endParaRPr lang="en-US" sz="2000" dirty="0" smtClean="0"/>
          </a:p>
          <a:p>
            <a:r>
              <a:rPr lang="en-US" sz="2000" dirty="0" smtClean="0"/>
              <a:t>3</a:t>
            </a:r>
            <a:r>
              <a:rPr lang="en-US" sz="2000" dirty="0"/>
              <a:t>. Python(Django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4</a:t>
            </a:r>
            <a:r>
              <a:rPr lang="en-US" sz="2000" dirty="0"/>
              <a:t>. It has all the needed tools and features to build a super-fast responsive </a:t>
            </a:r>
            <a:r>
              <a:rPr lang="en-US" sz="2000" dirty="0" smtClean="0"/>
              <a:t>software.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 	Support </a:t>
            </a:r>
            <a:r>
              <a:rPr lang="en-US" sz="2000" dirty="0"/>
              <a:t>and Update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	Banners </a:t>
            </a:r>
            <a:r>
              <a:rPr lang="en-US" sz="2000" dirty="0"/>
              <a:t>Slideshow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04011" y="627019"/>
            <a:ext cx="8647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Project Proposal :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64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7680" y="418011"/>
            <a:ext cx="3448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Introduction :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7658" y="1841864"/>
            <a:ext cx="63485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 clean and elegant Multipurpose Landing Page </a:t>
            </a:r>
            <a:r>
              <a:rPr lang="en-US" dirty="0" smtClean="0"/>
              <a:t>Template . It </a:t>
            </a:r>
            <a:r>
              <a:rPr lang="en-US" dirty="0"/>
              <a:t>will fit perfectly for Startup, Web App or any type of Web </a:t>
            </a:r>
            <a:r>
              <a:rPr lang="en-US" dirty="0" smtClean="0"/>
              <a:t>Services . It </a:t>
            </a:r>
            <a:r>
              <a:rPr lang="en-US" dirty="0"/>
              <a:t>has 4 background styles with 6 homepage styles. 6 pre-defined color scheme.</a:t>
            </a:r>
          </a:p>
          <a:p>
            <a:r>
              <a:rPr lang="en-US" dirty="0" smtClean="0"/>
              <a:t>All </a:t>
            </a:r>
            <a:r>
              <a:rPr lang="en-US" dirty="0"/>
              <a:t>variations are organized separately so you can use / customize the template very </a:t>
            </a:r>
            <a:r>
              <a:rPr lang="en-US" dirty="0" smtClean="0"/>
              <a:t>easily.</a:t>
            </a:r>
          </a:p>
          <a:p>
            <a:r>
              <a:rPr lang="en-US" dirty="0"/>
              <a:t>It has all the needed tools and features to build a super-fast responsive </a:t>
            </a:r>
            <a:r>
              <a:rPr lang="en-US" dirty="0" smtClean="0"/>
              <a:t>software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	Support </a:t>
            </a:r>
            <a:r>
              <a:rPr lang="en-US" dirty="0"/>
              <a:t>and Update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	Banners Slideshow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	Also Editing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" y="2364379"/>
            <a:ext cx="4846321" cy="157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0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855" y="797375"/>
            <a:ext cx="36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Problem </a:t>
            </a:r>
            <a:r>
              <a:rPr lang="en-GB" b="1" dirty="0" smtClean="0">
                <a:solidFill>
                  <a:srgbClr val="C00000"/>
                </a:solidFill>
              </a:rPr>
              <a:t>Statement</a:t>
            </a:r>
            <a:r>
              <a:rPr lang="en-US" b="1" dirty="0" smtClean="0">
                <a:solidFill>
                  <a:srgbClr val="C00000"/>
                </a:solidFill>
              </a:rPr>
              <a:t> :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58" y="1432616"/>
            <a:ext cx="46765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 </a:t>
            </a:r>
            <a:r>
              <a:rPr lang="en-US" altLang="en-GB" dirty="0" smtClean="0"/>
              <a:t>web-based </a:t>
            </a:r>
            <a:r>
              <a:rPr lang="en-GB" dirty="0"/>
              <a:t>system we have to install software every </a:t>
            </a:r>
            <a:r>
              <a:rPr lang="en-GB" dirty="0" smtClean="0"/>
              <a:t>desktop </a:t>
            </a:r>
            <a:r>
              <a:rPr lang="en-GB" dirty="0"/>
              <a:t>pc or laptops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have to synchronization </a:t>
            </a:r>
            <a:r>
              <a:rPr lang="en-US" altLang="en-GB" dirty="0"/>
              <a:t>and monitoring </a:t>
            </a:r>
            <a:r>
              <a:rPr lang="en-GB" dirty="0"/>
              <a:t>every time to our main database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Need much memory and space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 work with any OS and device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 work at anywhere.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Difficult to t</a:t>
            </a:r>
            <a:r>
              <a:rPr lang="en-US" altLang="en-GB" dirty="0"/>
              <a:t>race the P</a:t>
            </a:r>
            <a:r>
              <a:rPr lang="en-US" altLang="en-GB" dirty="0" smtClean="0"/>
              <a:t>TA with </a:t>
            </a:r>
            <a:r>
              <a:rPr lang="en-US" altLang="en-GB" dirty="0"/>
              <a:t>their location </a:t>
            </a:r>
            <a:r>
              <a:rPr lang="en-GB" dirty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53051" y="797375"/>
            <a:ext cx="252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Proposed </a:t>
            </a:r>
            <a:r>
              <a:rPr lang="en-GB" b="1" dirty="0" smtClean="0">
                <a:solidFill>
                  <a:srgbClr val="C00000"/>
                </a:solidFill>
              </a:rPr>
              <a:t>Solution</a:t>
            </a:r>
            <a:r>
              <a:rPr lang="en-US" b="1" dirty="0" smtClean="0">
                <a:solidFill>
                  <a:srgbClr val="C00000"/>
                </a:solidFill>
              </a:rPr>
              <a:t> 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4228" y="1432616"/>
            <a:ext cx="46242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dirty="0"/>
              <a:t>User </a:t>
            </a:r>
            <a:r>
              <a:rPr lang="en-GB" dirty="0"/>
              <a:t>can </a:t>
            </a:r>
            <a:r>
              <a:rPr lang="en-US" altLang="en-GB" dirty="0"/>
              <a:t>visit the website </a:t>
            </a:r>
            <a:r>
              <a:rPr lang="en-GB" dirty="0"/>
              <a:t> site </a:t>
            </a:r>
            <a:r>
              <a:rPr lang="en-US" altLang="en-GB" dirty="0"/>
              <a:t>with no fear of insecurity from </a:t>
            </a:r>
            <a:r>
              <a:rPr lang="en-US" altLang="en-GB" dirty="0" smtClean="0"/>
              <a:t>PTA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dirty="0"/>
              <a:t>The system can be </a:t>
            </a:r>
            <a:r>
              <a:rPr lang="en-US" altLang="en-GB" dirty="0" smtClean="0"/>
              <a:t>handled </a:t>
            </a:r>
            <a:r>
              <a:rPr lang="en-US" altLang="en-GB" dirty="0"/>
              <a:t>by the </a:t>
            </a:r>
            <a:r>
              <a:rPr lang="en-US" altLang="en-GB" dirty="0" smtClean="0"/>
              <a:t>PTA manager 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Easy </a:t>
            </a:r>
            <a:r>
              <a:rPr lang="en-US" altLang="en-GB" dirty="0"/>
              <a:t>Monitoring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Compatible with any </a:t>
            </a:r>
            <a:r>
              <a:rPr lang="en-US" altLang="en-GB" dirty="0"/>
              <a:t>device and system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Work at anywhere.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7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399" y="731520"/>
            <a:ext cx="615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Design &amp; </a:t>
            </a:r>
            <a:r>
              <a:rPr lang="en-US" b="1" dirty="0" smtClean="0">
                <a:solidFill>
                  <a:srgbClr val="C00000"/>
                </a:solidFill>
              </a:rPr>
              <a:t>Implementation Constraints :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1336" y="1544989"/>
            <a:ext cx="93007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</a:t>
            </a:r>
            <a:r>
              <a:rPr lang="en-US" b="1" dirty="0"/>
              <a:t>Operating Environment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smtClean="0"/>
              <a:t>PTA(Project-Thesis-Archive)will </a:t>
            </a:r>
            <a:r>
              <a:rPr lang="en-US" dirty="0"/>
              <a:t>be web-based system. Thus, anyone having a </a:t>
            </a:r>
            <a:r>
              <a:rPr lang="en-US" dirty="0" smtClean="0"/>
              <a:t>browser can </a:t>
            </a:r>
            <a:r>
              <a:rPr lang="en-US" dirty="0"/>
              <a:t>hit the specific link and can get access to it. Thus, it will ensure </a:t>
            </a:r>
            <a:r>
              <a:rPr lang="en-US" dirty="0" smtClean="0"/>
              <a:t>its best </a:t>
            </a:r>
            <a:r>
              <a:rPr lang="en-US" dirty="0"/>
              <a:t>usage and will ease the means of getting access to the system.</a:t>
            </a:r>
          </a:p>
          <a:p>
            <a:pPr lvl="1"/>
            <a:r>
              <a:rPr lang="en-US" dirty="0"/>
              <a:t>Moreover, it will remove the complexities of running the system</a:t>
            </a:r>
          </a:p>
          <a:p>
            <a:pPr lvl="1"/>
            <a:r>
              <a:rPr lang="en-US" dirty="0"/>
              <a:t>in multiple platforms as it will be deployed in a web server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2. </a:t>
            </a:r>
            <a:r>
              <a:rPr lang="en-US" b="1" dirty="0"/>
              <a:t>Software Language Used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pPr lvl="1"/>
            <a:r>
              <a:rPr lang="en-US" dirty="0"/>
              <a:t>The application has developed using Django Framework. The used</a:t>
            </a:r>
          </a:p>
          <a:p>
            <a:pPr lvl="1"/>
            <a:r>
              <a:rPr lang="en-US" dirty="0"/>
              <a:t>language is Python and besides Bootstrap, HTML, CSS also has used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3. </a:t>
            </a:r>
            <a:r>
              <a:rPr lang="en-US" b="1" dirty="0"/>
              <a:t>Development Tools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pPr lvl="1"/>
            <a:r>
              <a:rPr lang="en-US" dirty="0"/>
              <a:t>For the development purpose </a:t>
            </a:r>
            <a:r>
              <a:rPr lang="en-US" dirty="0" err="1" smtClean="0"/>
              <a:t>Pycharm</a:t>
            </a:r>
            <a:r>
              <a:rPr lang="en-US" dirty="0" smtClean="0"/>
              <a:t> : </a:t>
            </a:r>
            <a:r>
              <a:rPr lang="en-US" dirty="0"/>
              <a:t>Python IDE for</a:t>
            </a:r>
          </a:p>
          <a:p>
            <a:pPr lvl="1"/>
            <a:r>
              <a:rPr lang="en-US" dirty="0"/>
              <a:t>community edition has used.</a:t>
            </a:r>
          </a:p>
        </p:txBody>
      </p:sp>
    </p:spTree>
    <p:extLst>
      <p:ext uri="{BB962C8B-B14F-4D97-AF65-F5344CB8AC3E}">
        <p14:creationId xmlns:p14="http://schemas.microsoft.com/office/powerpoint/2010/main" val="395798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703" y="1685109"/>
            <a:ext cx="113777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Admin</a:t>
            </a:r>
          </a:p>
          <a:p>
            <a:endParaRPr lang="en-US" b="1" dirty="0"/>
          </a:p>
          <a:p>
            <a:r>
              <a:rPr lang="en-US" dirty="0" smtClean="0"/>
              <a:t>	Admin </a:t>
            </a:r>
            <a:r>
              <a:rPr lang="en-US" dirty="0"/>
              <a:t>will play a significant role in this </a:t>
            </a:r>
            <a:r>
              <a:rPr lang="en-US" dirty="0" smtClean="0"/>
              <a:t>system.</a:t>
            </a:r>
          </a:p>
          <a:p>
            <a:r>
              <a:rPr lang="en-US" dirty="0"/>
              <a:t>	</a:t>
            </a:r>
            <a:r>
              <a:rPr lang="en-US" dirty="0" smtClean="0"/>
              <a:t>Admin </a:t>
            </a:r>
            <a:r>
              <a:rPr lang="en-US" dirty="0"/>
              <a:t>will store </a:t>
            </a:r>
            <a:r>
              <a:rPr lang="en-US" dirty="0" smtClean="0"/>
              <a:t>student’s </a:t>
            </a:r>
            <a:r>
              <a:rPr lang="en-US" dirty="0"/>
              <a:t>information, </a:t>
            </a:r>
            <a:r>
              <a:rPr lang="en-US" dirty="0" smtClean="0"/>
              <a:t>teacher’s information.</a:t>
            </a:r>
          </a:p>
          <a:p>
            <a:endParaRPr lang="en-US" dirty="0" smtClean="0"/>
          </a:p>
          <a:p>
            <a:r>
              <a:rPr lang="en-US" b="1" dirty="0" smtClean="0"/>
              <a:t>2. Student</a:t>
            </a:r>
          </a:p>
          <a:p>
            <a:endParaRPr lang="en-US" b="1" dirty="0" smtClean="0"/>
          </a:p>
          <a:p>
            <a:r>
              <a:rPr lang="en-US" b="1" dirty="0"/>
              <a:t>	</a:t>
            </a:r>
            <a:r>
              <a:rPr lang="en-US" dirty="0" smtClean="0"/>
              <a:t>Student will register , login </a:t>
            </a:r>
            <a:r>
              <a:rPr lang="en-US" dirty="0"/>
              <a:t>and upload there </a:t>
            </a:r>
            <a:r>
              <a:rPr lang="en-US" dirty="0" smtClean="0"/>
              <a:t>project information</a:t>
            </a:r>
          </a:p>
          <a:p>
            <a:r>
              <a:rPr lang="en-US" dirty="0"/>
              <a:t>	</a:t>
            </a:r>
            <a:r>
              <a:rPr lang="en-US" dirty="0" smtClean="0"/>
              <a:t>with </a:t>
            </a:r>
            <a:r>
              <a:rPr lang="en-US" dirty="0"/>
              <a:t>their addresses</a:t>
            </a:r>
            <a:r>
              <a:rPr lang="en-US" dirty="0" smtClean="0"/>
              <a:t>. They upload multiple project and edit their personal information.</a:t>
            </a:r>
          </a:p>
          <a:p>
            <a:endParaRPr lang="en-US" dirty="0"/>
          </a:p>
          <a:p>
            <a:r>
              <a:rPr lang="en-US" b="1" dirty="0" smtClean="0"/>
              <a:t>3. Teacher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Teacher will register , login </a:t>
            </a:r>
            <a:r>
              <a:rPr lang="en-US" dirty="0"/>
              <a:t>and check </a:t>
            </a:r>
            <a:r>
              <a:rPr lang="en-US" dirty="0" smtClean="0"/>
              <a:t>student’s </a:t>
            </a:r>
            <a:r>
              <a:rPr lang="en-US" dirty="0"/>
              <a:t>posts Every teacher check which </a:t>
            </a:r>
            <a:r>
              <a:rPr lang="en-US" dirty="0" smtClean="0"/>
              <a:t>students</a:t>
            </a:r>
          </a:p>
          <a:p>
            <a:r>
              <a:rPr lang="en-US" dirty="0"/>
              <a:t>	</a:t>
            </a:r>
            <a:r>
              <a:rPr lang="en-US" dirty="0" smtClean="0"/>
              <a:t>upload </a:t>
            </a:r>
            <a:r>
              <a:rPr lang="en-US" dirty="0"/>
              <a:t>a project or who doesn't upload a </a:t>
            </a:r>
            <a:r>
              <a:rPr lang="en-US" dirty="0" smtClean="0"/>
              <a:t>project.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1703" y="979713"/>
            <a:ext cx="424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User Classes &amp; </a:t>
            </a:r>
            <a:r>
              <a:rPr lang="en-US" sz="2000" b="1" dirty="0" smtClean="0">
                <a:solidFill>
                  <a:srgbClr val="C00000"/>
                </a:solidFill>
              </a:rPr>
              <a:t>Characteristics :  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971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3909" y="195943"/>
            <a:ext cx="3971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Use Case Diagram </a:t>
            </a:r>
            <a:r>
              <a:rPr lang="en-GB" sz="2000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GB" sz="2000" b="1" dirty="0" smtClean="0">
                <a:solidFill>
                  <a:srgbClr val="C00000"/>
                </a:solidFill>
              </a:rPr>
              <a:t> 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79" y="962841"/>
            <a:ext cx="5531055" cy="575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07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455</TotalTime>
  <Words>399</Words>
  <Application>Microsoft Office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32</cp:revision>
  <dcterms:created xsi:type="dcterms:W3CDTF">2019-11-29T14:04:48Z</dcterms:created>
  <dcterms:modified xsi:type="dcterms:W3CDTF">2020-11-14T01:55:41Z</dcterms:modified>
</cp:coreProperties>
</file>