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3" r:id="rId13"/>
    <p:sldId id="272" r:id="rId14"/>
    <p:sldId id="271" r:id="rId15"/>
    <p:sldId id="270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Mobicrop</a:t>
            </a:r>
            <a:r>
              <a:rPr lang="en-CA" dirty="0" smtClean="0"/>
              <a:t> APP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329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3122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Crop Table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47" y="1976469"/>
            <a:ext cx="1619905" cy="3773425"/>
          </a:xfrm>
        </p:spPr>
      </p:pic>
    </p:spTree>
    <p:extLst>
      <p:ext uri="{BB962C8B-B14F-4D97-AF65-F5344CB8AC3E}">
        <p14:creationId xmlns:p14="http://schemas.microsoft.com/office/powerpoint/2010/main" val="3715778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Crop Product Table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701" y="2805479"/>
            <a:ext cx="3830598" cy="2115405"/>
          </a:xfrm>
        </p:spPr>
      </p:pic>
    </p:spTree>
    <p:extLst>
      <p:ext uri="{BB962C8B-B14F-4D97-AF65-F5344CB8AC3E}">
        <p14:creationId xmlns:p14="http://schemas.microsoft.com/office/powerpoint/2010/main" val="289807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Weed Table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12" y="1981994"/>
            <a:ext cx="4676775" cy="3762375"/>
          </a:xfrm>
        </p:spPr>
      </p:pic>
    </p:spTree>
    <p:extLst>
      <p:ext uri="{BB962C8B-B14F-4D97-AF65-F5344CB8AC3E}">
        <p14:creationId xmlns:p14="http://schemas.microsoft.com/office/powerpoint/2010/main" val="3263605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Herbicide Table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3444081"/>
            <a:ext cx="5886450" cy="838200"/>
          </a:xfrm>
        </p:spPr>
      </p:pic>
    </p:spTree>
    <p:extLst>
      <p:ext uri="{BB962C8B-B14F-4D97-AF65-F5344CB8AC3E}">
        <p14:creationId xmlns:p14="http://schemas.microsoft.com/office/powerpoint/2010/main" val="229537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Weed herbicide Table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562" y="1772444"/>
            <a:ext cx="3190875" cy="4181475"/>
          </a:xfrm>
        </p:spPr>
      </p:pic>
    </p:spTree>
    <p:extLst>
      <p:ext uri="{BB962C8B-B14F-4D97-AF65-F5344CB8AC3E}">
        <p14:creationId xmlns:p14="http://schemas.microsoft.com/office/powerpoint/2010/main" val="1527455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Products Table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35252"/>
            <a:ext cx="8229600" cy="1855858"/>
          </a:xfrm>
        </p:spPr>
      </p:pic>
    </p:spTree>
    <p:extLst>
      <p:ext uri="{BB962C8B-B14F-4D97-AF65-F5344CB8AC3E}">
        <p14:creationId xmlns:p14="http://schemas.microsoft.com/office/powerpoint/2010/main" val="141622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Welcome</a:t>
            </a:r>
            <a:endParaRPr lang="en-CA" dirty="0"/>
          </a:p>
        </p:txBody>
      </p:sp>
      <p:pic>
        <p:nvPicPr>
          <p:cNvPr id="1026" name="Picture 2" descr="C:\Users\Ashik\Desktop\mobiCrop_pic\MobiCrop_pi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37" y="3410441"/>
            <a:ext cx="8149325" cy="90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03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Select Crop</a:t>
            </a:r>
            <a:endParaRPr lang="en-CA" dirty="0"/>
          </a:p>
        </p:txBody>
      </p:sp>
      <p:pic>
        <p:nvPicPr>
          <p:cNvPr id="2050" name="Picture 2" descr="C:\Users\Ashik\Desktop\mobiCrop_pic\MobiCrop_pic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6" y="2286156"/>
            <a:ext cx="8147168" cy="31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07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Crop Stage</a:t>
            </a:r>
            <a:endParaRPr lang="en-CA" dirty="0"/>
          </a:p>
        </p:txBody>
      </p:sp>
      <p:pic>
        <p:nvPicPr>
          <p:cNvPr id="3074" name="Picture 2" descr="C:\Users\Ashik\Desktop\mobiCrop_pic\MobiCrop_pic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1"/>
            <a:ext cx="8229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72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Weed Cart</a:t>
            </a:r>
            <a:endParaRPr lang="en-CA" dirty="0"/>
          </a:p>
        </p:txBody>
      </p:sp>
      <p:pic>
        <p:nvPicPr>
          <p:cNvPr id="4098" name="Picture 2" descr="C:\Users\Ashik\Desktop\mobiCrop_pic\MobiCrop_pic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229600" cy="33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96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 Weed</a:t>
            </a:r>
            <a:endParaRPr lang="en-CA" dirty="0"/>
          </a:p>
        </p:txBody>
      </p:sp>
      <p:pic>
        <p:nvPicPr>
          <p:cNvPr id="5122" name="Picture 2" descr="C:\Users\Ashik\Desktop\mobiCrop_pic\MobiCrop_pic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05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Show Herbicide</a:t>
            </a:r>
            <a:endParaRPr lang="en-CA" dirty="0"/>
          </a:p>
        </p:txBody>
      </p:sp>
      <p:pic>
        <p:nvPicPr>
          <p:cNvPr id="6146" name="Picture 2" descr="C:\Users\Ashik\Desktop\mobiCrop_pic\MobiCrop_pic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1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Show Products</a:t>
            </a:r>
            <a:endParaRPr lang="en-CA" dirty="0"/>
          </a:p>
        </p:txBody>
      </p:sp>
      <p:pic>
        <p:nvPicPr>
          <p:cNvPr id="7170" name="Picture 2" descr="C:\Users\Ashik\Desktop\mobiCrop_pic\MobiCrop_pic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229600" cy="263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20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Product Details</a:t>
            </a:r>
            <a:endParaRPr lang="en-CA" dirty="0"/>
          </a:p>
        </p:txBody>
      </p:sp>
      <p:pic>
        <p:nvPicPr>
          <p:cNvPr id="8194" name="Picture 2" descr="C:\Users\Ashik\Desktop\mobiCrop_pic\MobiCrop_pic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229600" cy="220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52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</Words>
  <Application>Microsoft Office PowerPoint</Application>
  <PresentationFormat>On-screen Show (4:3)</PresentationFormat>
  <Paragraphs>16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Mobicrop APP</vt:lpstr>
      <vt:lpstr>Welcome</vt:lpstr>
      <vt:lpstr>Select Crop</vt:lpstr>
      <vt:lpstr>Crop Stage</vt:lpstr>
      <vt:lpstr>Weed Cart</vt:lpstr>
      <vt:lpstr>Add Weed</vt:lpstr>
      <vt:lpstr>Show Herbicide</vt:lpstr>
      <vt:lpstr>Show Products</vt:lpstr>
      <vt:lpstr>Product Details</vt:lpstr>
      <vt:lpstr>Database</vt:lpstr>
      <vt:lpstr>Crop Table</vt:lpstr>
      <vt:lpstr>Crop Product Table</vt:lpstr>
      <vt:lpstr>Weed Table</vt:lpstr>
      <vt:lpstr>Herbicide Table</vt:lpstr>
      <vt:lpstr>Weed herbicide Table</vt:lpstr>
      <vt:lpstr>Products Table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Ashik</dc:creator>
  <cp:lastModifiedBy>Ashik</cp:lastModifiedBy>
  <cp:revision>5</cp:revision>
  <dcterms:created xsi:type="dcterms:W3CDTF">2006-08-16T00:00:00Z</dcterms:created>
  <dcterms:modified xsi:type="dcterms:W3CDTF">2012-09-07T18:58:24Z</dcterms:modified>
</cp:coreProperties>
</file>