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95" r:id="rId1"/>
  </p:sldMasterIdLst>
  <p:notesMasterIdLst>
    <p:notesMasterId r:id="rId35"/>
  </p:notesMasterIdLst>
  <p:sldIdLst>
    <p:sldId id="271" r:id="rId2"/>
    <p:sldId id="256" r:id="rId3"/>
    <p:sldId id="280" r:id="rId4"/>
    <p:sldId id="279" r:id="rId5"/>
    <p:sldId id="281" r:id="rId6"/>
    <p:sldId id="282" r:id="rId7"/>
    <p:sldId id="289" r:id="rId8"/>
    <p:sldId id="290" r:id="rId9"/>
    <p:sldId id="291" r:id="rId10"/>
    <p:sldId id="292" r:id="rId11"/>
    <p:sldId id="293" r:id="rId12"/>
    <p:sldId id="294" r:id="rId13"/>
    <p:sldId id="306" r:id="rId14"/>
    <p:sldId id="283" r:id="rId15"/>
    <p:sldId id="298" r:id="rId16"/>
    <p:sldId id="299" r:id="rId17"/>
    <p:sldId id="300" r:id="rId18"/>
    <p:sldId id="301" r:id="rId19"/>
    <p:sldId id="295" r:id="rId20"/>
    <p:sldId id="302" r:id="rId21"/>
    <p:sldId id="303" r:id="rId22"/>
    <p:sldId id="296" r:id="rId23"/>
    <p:sldId id="305" r:id="rId24"/>
    <p:sldId id="288" r:id="rId25"/>
    <p:sldId id="297" r:id="rId26"/>
    <p:sldId id="307" r:id="rId27"/>
    <p:sldId id="308" r:id="rId28"/>
    <p:sldId id="309" r:id="rId29"/>
    <p:sldId id="310" r:id="rId30"/>
    <p:sldId id="311" r:id="rId31"/>
    <p:sldId id="312" r:id="rId32"/>
    <p:sldId id="313" r:id="rId33"/>
    <p:sldId id="262"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254D855-6676-46F2-97F9-9C47C641986A}">
          <p14:sldIdLst>
            <p14:sldId id="271"/>
            <p14:sldId id="256"/>
            <p14:sldId id="280"/>
            <p14:sldId id="279"/>
            <p14:sldId id="281"/>
            <p14:sldId id="282"/>
            <p14:sldId id="289"/>
            <p14:sldId id="290"/>
            <p14:sldId id="291"/>
            <p14:sldId id="292"/>
            <p14:sldId id="293"/>
            <p14:sldId id="294"/>
            <p14:sldId id="306"/>
            <p14:sldId id="283"/>
            <p14:sldId id="298"/>
            <p14:sldId id="299"/>
            <p14:sldId id="300"/>
            <p14:sldId id="301"/>
            <p14:sldId id="295"/>
            <p14:sldId id="302"/>
            <p14:sldId id="303"/>
            <p14:sldId id="296"/>
            <p14:sldId id="305"/>
            <p14:sldId id="288"/>
            <p14:sldId id="297"/>
            <p14:sldId id="307"/>
            <p14:sldId id="308"/>
            <p14:sldId id="309"/>
            <p14:sldId id="310"/>
            <p14:sldId id="311"/>
            <p14:sldId id="312"/>
            <p14:sldId id="313"/>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767" autoAdjust="0"/>
    <p:restoredTop sz="94660"/>
  </p:normalViewPr>
  <p:slideViewPr>
    <p:cSldViewPr snapToGrid="0">
      <p:cViewPr varScale="1">
        <p:scale>
          <a:sx n="80" d="100"/>
          <a:sy n="80" d="100"/>
        </p:scale>
        <p:origin x="6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5B8B09-B3B3-4833-85AA-8594F7A5DF34}" type="datetimeFigureOut">
              <a:rPr lang="en-IN" smtClean="0"/>
              <a:t>27-05-2020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913086-B578-4AE2-A319-178842955809}" type="slidenum">
              <a:rPr lang="en-IN" smtClean="0"/>
              <a:t>‹#›</a:t>
            </a:fld>
            <a:endParaRPr lang="en-IN"/>
          </a:p>
        </p:txBody>
      </p:sp>
    </p:spTree>
    <p:extLst>
      <p:ext uri="{BB962C8B-B14F-4D97-AF65-F5344CB8AC3E}">
        <p14:creationId xmlns:p14="http://schemas.microsoft.com/office/powerpoint/2010/main" val="1866847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B913086-B578-4AE2-A319-178842955809}" type="slidenum">
              <a:rPr lang="en-IN" smtClean="0"/>
              <a:t>2</a:t>
            </a:fld>
            <a:endParaRPr lang="en-IN"/>
          </a:p>
        </p:txBody>
      </p:sp>
    </p:spTree>
    <p:extLst>
      <p:ext uri="{BB962C8B-B14F-4D97-AF65-F5344CB8AC3E}">
        <p14:creationId xmlns:p14="http://schemas.microsoft.com/office/powerpoint/2010/main" val="3328188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C44F660-D13D-43BB-9ED7-2EF4E27D88A5}" type="datetime1">
              <a:rPr lang="en-IN" smtClean="0"/>
              <a:t>27-05-2020</a:t>
            </a:fld>
            <a:endParaRPr lang="en-IN"/>
          </a:p>
        </p:txBody>
      </p:sp>
      <p:sp>
        <p:nvSpPr>
          <p:cNvPr id="5" name="Footer Placeholder 4"/>
          <p:cNvSpPr>
            <a:spLocks noGrp="1"/>
          </p:cNvSpPr>
          <p:nvPr>
            <p:ph type="ftr" sz="quarter" idx="11"/>
          </p:nvPr>
        </p:nvSpPr>
        <p:spPr/>
        <p:txBody>
          <a:bodyPr/>
          <a:lstStyle/>
          <a:p>
            <a:r>
              <a:rPr lang="en-US" smtClean="0"/>
              <a:t>ST. JOSEPH’S FIRST GRADE COLLEGE</a:t>
            </a:r>
            <a:endParaRPr lang="en-IN"/>
          </a:p>
        </p:txBody>
      </p:sp>
      <p:sp>
        <p:nvSpPr>
          <p:cNvPr id="6" name="Slide Number Placeholder 5"/>
          <p:cNvSpPr>
            <a:spLocks noGrp="1"/>
          </p:cNvSpPr>
          <p:nvPr>
            <p:ph type="sldNum" sz="quarter" idx="12"/>
          </p:nvPr>
        </p:nvSpPr>
        <p:spPr/>
        <p:txBody>
          <a:bodyPr/>
          <a:lstStyle/>
          <a:p>
            <a:fld id="{8C4F33C4-A13D-4ED9-A127-72EAB8653897}" type="slidenum">
              <a:rPr lang="en-IN" smtClean="0"/>
              <a:t>‹#›</a:t>
            </a:fld>
            <a:endParaRPr lang="en-IN"/>
          </a:p>
        </p:txBody>
      </p:sp>
    </p:spTree>
    <p:extLst>
      <p:ext uri="{BB962C8B-B14F-4D97-AF65-F5344CB8AC3E}">
        <p14:creationId xmlns:p14="http://schemas.microsoft.com/office/powerpoint/2010/main" val="2221317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8CAF7A-F00A-4115-8B06-37453E2CF191}" type="datetime1">
              <a:rPr lang="en-IN" smtClean="0"/>
              <a:t>27-05-2020</a:t>
            </a:fld>
            <a:endParaRPr lang="en-IN"/>
          </a:p>
        </p:txBody>
      </p:sp>
      <p:sp>
        <p:nvSpPr>
          <p:cNvPr id="5" name="Footer Placeholder 4"/>
          <p:cNvSpPr>
            <a:spLocks noGrp="1"/>
          </p:cNvSpPr>
          <p:nvPr>
            <p:ph type="ftr" sz="quarter" idx="11"/>
          </p:nvPr>
        </p:nvSpPr>
        <p:spPr/>
        <p:txBody>
          <a:bodyPr/>
          <a:lstStyle/>
          <a:p>
            <a:r>
              <a:rPr lang="en-US" smtClean="0"/>
              <a:t>ST. JOSEPH’S FIRST GRADE COLLEGE</a:t>
            </a:r>
            <a:endParaRPr lang="en-IN"/>
          </a:p>
        </p:txBody>
      </p:sp>
      <p:sp>
        <p:nvSpPr>
          <p:cNvPr id="6" name="Slide Number Placeholder 5"/>
          <p:cNvSpPr>
            <a:spLocks noGrp="1"/>
          </p:cNvSpPr>
          <p:nvPr>
            <p:ph type="sldNum" sz="quarter" idx="12"/>
          </p:nvPr>
        </p:nvSpPr>
        <p:spPr/>
        <p:txBody>
          <a:bodyPr/>
          <a:lstStyle/>
          <a:p>
            <a:fld id="{8C4F33C4-A13D-4ED9-A127-72EAB8653897}" type="slidenum">
              <a:rPr lang="en-IN" smtClean="0"/>
              <a:t>‹#›</a:t>
            </a:fld>
            <a:endParaRPr lang="en-IN"/>
          </a:p>
        </p:txBody>
      </p:sp>
    </p:spTree>
    <p:extLst>
      <p:ext uri="{BB962C8B-B14F-4D97-AF65-F5344CB8AC3E}">
        <p14:creationId xmlns:p14="http://schemas.microsoft.com/office/powerpoint/2010/main" val="1860856322"/>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8CAF7A-F00A-4115-8B06-37453E2CF191}" type="datetime1">
              <a:rPr lang="en-IN" smtClean="0"/>
              <a:t>27-05-2020</a:t>
            </a:fld>
            <a:endParaRPr lang="en-IN"/>
          </a:p>
        </p:txBody>
      </p:sp>
      <p:sp>
        <p:nvSpPr>
          <p:cNvPr id="5" name="Footer Placeholder 4"/>
          <p:cNvSpPr>
            <a:spLocks noGrp="1"/>
          </p:cNvSpPr>
          <p:nvPr>
            <p:ph type="ftr" sz="quarter" idx="11"/>
          </p:nvPr>
        </p:nvSpPr>
        <p:spPr/>
        <p:txBody>
          <a:bodyPr/>
          <a:lstStyle/>
          <a:p>
            <a:r>
              <a:rPr lang="en-US" smtClean="0"/>
              <a:t>ST. JOSEPH’S FIRST GRADE COLLEGE</a:t>
            </a:r>
            <a:endParaRPr lang="en-IN"/>
          </a:p>
        </p:txBody>
      </p:sp>
      <p:sp>
        <p:nvSpPr>
          <p:cNvPr id="6" name="Slide Number Placeholder 5"/>
          <p:cNvSpPr>
            <a:spLocks noGrp="1"/>
          </p:cNvSpPr>
          <p:nvPr>
            <p:ph type="sldNum" sz="quarter" idx="12"/>
          </p:nvPr>
        </p:nvSpPr>
        <p:spPr/>
        <p:txBody>
          <a:bodyPr/>
          <a:lstStyle/>
          <a:p>
            <a:fld id="{8C4F33C4-A13D-4ED9-A127-72EAB8653897}"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71017290"/>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8CAF7A-F00A-4115-8B06-37453E2CF191}" type="datetime1">
              <a:rPr lang="en-IN" smtClean="0"/>
              <a:t>27-05-2020</a:t>
            </a:fld>
            <a:endParaRPr lang="en-IN"/>
          </a:p>
        </p:txBody>
      </p:sp>
      <p:sp>
        <p:nvSpPr>
          <p:cNvPr id="5" name="Footer Placeholder 4"/>
          <p:cNvSpPr>
            <a:spLocks noGrp="1"/>
          </p:cNvSpPr>
          <p:nvPr>
            <p:ph type="ftr" sz="quarter" idx="11"/>
          </p:nvPr>
        </p:nvSpPr>
        <p:spPr/>
        <p:txBody>
          <a:bodyPr/>
          <a:lstStyle/>
          <a:p>
            <a:r>
              <a:rPr lang="en-US" smtClean="0"/>
              <a:t>ST. JOSEPH’S FIRST GRADE COLLEGE</a:t>
            </a:r>
            <a:endParaRPr lang="en-IN"/>
          </a:p>
        </p:txBody>
      </p:sp>
      <p:sp>
        <p:nvSpPr>
          <p:cNvPr id="6" name="Slide Number Placeholder 5"/>
          <p:cNvSpPr>
            <a:spLocks noGrp="1"/>
          </p:cNvSpPr>
          <p:nvPr>
            <p:ph type="sldNum" sz="quarter" idx="12"/>
          </p:nvPr>
        </p:nvSpPr>
        <p:spPr/>
        <p:txBody>
          <a:bodyPr/>
          <a:lstStyle/>
          <a:p>
            <a:fld id="{8C4F33C4-A13D-4ED9-A127-72EAB8653897}" type="slidenum">
              <a:rPr lang="en-IN" smtClean="0"/>
              <a:t>‹#›</a:t>
            </a:fld>
            <a:endParaRPr lang="en-IN"/>
          </a:p>
        </p:txBody>
      </p:sp>
    </p:spTree>
    <p:extLst>
      <p:ext uri="{BB962C8B-B14F-4D97-AF65-F5344CB8AC3E}">
        <p14:creationId xmlns:p14="http://schemas.microsoft.com/office/powerpoint/2010/main" val="1320495444"/>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8CAF7A-F00A-4115-8B06-37453E2CF191}" type="datetime1">
              <a:rPr lang="en-IN" smtClean="0"/>
              <a:t>27-05-2020</a:t>
            </a:fld>
            <a:endParaRPr lang="en-IN"/>
          </a:p>
        </p:txBody>
      </p:sp>
      <p:sp>
        <p:nvSpPr>
          <p:cNvPr id="5" name="Footer Placeholder 4"/>
          <p:cNvSpPr>
            <a:spLocks noGrp="1"/>
          </p:cNvSpPr>
          <p:nvPr>
            <p:ph type="ftr" sz="quarter" idx="11"/>
          </p:nvPr>
        </p:nvSpPr>
        <p:spPr/>
        <p:txBody>
          <a:bodyPr/>
          <a:lstStyle/>
          <a:p>
            <a:r>
              <a:rPr lang="en-US" smtClean="0"/>
              <a:t>ST. JOSEPH’S FIRST GRADE COLLEGE</a:t>
            </a:r>
            <a:endParaRPr lang="en-IN"/>
          </a:p>
        </p:txBody>
      </p:sp>
      <p:sp>
        <p:nvSpPr>
          <p:cNvPr id="6" name="Slide Number Placeholder 5"/>
          <p:cNvSpPr>
            <a:spLocks noGrp="1"/>
          </p:cNvSpPr>
          <p:nvPr>
            <p:ph type="sldNum" sz="quarter" idx="12"/>
          </p:nvPr>
        </p:nvSpPr>
        <p:spPr/>
        <p:txBody>
          <a:bodyPr/>
          <a:lstStyle/>
          <a:p>
            <a:fld id="{8C4F33C4-A13D-4ED9-A127-72EAB865389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87724063"/>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8CAF7A-F00A-4115-8B06-37453E2CF191}" type="datetime1">
              <a:rPr lang="en-IN" smtClean="0"/>
              <a:t>27-05-2020</a:t>
            </a:fld>
            <a:endParaRPr lang="en-IN"/>
          </a:p>
        </p:txBody>
      </p:sp>
      <p:sp>
        <p:nvSpPr>
          <p:cNvPr id="5" name="Footer Placeholder 4"/>
          <p:cNvSpPr>
            <a:spLocks noGrp="1"/>
          </p:cNvSpPr>
          <p:nvPr>
            <p:ph type="ftr" sz="quarter" idx="11"/>
          </p:nvPr>
        </p:nvSpPr>
        <p:spPr/>
        <p:txBody>
          <a:bodyPr/>
          <a:lstStyle/>
          <a:p>
            <a:r>
              <a:rPr lang="en-US" smtClean="0"/>
              <a:t>ST. JOSEPH’S FIRST GRADE COLLEGE</a:t>
            </a:r>
            <a:endParaRPr lang="en-IN"/>
          </a:p>
        </p:txBody>
      </p:sp>
      <p:sp>
        <p:nvSpPr>
          <p:cNvPr id="6" name="Slide Number Placeholder 5"/>
          <p:cNvSpPr>
            <a:spLocks noGrp="1"/>
          </p:cNvSpPr>
          <p:nvPr>
            <p:ph type="sldNum" sz="quarter" idx="12"/>
          </p:nvPr>
        </p:nvSpPr>
        <p:spPr/>
        <p:txBody>
          <a:bodyPr/>
          <a:lstStyle/>
          <a:p>
            <a:fld id="{8C4F33C4-A13D-4ED9-A127-72EAB8653897}" type="slidenum">
              <a:rPr lang="en-IN" smtClean="0"/>
              <a:t>‹#›</a:t>
            </a:fld>
            <a:endParaRPr lang="en-IN"/>
          </a:p>
        </p:txBody>
      </p:sp>
    </p:spTree>
    <p:extLst>
      <p:ext uri="{BB962C8B-B14F-4D97-AF65-F5344CB8AC3E}">
        <p14:creationId xmlns:p14="http://schemas.microsoft.com/office/powerpoint/2010/main" val="2137586434"/>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B8E5AC-2E53-49B7-B9A9-81BB977A8AEB}" type="datetime1">
              <a:rPr lang="en-IN" smtClean="0"/>
              <a:t>27-05-2020</a:t>
            </a:fld>
            <a:endParaRPr lang="en-IN"/>
          </a:p>
        </p:txBody>
      </p:sp>
      <p:sp>
        <p:nvSpPr>
          <p:cNvPr id="5" name="Footer Placeholder 4"/>
          <p:cNvSpPr>
            <a:spLocks noGrp="1"/>
          </p:cNvSpPr>
          <p:nvPr>
            <p:ph type="ftr" sz="quarter" idx="11"/>
          </p:nvPr>
        </p:nvSpPr>
        <p:spPr/>
        <p:txBody>
          <a:bodyPr/>
          <a:lstStyle/>
          <a:p>
            <a:r>
              <a:rPr lang="en-US" smtClean="0"/>
              <a:t>ST. JOSEPH’S FIRST GRADE COLLEGE</a:t>
            </a:r>
            <a:endParaRPr lang="en-IN"/>
          </a:p>
        </p:txBody>
      </p:sp>
      <p:sp>
        <p:nvSpPr>
          <p:cNvPr id="6" name="Slide Number Placeholder 5"/>
          <p:cNvSpPr>
            <a:spLocks noGrp="1"/>
          </p:cNvSpPr>
          <p:nvPr>
            <p:ph type="sldNum" sz="quarter" idx="12"/>
          </p:nvPr>
        </p:nvSpPr>
        <p:spPr/>
        <p:txBody>
          <a:bodyPr/>
          <a:lstStyle/>
          <a:p>
            <a:fld id="{8C4F33C4-A13D-4ED9-A127-72EAB8653897}" type="slidenum">
              <a:rPr lang="en-IN" smtClean="0"/>
              <a:t>‹#›</a:t>
            </a:fld>
            <a:endParaRPr lang="en-IN"/>
          </a:p>
        </p:txBody>
      </p:sp>
    </p:spTree>
    <p:extLst>
      <p:ext uri="{BB962C8B-B14F-4D97-AF65-F5344CB8AC3E}">
        <p14:creationId xmlns:p14="http://schemas.microsoft.com/office/powerpoint/2010/main" val="27699819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F0693E8-FCE1-4CEB-AE0B-B0DC8E897216}" type="datetime1">
              <a:rPr lang="en-IN" smtClean="0"/>
              <a:t>27-05-2020</a:t>
            </a:fld>
            <a:endParaRPr lang="en-IN"/>
          </a:p>
        </p:txBody>
      </p:sp>
      <p:sp>
        <p:nvSpPr>
          <p:cNvPr id="5" name="Footer Placeholder 4"/>
          <p:cNvSpPr>
            <a:spLocks noGrp="1"/>
          </p:cNvSpPr>
          <p:nvPr>
            <p:ph type="ftr" sz="quarter" idx="11"/>
          </p:nvPr>
        </p:nvSpPr>
        <p:spPr/>
        <p:txBody>
          <a:bodyPr/>
          <a:lstStyle/>
          <a:p>
            <a:r>
              <a:rPr lang="en-US" smtClean="0"/>
              <a:t>ST. JOSEPH’S FIRST GRADE COLLEGE</a:t>
            </a:r>
            <a:endParaRPr lang="en-IN"/>
          </a:p>
        </p:txBody>
      </p:sp>
      <p:sp>
        <p:nvSpPr>
          <p:cNvPr id="6" name="Slide Number Placeholder 5"/>
          <p:cNvSpPr>
            <a:spLocks noGrp="1"/>
          </p:cNvSpPr>
          <p:nvPr>
            <p:ph type="sldNum" sz="quarter" idx="12"/>
          </p:nvPr>
        </p:nvSpPr>
        <p:spPr/>
        <p:txBody>
          <a:bodyPr/>
          <a:lstStyle/>
          <a:p>
            <a:fld id="{8C4F33C4-A13D-4ED9-A127-72EAB8653897}" type="slidenum">
              <a:rPr lang="en-IN" smtClean="0"/>
              <a:t>‹#›</a:t>
            </a:fld>
            <a:endParaRPr lang="en-IN"/>
          </a:p>
        </p:txBody>
      </p:sp>
    </p:spTree>
    <p:extLst>
      <p:ext uri="{BB962C8B-B14F-4D97-AF65-F5344CB8AC3E}">
        <p14:creationId xmlns:p14="http://schemas.microsoft.com/office/powerpoint/2010/main" val="2847185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6FE24B-0A49-4EDC-8362-23F910027DA9}" type="datetime1">
              <a:rPr lang="en-IN" smtClean="0"/>
              <a:t>27-05-2020</a:t>
            </a:fld>
            <a:endParaRPr lang="en-IN"/>
          </a:p>
        </p:txBody>
      </p:sp>
      <p:sp>
        <p:nvSpPr>
          <p:cNvPr id="5" name="Footer Placeholder 4"/>
          <p:cNvSpPr>
            <a:spLocks noGrp="1"/>
          </p:cNvSpPr>
          <p:nvPr>
            <p:ph type="ftr" sz="quarter" idx="11"/>
          </p:nvPr>
        </p:nvSpPr>
        <p:spPr/>
        <p:txBody>
          <a:bodyPr/>
          <a:lstStyle/>
          <a:p>
            <a:r>
              <a:rPr lang="en-US" smtClean="0"/>
              <a:t>ST. JOSEPH’S FIRST GRADE COLLEGE</a:t>
            </a:r>
            <a:endParaRPr lang="en-IN"/>
          </a:p>
        </p:txBody>
      </p:sp>
      <p:sp>
        <p:nvSpPr>
          <p:cNvPr id="6" name="Slide Number Placeholder 5"/>
          <p:cNvSpPr>
            <a:spLocks noGrp="1"/>
          </p:cNvSpPr>
          <p:nvPr>
            <p:ph type="sldNum" sz="quarter" idx="12"/>
          </p:nvPr>
        </p:nvSpPr>
        <p:spPr/>
        <p:txBody>
          <a:bodyPr/>
          <a:lstStyle/>
          <a:p>
            <a:fld id="{8C4F33C4-A13D-4ED9-A127-72EAB8653897}" type="slidenum">
              <a:rPr lang="en-IN" smtClean="0"/>
              <a:t>‹#›</a:t>
            </a:fld>
            <a:endParaRPr lang="en-IN"/>
          </a:p>
        </p:txBody>
      </p:sp>
    </p:spTree>
    <p:extLst>
      <p:ext uri="{BB962C8B-B14F-4D97-AF65-F5344CB8AC3E}">
        <p14:creationId xmlns:p14="http://schemas.microsoft.com/office/powerpoint/2010/main" val="1146409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657977-7317-42D2-A4B6-CDD89154AB58}" type="datetime1">
              <a:rPr lang="en-IN" smtClean="0"/>
              <a:t>27-05-2020</a:t>
            </a:fld>
            <a:endParaRPr lang="en-IN"/>
          </a:p>
        </p:txBody>
      </p:sp>
      <p:sp>
        <p:nvSpPr>
          <p:cNvPr id="5" name="Footer Placeholder 4"/>
          <p:cNvSpPr>
            <a:spLocks noGrp="1"/>
          </p:cNvSpPr>
          <p:nvPr>
            <p:ph type="ftr" sz="quarter" idx="11"/>
          </p:nvPr>
        </p:nvSpPr>
        <p:spPr/>
        <p:txBody>
          <a:bodyPr/>
          <a:lstStyle/>
          <a:p>
            <a:r>
              <a:rPr lang="en-US" smtClean="0"/>
              <a:t>ST. JOSEPH’S FIRST GRADE COLLEGE</a:t>
            </a:r>
            <a:endParaRPr lang="en-IN"/>
          </a:p>
        </p:txBody>
      </p:sp>
      <p:sp>
        <p:nvSpPr>
          <p:cNvPr id="6" name="Slide Number Placeholder 5"/>
          <p:cNvSpPr>
            <a:spLocks noGrp="1"/>
          </p:cNvSpPr>
          <p:nvPr>
            <p:ph type="sldNum" sz="quarter" idx="12"/>
          </p:nvPr>
        </p:nvSpPr>
        <p:spPr/>
        <p:txBody>
          <a:bodyPr/>
          <a:lstStyle/>
          <a:p>
            <a:fld id="{8C4F33C4-A13D-4ED9-A127-72EAB8653897}" type="slidenum">
              <a:rPr lang="en-IN" smtClean="0"/>
              <a:t>‹#›</a:t>
            </a:fld>
            <a:endParaRPr lang="en-IN"/>
          </a:p>
        </p:txBody>
      </p:sp>
    </p:spTree>
    <p:extLst>
      <p:ext uri="{BB962C8B-B14F-4D97-AF65-F5344CB8AC3E}">
        <p14:creationId xmlns:p14="http://schemas.microsoft.com/office/powerpoint/2010/main" val="1783339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6C6ED31-31F3-467E-9634-47FBC1BBEE1A}" type="datetime1">
              <a:rPr lang="en-IN" smtClean="0"/>
              <a:t>27-05-2020</a:t>
            </a:fld>
            <a:endParaRPr lang="en-IN"/>
          </a:p>
        </p:txBody>
      </p:sp>
      <p:sp>
        <p:nvSpPr>
          <p:cNvPr id="6" name="Footer Placeholder 5"/>
          <p:cNvSpPr>
            <a:spLocks noGrp="1"/>
          </p:cNvSpPr>
          <p:nvPr>
            <p:ph type="ftr" sz="quarter" idx="11"/>
          </p:nvPr>
        </p:nvSpPr>
        <p:spPr/>
        <p:txBody>
          <a:bodyPr/>
          <a:lstStyle/>
          <a:p>
            <a:r>
              <a:rPr lang="en-US" smtClean="0"/>
              <a:t>ST. JOSEPH’S FIRST GRADE COLLEGE</a:t>
            </a:r>
            <a:endParaRPr lang="en-IN"/>
          </a:p>
        </p:txBody>
      </p:sp>
      <p:sp>
        <p:nvSpPr>
          <p:cNvPr id="7" name="Slide Number Placeholder 6"/>
          <p:cNvSpPr>
            <a:spLocks noGrp="1"/>
          </p:cNvSpPr>
          <p:nvPr>
            <p:ph type="sldNum" sz="quarter" idx="12"/>
          </p:nvPr>
        </p:nvSpPr>
        <p:spPr/>
        <p:txBody>
          <a:bodyPr/>
          <a:lstStyle/>
          <a:p>
            <a:fld id="{8C4F33C4-A13D-4ED9-A127-72EAB8653897}" type="slidenum">
              <a:rPr lang="en-IN" smtClean="0"/>
              <a:t>‹#›</a:t>
            </a:fld>
            <a:endParaRPr lang="en-IN"/>
          </a:p>
        </p:txBody>
      </p:sp>
    </p:spTree>
    <p:extLst>
      <p:ext uri="{BB962C8B-B14F-4D97-AF65-F5344CB8AC3E}">
        <p14:creationId xmlns:p14="http://schemas.microsoft.com/office/powerpoint/2010/main" val="1456626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0E2430B-DC87-4C71-91CF-4BC118449921}" type="datetime1">
              <a:rPr lang="en-IN" smtClean="0"/>
              <a:t>27-05-2020</a:t>
            </a:fld>
            <a:endParaRPr lang="en-IN"/>
          </a:p>
        </p:txBody>
      </p:sp>
      <p:sp>
        <p:nvSpPr>
          <p:cNvPr id="8" name="Footer Placeholder 7"/>
          <p:cNvSpPr>
            <a:spLocks noGrp="1"/>
          </p:cNvSpPr>
          <p:nvPr>
            <p:ph type="ftr" sz="quarter" idx="11"/>
          </p:nvPr>
        </p:nvSpPr>
        <p:spPr/>
        <p:txBody>
          <a:bodyPr/>
          <a:lstStyle/>
          <a:p>
            <a:r>
              <a:rPr lang="en-US" smtClean="0"/>
              <a:t>ST. JOSEPH’S FIRST GRADE COLLEGE</a:t>
            </a:r>
            <a:endParaRPr lang="en-IN"/>
          </a:p>
        </p:txBody>
      </p:sp>
      <p:sp>
        <p:nvSpPr>
          <p:cNvPr id="9" name="Slide Number Placeholder 8"/>
          <p:cNvSpPr>
            <a:spLocks noGrp="1"/>
          </p:cNvSpPr>
          <p:nvPr>
            <p:ph type="sldNum" sz="quarter" idx="12"/>
          </p:nvPr>
        </p:nvSpPr>
        <p:spPr/>
        <p:txBody>
          <a:bodyPr/>
          <a:lstStyle/>
          <a:p>
            <a:fld id="{8C4F33C4-A13D-4ED9-A127-72EAB8653897}" type="slidenum">
              <a:rPr lang="en-IN" smtClean="0"/>
              <a:t>‹#›</a:t>
            </a:fld>
            <a:endParaRPr lang="en-IN"/>
          </a:p>
        </p:txBody>
      </p:sp>
    </p:spTree>
    <p:extLst>
      <p:ext uri="{BB962C8B-B14F-4D97-AF65-F5344CB8AC3E}">
        <p14:creationId xmlns:p14="http://schemas.microsoft.com/office/powerpoint/2010/main" val="2047897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0DD9E1F-D62C-48C7-9890-BD652262E096}" type="datetime1">
              <a:rPr lang="en-IN" smtClean="0"/>
              <a:t>27-05-2020</a:t>
            </a:fld>
            <a:endParaRPr lang="en-IN"/>
          </a:p>
        </p:txBody>
      </p:sp>
      <p:sp>
        <p:nvSpPr>
          <p:cNvPr id="4" name="Footer Placeholder 3"/>
          <p:cNvSpPr>
            <a:spLocks noGrp="1"/>
          </p:cNvSpPr>
          <p:nvPr>
            <p:ph type="ftr" sz="quarter" idx="11"/>
          </p:nvPr>
        </p:nvSpPr>
        <p:spPr/>
        <p:txBody>
          <a:bodyPr/>
          <a:lstStyle/>
          <a:p>
            <a:r>
              <a:rPr lang="en-US" smtClean="0"/>
              <a:t>ST. JOSEPH’S FIRST GRADE COLLEGE</a:t>
            </a:r>
            <a:endParaRPr lang="en-IN"/>
          </a:p>
        </p:txBody>
      </p:sp>
      <p:sp>
        <p:nvSpPr>
          <p:cNvPr id="5" name="Slide Number Placeholder 4"/>
          <p:cNvSpPr>
            <a:spLocks noGrp="1"/>
          </p:cNvSpPr>
          <p:nvPr>
            <p:ph type="sldNum" sz="quarter" idx="12"/>
          </p:nvPr>
        </p:nvSpPr>
        <p:spPr/>
        <p:txBody>
          <a:bodyPr/>
          <a:lstStyle/>
          <a:p>
            <a:fld id="{8C4F33C4-A13D-4ED9-A127-72EAB8653897}" type="slidenum">
              <a:rPr lang="en-IN" smtClean="0"/>
              <a:t>‹#›</a:t>
            </a:fld>
            <a:endParaRPr lang="en-IN"/>
          </a:p>
        </p:txBody>
      </p:sp>
    </p:spTree>
    <p:extLst>
      <p:ext uri="{BB962C8B-B14F-4D97-AF65-F5344CB8AC3E}">
        <p14:creationId xmlns:p14="http://schemas.microsoft.com/office/powerpoint/2010/main" val="144636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7A2806-B5E5-4892-8133-40FFE0A54B53}" type="datetime1">
              <a:rPr lang="en-IN" smtClean="0"/>
              <a:t>27-05-2020</a:t>
            </a:fld>
            <a:endParaRPr lang="en-IN"/>
          </a:p>
        </p:txBody>
      </p:sp>
      <p:sp>
        <p:nvSpPr>
          <p:cNvPr id="3" name="Footer Placeholder 2"/>
          <p:cNvSpPr>
            <a:spLocks noGrp="1"/>
          </p:cNvSpPr>
          <p:nvPr>
            <p:ph type="ftr" sz="quarter" idx="11"/>
          </p:nvPr>
        </p:nvSpPr>
        <p:spPr/>
        <p:txBody>
          <a:bodyPr/>
          <a:lstStyle/>
          <a:p>
            <a:r>
              <a:rPr lang="en-US" smtClean="0"/>
              <a:t>ST. JOSEPH’S FIRST GRADE COLLEGE</a:t>
            </a:r>
            <a:endParaRPr lang="en-IN"/>
          </a:p>
        </p:txBody>
      </p:sp>
      <p:sp>
        <p:nvSpPr>
          <p:cNvPr id="4" name="Slide Number Placeholder 3"/>
          <p:cNvSpPr>
            <a:spLocks noGrp="1"/>
          </p:cNvSpPr>
          <p:nvPr>
            <p:ph type="sldNum" sz="quarter" idx="12"/>
          </p:nvPr>
        </p:nvSpPr>
        <p:spPr/>
        <p:txBody>
          <a:bodyPr/>
          <a:lstStyle/>
          <a:p>
            <a:fld id="{8C4F33C4-A13D-4ED9-A127-72EAB8653897}" type="slidenum">
              <a:rPr lang="en-IN" smtClean="0"/>
              <a:t>‹#›</a:t>
            </a:fld>
            <a:endParaRPr lang="en-IN"/>
          </a:p>
        </p:txBody>
      </p:sp>
    </p:spTree>
    <p:extLst>
      <p:ext uri="{BB962C8B-B14F-4D97-AF65-F5344CB8AC3E}">
        <p14:creationId xmlns:p14="http://schemas.microsoft.com/office/powerpoint/2010/main" val="2770215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D2C058-B4F6-42E9-9DF4-052A48140A7E}" type="datetime1">
              <a:rPr lang="en-IN" smtClean="0"/>
              <a:t>27-05-2020</a:t>
            </a:fld>
            <a:endParaRPr lang="en-IN"/>
          </a:p>
        </p:txBody>
      </p:sp>
      <p:sp>
        <p:nvSpPr>
          <p:cNvPr id="6" name="Footer Placeholder 5"/>
          <p:cNvSpPr>
            <a:spLocks noGrp="1"/>
          </p:cNvSpPr>
          <p:nvPr>
            <p:ph type="ftr" sz="quarter" idx="11"/>
          </p:nvPr>
        </p:nvSpPr>
        <p:spPr/>
        <p:txBody>
          <a:bodyPr/>
          <a:lstStyle/>
          <a:p>
            <a:r>
              <a:rPr lang="en-US" smtClean="0"/>
              <a:t>ST. JOSEPH’S FIRST GRADE COLLEGE</a:t>
            </a:r>
            <a:endParaRPr lang="en-IN"/>
          </a:p>
        </p:txBody>
      </p:sp>
      <p:sp>
        <p:nvSpPr>
          <p:cNvPr id="7" name="Slide Number Placeholder 6"/>
          <p:cNvSpPr>
            <a:spLocks noGrp="1"/>
          </p:cNvSpPr>
          <p:nvPr>
            <p:ph type="sldNum" sz="quarter" idx="12"/>
          </p:nvPr>
        </p:nvSpPr>
        <p:spPr/>
        <p:txBody>
          <a:bodyPr/>
          <a:lstStyle/>
          <a:p>
            <a:fld id="{8C4F33C4-A13D-4ED9-A127-72EAB8653897}" type="slidenum">
              <a:rPr lang="en-IN" smtClean="0"/>
              <a:t>‹#›</a:t>
            </a:fld>
            <a:endParaRPr lang="en-IN"/>
          </a:p>
        </p:txBody>
      </p:sp>
    </p:spTree>
    <p:extLst>
      <p:ext uri="{BB962C8B-B14F-4D97-AF65-F5344CB8AC3E}">
        <p14:creationId xmlns:p14="http://schemas.microsoft.com/office/powerpoint/2010/main" val="329742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6AEF91-2B24-4836-8AB6-C9A096C3DA4F}" type="datetime1">
              <a:rPr lang="en-IN" smtClean="0"/>
              <a:t>27-05-2020</a:t>
            </a:fld>
            <a:endParaRPr lang="en-IN"/>
          </a:p>
        </p:txBody>
      </p:sp>
      <p:sp>
        <p:nvSpPr>
          <p:cNvPr id="6" name="Footer Placeholder 5"/>
          <p:cNvSpPr>
            <a:spLocks noGrp="1"/>
          </p:cNvSpPr>
          <p:nvPr>
            <p:ph type="ftr" sz="quarter" idx="11"/>
          </p:nvPr>
        </p:nvSpPr>
        <p:spPr/>
        <p:txBody>
          <a:bodyPr/>
          <a:lstStyle/>
          <a:p>
            <a:r>
              <a:rPr lang="en-US" smtClean="0"/>
              <a:t>ST. JOSEPH’S FIRST GRADE COLLEGE</a:t>
            </a:r>
            <a:endParaRPr lang="en-IN"/>
          </a:p>
        </p:txBody>
      </p:sp>
      <p:sp>
        <p:nvSpPr>
          <p:cNvPr id="7" name="Slide Number Placeholder 6"/>
          <p:cNvSpPr>
            <a:spLocks noGrp="1"/>
          </p:cNvSpPr>
          <p:nvPr>
            <p:ph type="sldNum" sz="quarter" idx="12"/>
          </p:nvPr>
        </p:nvSpPr>
        <p:spPr/>
        <p:txBody>
          <a:bodyPr/>
          <a:lstStyle/>
          <a:p>
            <a:fld id="{8C4F33C4-A13D-4ED9-A127-72EAB8653897}" type="slidenum">
              <a:rPr lang="en-IN" smtClean="0"/>
              <a:t>‹#›</a:t>
            </a:fld>
            <a:endParaRPr lang="en-IN"/>
          </a:p>
        </p:txBody>
      </p:sp>
    </p:spTree>
    <p:extLst>
      <p:ext uri="{BB962C8B-B14F-4D97-AF65-F5344CB8AC3E}">
        <p14:creationId xmlns:p14="http://schemas.microsoft.com/office/powerpoint/2010/main" val="3180012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8CAF7A-F00A-4115-8B06-37453E2CF191}" type="datetime1">
              <a:rPr lang="en-IN" smtClean="0"/>
              <a:t>27-05-2020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ST. JOSEPH’S FIRST GRADE COLLEGE</a:t>
            </a:r>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C4F33C4-A13D-4ED9-A127-72EAB8653897}" type="slidenum">
              <a:rPr lang="en-IN" smtClean="0"/>
              <a:t>‹#›</a:t>
            </a:fld>
            <a:endParaRPr lang="en-IN"/>
          </a:p>
        </p:txBody>
      </p:sp>
    </p:spTree>
    <p:extLst>
      <p:ext uri="{BB962C8B-B14F-4D97-AF65-F5344CB8AC3E}">
        <p14:creationId xmlns:p14="http://schemas.microsoft.com/office/powerpoint/2010/main" val="2315428787"/>
      </p:ext>
    </p:extLst>
  </p:cSld>
  <p:clrMap bg1="lt1" tx1="dk1" bg2="lt2" tx2="dk2" accent1="accent1" accent2="accent2" accent3="accent3" accent4="accent4" accent5="accent5" accent6="accent6" hlink="hlink" folHlink="folHlink"/>
  <p:sldLayoutIdLst>
    <p:sldLayoutId id="2147484296" r:id="rId1"/>
    <p:sldLayoutId id="2147484297" r:id="rId2"/>
    <p:sldLayoutId id="2147484298" r:id="rId3"/>
    <p:sldLayoutId id="2147484299" r:id="rId4"/>
    <p:sldLayoutId id="2147484300" r:id="rId5"/>
    <p:sldLayoutId id="2147484301" r:id="rId6"/>
    <p:sldLayoutId id="2147484302" r:id="rId7"/>
    <p:sldLayoutId id="2147484303" r:id="rId8"/>
    <p:sldLayoutId id="2147484304" r:id="rId9"/>
    <p:sldLayoutId id="2147484305" r:id="rId10"/>
    <p:sldLayoutId id="2147484306" r:id="rId11"/>
    <p:sldLayoutId id="2147484307" r:id="rId12"/>
    <p:sldLayoutId id="2147484308" r:id="rId13"/>
    <p:sldLayoutId id="2147484309" r:id="rId14"/>
    <p:sldLayoutId id="2147484310" r:id="rId15"/>
    <p:sldLayoutId id="2147484311" r:id="rId16"/>
  </p:sldLayoutIdLst>
  <p:hf hd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9.xml"/><Relationship Id="rId1" Type="http://schemas.openxmlformats.org/officeDocument/2006/relationships/slideLayout" Target="../slideLayouts/slideLayout2.xml"/><Relationship Id="rId6" Type="http://schemas.openxmlformats.org/officeDocument/2006/relationships/slide" Target="slide8.xml"/><Relationship Id="rId5" Type="http://schemas.openxmlformats.org/officeDocument/2006/relationships/slide" Target="slide12.xml"/><Relationship Id="rId4" Type="http://schemas.openxmlformats.org/officeDocument/2006/relationships/slide" Target="slide10.xml"/></Relationships>
</file>

<file path=ppt/slides/_rels/slide8.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A6FE24B-0A49-4EDC-8362-23F910027DA9}" type="datetime1">
              <a:rPr lang="en-IN" smtClean="0"/>
              <a:t>27-05-2020</a:t>
            </a:fld>
            <a:endParaRPr lang="en-IN"/>
          </a:p>
        </p:txBody>
      </p:sp>
      <p:sp>
        <p:nvSpPr>
          <p:cNvPr id="5" name="Footer Placeholder 4"/>
          <p:cNvSpPr>
            <a:spLocks noGrp="1"/>
          </p:cNvSpPr>
          <p:nvPr>
            <p:ph type="ftr" sz="quarter" idx="11"/>
          </p:nvPr>
        </p:nvSpPr>
        <p:spPr/>
        <p:txBody>
          <a:bodyPr/>
          <a:lstStyle/>
          <a:p>
            <a:r>
              <a:rPr lang="en-US" smtClean="0"/>
              <a:t>ST. JOSEPH’S FIRST GRADE COLLEGE</a:t>
            </a:r>
            <a:endParaRPr lang="en-IN"/>
          </a:p>
        </p:txBody>
      </p:sp>
      <p:sp>
        <p:nvSpPr>
          <p:cNvPr id="6" name="Slide Number Placeholder 5"/>
          <p:cNvSpPr>
            <a:spLocks noGrp="1"/>
          </p:cNvSpPr>
          <p:nvPr>
            <p:ph type="sldNum" sz="quarter" idx="12"/>
          </p:nvPr>
        </p:nvSpPr>
        <p:spPr/>
        <p:txBody>
          <a:bodyPr/>
          <a:lstStyle/>
          <a:p>
            <a:fld id="{8C4F33C4-A13D-4ED9-A127-72EAB8653897}" type="slidenum">
              <a:rPr lang="en-IN" smtClean="0"/>
              <a:t>1</a:t>
            </a:fld>
            <a:endParaRPr lang="en-IN"/>
          </a:p>
        </p:txBody>
      </p:sp>
      <p:sp>
        <p:nvSpPr>
          <p:cNvPr id="7"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9" name="Rectangle 5"/>
          <p:cNvSpPr>
            <a:spLocks noChangeArrowheads="1"/>
          </p:cNvSpPr>
          <p:nvPr/>
        </p:nvSpPr>
        <p:spPr bwMode="auto">
          <a:xfrm>
            <a:off x="3278897" y="727444"/>
            <a:ext cx="547511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ST. JOSEPH’S FIRST GRADE COLLEGE</a:t>
            </a:r>
            <a:endParaRPr kumimoji="0" lang="en-US" sz="11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JAYALAKSHMIPURAM, MYSURU-570012</a:t>
            </a:r>
            <a:endParaRPr kumimoji="0" lang="en-US" sz="11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1028" name="Picture 1" descr="downlo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1612" y="1682839"/>
            <a:ext cx="1628775" cy="164782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6"/>
          <p:cNvSpPr>
            <a:spLocks noChangeArrowheads="1"/>
          </p:cNvSpPr>
          <p:nvPr/>
        </p:nvSpPr>
        <p:spPr bwMode="auto">
          <a:xfrm>
            <a:off x="3795045" y="3338946"/>
            <a:ext cx="4442819" cy="2185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A PROJECT REPORT ON</a:t>
            </a:r>
            <a:endParaRPr kumimoji="0" lang="en-US" sz="11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3600" b="1" i="0" u="none" strike="noStrike" cap="none" normalizeH="0" baseline="0" dirty="0" smtClean="0">
                <a:ln>
                  <a:noFill/>
                </a:ln>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a:t>
            </a:r>
            <a:r>
              <a:rPr lang="en-US" sz="3600" b="1" dirty="0" smtClean="0">
                <a:solidFill>
                  <a:srgbClr val="000000"/>
                </a:solidFill>
                <a:latin typeface="Times New Roman" panose="02020603050405020304" pitchFamily="18" charset="0"/>
                <a:ea typeface="Arial" panose="020B0604020202020204" pitchFamily="34" charset="0"/>
                <a:cs typeface="Times New Roman" panose="02020603050405020304" pitchFamily="18" charset="0"/>
              </a:rPr>
              <a:t>Digital Table Menu</a:t>
            </a:r>
            <a:r>
              <a:rPr kumimoji="0" lang="en-US" sz="3600" b="1" i="0" u="none" strike="noStrike" cap="none" normalizeH="0" baseline="0" dirty="0" smtClean="0">
                <a:ln>
                  <a:noFill/>
                </a:ln>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a:t>
            </a:r>
            <a:endParaRPr kumimoji="0" lang="en-US" sz="28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lang="en-US" sz="1200" dirty="0" smtClean="0">
                <a:solidFill>
                  <a:srgbClr val="000000"/>
                </a:solidFill>
                <a:latin typeface="Times New Roman" panose="02020603050405020304" pitchFamily="18" charset="0"/>
                <a:ea typeface="Arial" panose="020B0604020202020204" pitchFamily="34" charset="0"/>
                <a:cs typeface="Times New Roman" panose="02020603050405020304" pitchFamily="18" charset="0"/>
              </a:rPr>
              <a:t>Presented</a:t>
            </a:r>
            <a:r>
              <a:rPr kumimoji="0" lang="en-US" sz="1200" b="0" i="0" u="none" strike="noStrike" cap="none" normalizeH="0" baseline="0" dirty="0" smtClean="0">
                <a:ln>
                  <a:noFill/>
                </a:ln>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by</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Varsha BC      Reg</a:t>
            </a:r>
            <a:r>
              <a:rPr kumimoji="0" lang="en-US" sz="1600" b="1" i="0" u="none" strike="noStrike" cap="none" normalizeH="0" dirty="0" smtClean="0">
                <a:ln>
                  <a:noFill/>
                </a:ln>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No: BC170879</a:t>
            </a:r>
            <a:endParaRPr kumimoji="0" lang="en-US" sz="1600" b="1" i="0" u="none" strike="noStrike" cap="none" normalizeH="0" baseline="0" dirty="0" smtClean="0">
              <a:ln>
                <a:noFill/>
              </a:ln>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p>
            <a:pPr lvl="0" algn="ctr" eaLnBrk="0" fontAlgn="base" hangingPunct="0">
              <a:spcBef>
                <a:spcPct val="0"/>
              </a:spcBef>
              <a:spcAft>
                <a:spcPct val="0"/>
              </a:spcAft>
            </a:pPr>
            <a:r>
              <a:rPr kumimoji="0" lang="en-US" sz="1600" b="1" i="0" u="none" strike="noStrike" cap="none" normalizeH="0" dirty="0" smtClean="0">
                <a:ln>
                  <a:noFill/>
                </a:ln>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kumimoji="0" lang="en-US" sz="1600" b="1" i="0" u="none" strike="noStrike" cap="none" normalizeH="0" baseline="0" dirty="0" smtClean="0">
                <a:ln>
                  <a:noFill/>
                </a:ln>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Ashik</a:t>
            </a:r>
            <a:r>
              <a:rPr kumimoji="0" lang="en-US" sz="1600" b="1" i="0" u="none" strike="noStrike" cap="none" normalizeH="0" dirty="0" smtClean="0">
                <a:ln>
                  <a:noFill/>
                </a:ln>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ED       </a:t>
            </a:r>
            <a:r>
              <a:rPr lang="en-US" sz="1600" b="1" dirty="0" smtClean="0">
                <a:solidFill>
                  <a:srgbClr val="000000"/>
                </a:solidFill>
                <a:latin typeface="Times New Roman" panose="02020603050405020304" pitchFamily="18" charset="0"/>
                <a:ea typeface="Arial" panose="020B0604020202020204" pitchFamily="34" charset="0"/>
                <a:cs typeface="Times New Roman" panose="02020603050405020304" pitchFamily="18" charset="0"/>
              </a:rPr>
              <a:t>Reg No:BC170809 </a:t>
            </a:r>
            <a:r>
              <a:rPr kumimoji="0" lang="en-US" sz="1600" b="1" i="0" u="none" strike="noStrike" cap="none" normalizeH="0" baseline="0" dirty="0" smtClean="0">
                <a:ln>
                  <a:noFill/>
                </a:ln>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kumimoji="0" lang="en-US" sz="1200" b="0" i="0" u="none" strike="noStrike" cap="none" normalizeH="0" baseline="0" dirty="0" smtClean="0">
                <a:ln>
                  <a:noFill/>
                </a:ln>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Under the Guidance of</a:t>
            </a:r>
            <a:endParaRPr kumimoji="0" lang="en-US" sz="11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Mr. Rachappa</a:t>
            </a:r>
            <a:r>
              <a:rPr kumimoji="0" lang="en-US" sz="1400" b="1" i="0" u="none" strike="noStrike" cap="none" normalizeH="0" dirty="0" smtClean="0">
                <a:ln>
                  <a:noFill/>
                </a:ln>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Naik</a:t>
            </a:r>
            <a:endParaRPr kumimoji="0" lang="en-US" sz="1400" b="1" i="0" u="none" strike="noStrike" cap="none" normalizeH="0" baseline="0" dirty="0" smtClean="0">
              <a:ln>
                <a:noFill/>
              </a:ln>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Assistant Professor</a:t>
            </a:r>
            <a:endParaRPr kumimoji="0" lang="en-US" sz="12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6209231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latin typeface="Times New Roman" panose="02020603050405020304" pitchFamily="18" charset="0"/>
                <a:cs typeface="Times New Roman" panose="02020603050405020304" pitchFamily="18" charset="0"/>
              </a:rPr>
              <a:t>User Module</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Browse food</a:t>
            </a:r>
          </a:p>
          <a:p>
            <a:r>
              <a:rPr lang="en-US" sz="2400" dirty="0" smtClean="0">
                <a:latin typeface="Times New Roman" panose="02020603050405020304" pitchFamily="18" charset="0"/>
                <a:cs typeface="Times New Roman" panose="02020603050405020304" pitchFamily="18" charset="0"/>
              </a:rPr>
              <a:t>Cart</a:t>
            </a:r>
          </a:p>
          <a:p>
            <a:r>
              <a:rPr lang="en-US" sz="2400" dirty="0" smtClean="0">
                <a:latin typeface="Times New Roman" panose="02020603050405020304" pitchFamily="18" charset="0"/>
                <a:cs typeface="Times New Roman" panose="02020603050405020304" pitchFamily="18" charset="0"/>
              </a:rPr>
              <a:t>Profile update </a:t>
            </a:r>
          </a:p>
          <a:p>
            <a:r>
              <a:rPr lang="en-US" sz="2400" dirty="0" smtClean="0">
                <a:latin typeface="Times New Roman" panose="02020603050405020304" pitchFamily="18" charset="0"/>
                <a:cs typeface="Times New Roman" panose="02020603050405020304" pitchFamily="18" charset="0"/>
              </a:rPr>
              <a:t>Password update</a:t>
            </a:r>
            <a:endParaRPr lang="en-IN"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9A6FE24B-0A49-4EDC-8362-23F910027DA9}" type="datetime1">
              <a:rPr lang="en-IN" smtClean="0"/>
              <a:t>27-05-2020</a:t>
            </a:fld>
            <a:endParaRPr lang="en-IN"/>
          </a:p>
        </p:txBody>
      </p:sp>
      <p:sp>
        <p:nvSpPr>
          <p:cNvPr id="5" name="Footer Placeholder 4"/>
          <p:cNvSpPr>
            <a:spLocks noGrp="1"/>
          </p:cNvSpPr>
          <p:nvPr>
            <p:ph type="ftr" sz="quarter" idx="11"/>
          </p:nvPr>
        </p:nvSpPr>
        <p:spPr/>
        <p:txBody>
          <a:bodyPr/>
          <a:lstStyle/>
          <a:p>
            <a:r>
              <a:rPr lang="en-US" dirty="0" smtClean="0"/>
              <a:t>ST. JOSEPH’S FIRST GRADE COLLEGE</a:t>
            </a:r>
            <a:endParaRPr lang="en-IN" dirty="0"/>
          </a:p>
        </p:txBody>
      </p:sp>
      <p:sp>
        <p:nvSpPr>
          <p:cNvPr id="6" name="Slide Number Placeholder 5"/>
          <p:cNvSpPr>
            <a:spLocks noGrp="1"/>
          </p:cNvSpPr>
          <p:nvPr>
            <p:ph type="sldNum" sz="quarter" idx="12"/>
          </p:nvPr>
        </p:nvSpPr>
        <p:spPr/>
        <p:txBody>
          <a:bodyPr/>
          <a:lstStyle/>
          <a:p>
            <a:fld id="{8C4F33C4-A13D-4ED9-A127-72EAB8653897}" type="slidenum">
              <a:rPr lang="en-IN" smtClean="0"/>
              <a:t>10</a:t>
            </a:fld>
            <a:endParaRPr lang="en-IN"/>
          </a:p>
        </p:txBody>
      </p:sp>
      <p:sp>
        <p:nvSpPr>
          <p:cNvPr id="7" name="Action Button: Home 6">
            <a:hlinkClick r:id="" action="ppaction://hlinkshowjump?jump=firstslide" highlightClick="1"/>
          </p:cNvPr>
          <p:cNvSpPr/>
          <p:nvPr/>
        </p:nvSpPr>
        <p:spPr>
          <a:xfrm>
            <a:off x="10607040" y="5475923"/>
            <a:ext cx="746760" cy="701040"/>
          </a:xfrm>
          <a:prstGeom prst="actionButtonHome">
            <a:avLst/>
          </a:prstGeom>
          <a:pattFill prst="pct5">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hlinkClick r:id="rId2" action="ppaction://hlinksldjump"/>
          </p:cNvPr>
          <p:cNvSpPr/>
          <p:nvPr/>
        </p:nvSpPr>
        <p:spPr>
          <a:xfrm>
            <a:off x="10591800" y="5471160"/>
            <a:ext cx="762000" cy="7058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013741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latin typeface="Times New Roman" panose="02020603050405020304" pitchFamily="18" charset="0"/>
                <a:cs typeface="Times New Roman" panose="02020603050405020304" pitchFamily="18" charset="0"/>
              </a:rPr>
              <a:t>Farmer Module</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Manage product</a:t>
            </a:r>
          </a:p>
          <a:p>
            <a:r>
              <a:rPr lang="en-US" sz="2400" dirty="0" smtClean="0">
                <a:latin typeface="Times New Roman" panose="02020603050405020304" pitchFamily="18" charset="0"/>
                <a:cs typeface="Times New Roman" panose="02020603050405020304" pitchFamily="18" charset="0"/>
              </a:rPr>
              <a:t>Profile update</a:t>
            </a:r>
          </a:p>
          <a:p>
            <a:r>
              <a:rPr lang="en-US" sz="2400" dirty="0" smtClean="0">
                <a:latin typeface="Times New Roman" panose="02020603050405020304" pitchFamily="18" charset="0"/>
                <a:cs typeface="Times New Roman" panose="02020603050405020304" pitchFamily="18" charset="0"/>
              </a:rPr>
              <a:t>Password update</a:t>
            </a:r>
            <a:endParaRPr lang="en-IN"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9A6FE24B-0A49-4EDC-8362-23F910027DA9}" type="datetime1">
              <a:rPr lang="en-IN" smtClean="0"/>
              <a:t>27-05-2020</a:t>
            </a:fld>
            <a:endParaRPr lang="en-IN"/>
          </a:p>
        </p:txBody>
      </p:sp>
      <p:sp>
        <p:nvSpPr>
          <p:cNvPr id="5" name="Footer Placeholder 4"/>
          <p:cNvSpPr>
            <a:spLocks noGrp="1"/>
          </p:cNvSpPr>
          <p:nvPr>
            <p:ph type="ftr" sz="quarter" idx="11"/>
          </p:nvPr>
        </p:nvSpPr>
        <p:spPr/>
        <p:txBody>
          <a:bodyPr/>
          <a:lstStyle/>
          <a:p>
            <a:r>
              <a:rPr lang="en-US" smtClean="0"/>
              <a:t>ST. JOSEPH’S FIRST GRADE COLLEGE</a:t>
            </a:r>
            <a:endParaRPr lang="en-IN"/>
          </a:p>
        </p:txBody>
      </p:sp>
      <p:sp>
        <p:nvSpPr>
          <p:cNvPr id="6" name="Slide Number Placeholder 5"/>
          <p:cNvSpPr>
            <a:spLocks noGrp="1"/>
          </p:cNvSpPr>
          <p:nvPr>
            <p:ph type="sldNum" sz="quarter" idx="12"/>
          </p:nvPr>
        </p:nvSpPr>
        <p:spPr/>
        <p:txBody>
          <a:bodyPr/>
          <a:lstStyle/>
          <a:p>
            <a:fld id="{8C4F33C4-A13D-4ED9-A127-72EAB8653897}" type="slidenum">
              <a:rPr lang="en-IN" smtClean="0"/>
              <a:t>11</a:t>
            </a:fld>
            <a:endParaRPr lang="en-IN"/>
          </a:p>
        </p:txBody>
      </p:sp>
      <p:sp>
        <p:nvSpPr>
          <p:cNvPr id="7" name="Action Button: Home 6">
            <a:hlinkClick r:id="" action="ppaction://hlinkshowjump?jump=firstslide" highlightClick="1"/>
          </p:cNvPr>
          <p:cNvSpPr/>
          <p:nvPr/>
        </p:nvSpPr>
        <p:spPr>
          <a:xfrm>
            <a:off x="10607040" y="5475923"/>
            <a:ext cx="746760" cy="701040"/>
          </a:xfrm>
          <a:prstGeom prst="actionButtonHome">
            <a:avLst/>
          </a:prstGeom>
          <a:pattFill prst="pct5">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hlinkClick r:id="rId2" action="ppaction://hlinksldjump"/>
          </p:cNvPr>
          <p:cNvSpPr/>
          <p:nvPr/>
        </p:nvSpPr>
        <p:spPr>
          <a:xfrm>
            <a:off x="10591800" y="5471160"/>
            <a:ext cx="762000" cy="7058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328895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latin typeface="Times New Roman" panose="02020603050405020304" pitchFamily="18" charset="0"/>
                <a:cs typeface="Times New Roman" panose="02020603050405020304" pitchFamily="18" charset="0"/>
              </a:rPr>
              <a:t>Retailer Module</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Manage product </a:t>
            </a:r>
          </a:p>
          <a:p>
            <a:r>
              <a:rPr lang="en-US" sz="2400" dirty="0" smtClean="0">
                <a:latin typeface="Times New Roman" panose="02020603050405020304" pitchFamily="18" charset="0"/>
                <a:cs typeface="Times New Roman" panose="02020603050405020304" pitchFamily="18" charset="0"/>
              </a:rPr>
              <a:t>Profile update</a:t>
            </a:r>
          </a:p>
          <a:p>
            <a:r>
              <a:rPr lang="en-US" sz="2400" dirty="0" smtClean="0">
                <a:latin typeface="Times New Roman" panose="02020603050405020304" pitchFamily="18" charset="0"/>
                <a:cs typeface="Times New Roman" panose="02020603050405020304" pitchFamily="18" charset="0"/>
              </a:rPr>
              <a:t>Password update</a:t>
            </a:r>
            <a:endParaRPr lang="en-IN"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9A6FE24B-0A49-4EDC-8362-23F910027DA9}" type="datetime1">
              <a:rPr lang="en-IN" smtClean="0"/>
              <a:t>27-05-2020</a:t>
            </a:fld>
            <a:endParaRPr lang="en-IN"/>
          </a:p>
        </p:txBody>
      </p:sp>
      <p:sp>
        <p:nvSpPr>
          <p:cNvPr id="5" name="Footer Placeholder 4"/>
          <p:cNvSpPr>
            <a:spLocks noGrp="1"/>
          </p:cNvSpPr>
          <p:nvPr>
            <p:ph type="ftr" sz="quarter" idx="11"/>
          </p:nvPr>
        </p:nvSpPr>
        <p:spPr/>
        <p:txBody>
          <a:bodyPr/>
          <a:lstStyle/>
          <a:p>
            <a:r>
              <a:rPr lang="en-US" smtClean="0"/>
              <a:t>ST. JOSEPH’S FIRST GRADE COLLEGE</a:t>
            </a:r>
            <a:endParaRPr lang="en-IN"/>
          </a:p>
        </p:txBody>
      </p:sp>
      <p:sp>
        <p:nvSpPr>
          <p:cNvPr id="6" name="Slide Number Placeholder 5"/>
          <p:cNvSpPr>
            <a:spLocks noGrp="1"/>
          </p:cNvSpPr>
          <p:nvPr>
            <p:ph type="sldNum" sz="quarter" idx="12"/>
          </p:nvPr>
        </p:nvSpPr>
        <p:spPr/>
        <p:txBody>
          <a:bodyPr/>
          <a:lstStyle/>
          <a:p>
            <a:fld id="{8C4F33C4-A13D-4ED9-A127-72EAB8653897}" type="slidenum">
              <a:rPr lang="en-IN" smtClean="0"/>
              <a:t>12</a:t>
            </a:fld>
            <a:endParaRPr lang="en-IN"/>
          </a:p>
        </p:txBody>
      </p:sp>
      <p:sp>
        <p:nvSpPr>
          <p:cNvPr id="7" name="Action Button: Home 6">
            <a:hlinkClick r:id="" action="ppaction://hlinkshowjump?jump=firstslide" highlightClick="1"/>
          </p:cNvPr>
          <p:cNvSpPr/>
          <p:nvPr/>
        </p:nvSpPr>
        <p:spPr>
          <a:xfrm>
            <a:off x="10607040" y="5475923"/>
            <a:ext cx="746760" cy="701040"/>
          </a:xfrm>
          <a:prstGeom prst="actionButtonHome">
            <a:avLst/>
          </a:prstGeom>
          <a:pattFill prst="pct5">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hlinkClick r:id="rId2" action="ppaction://hlinksldjump"/>
          </p:cNvPr>
          <p:cNvSpPr/>
          <p:nvPr/>
        </p:nvSpPr>
        <p:spPr>
          <a:xfrm>
            <a:off x="10591800" y="5471160"/>
            <a:ext cx="762000" cy="7058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682978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264" y="609600"/>
            <a:ext cx="8596668" cy="1320800"/>
          </a:xfrm>
        </p:spPr>
        <p:txBody>
          <a:bodyPr/>
          <a:lstStyle/>
          <a:p>
            <a:r>
              <a:rPr lang="en-US" b="1" dirty="0">
                <a:solidFill>
                  <a:schemeClr val="tx1"/>
                </a:solidFill>
                <a:latin typeface="Times New Roman" panose="02020603050405020304" pitchFamily="18" charset="0"/>
                <a:cs typeface="Times New Roman" panose="02020603050405020304" pitchFamily="18" charset="0"/>
              </a:rPr>
              <a:t>System requirement specification</a:t>
            </a:r>
            <a:endParaRPr lang="en-IN" dirty="0">
              <a:solidFill>
                <a:schemeClr val="tx1"/>
              </a:solidFill>
            </a:endParaRPr>
          </a:p>
        </p:txBody>
      </p:sp>
      <p:sp>
        <p:nvSpPr>
          <p:cNvPr id="7" name="Content Placeholder 2"/>
          <p:cNvSpPr>
            <a:spLocks noGrp="1"/>
          </p:cNvSpPr>
          <p:nvPr>
            <p:ph idx="1"/>
          </p:nvPr>
        </p:nvSpPr>
        <p:spPr>
          <a:xfrm>
            <a:off x="677334" y="1531917"/>
            <a:ext cx="8751488" cy="4509445"/>
          </a:xfrm>
        </p:spPr>
        <p:txBody>
          <a:bodyPr>
            <a:normAutofit fontScale="92500" lnSpcReduction="10000"/>
          </a:bodyPr>
          <a:lstStyle/>
          <a:p>
            <a:pPr marL="0" indent="0">
              <a:buNone/>
            </a:pPr>
            <a:r>
              <a:rPr lang="en-US" b="1" dirty="0" smtClean="0">
                <a:latin typeface="Times New Roman" panose="02020603050405020304" pitchFamily="18" charset="0"/>
                <a:cs typeface="Times New Roman" panose="02020603050405020304" pitchFamily="18" charset="0"/>
              </a:rPr>
              <a:t>Hardware Requirements:</a:t>
            </a:r>
          </a:p>
          <a:p>
            <a:pPr marL="285750" lvl="0" indent="-285750">
              <a:lnSpc>
                <a:spcPct val="110000"/>
              </a:lnSpc>
              <a:spcAft>
                <a:spcPts val="800"/>
              </a:spcAft>
            </a:pPr>
            <a:r>
              <a:rPr lang="en-IN" sz="1600" dirty="0" smtClean="0">
                <a:latin typeface="Times New Roman" panose="02020603050405020304" pitchFamily="18" charset="0"/>
                <a:cs typeface="Times New Roman" panose="02020603050405020304" pitchFamily="18" charset="0"/>
              </a:rPr>
              <a:t>Processor</a:t>
            </a:r>
            <a:r>
              <a:rPr lang="en-IN" sz="1600" dirty="0">
                <a:latin typeface="Times New Roman" panose="02020603050405020304" pitchFamily="18" charset="0"/>
                <a:cs typeface="Times New Roman" panose="02020603050405020304" pitchFamily="18" charset="0"/>
              </a:rPr>
              <a:t>	      :	 Pentium IV onwards</a:t>
            </a:r>
          </a:p>
          <a:p>
            <a:pPr marL="285750" indent="-285750">
              <a:lnSpc>
                <a:spcPct val="110000"/>
              </a:lnSpc>
              <a:spcAft>
                <a:spcPts val="800"/>
              </a:spcAft>
            </a:pPr>
            <a:r>
              <a:rPr lang="en-IN" sz="1600" dirty="0">
                <a:latin typeface="Times New Roman" panose="02020603050405020304" pitchFamily="18" charset="0"/>
                <a:cs typeface="Times New Roman" panose="02020603050405020304" pitchFamily="18" charset="0"/>
              </a:rPr>
              <a:t>RAM             </a:t>
            </a:r>
            <a:r>
              <a:rPr lang="en-IN" sz="1600" dirty="0" smtClean="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2GB +</a:t>
            </a:r>
          </a:p>
          <a:p>
            <a:pPr marL="285750" indent="-285750">
              <a:lnSpc>
                <a:spcPct val="110000"/>
              </a:lnSpc>
              <a:spcAft>
                <a:spcPts val="800"/>
              </a:spcAft>
            </a:pPr>
            <a:r>
              <a:rPr lang="en-IN" sz="1600" dirty="0">
                <a:latin typeface="Times New Roman" panose="02020603050405020304" pitchFamily="18" charset="0"/>
                <a:cs typeface="Times New Roman" panose="02020603050405020304" pitchFamily="18" charset="0"/>
              </a:rPr>
              <a:t>Hard disk space     </a:t>
            </a:r>
            <a:r>
              <a:rPr lang="en-IN" sz="1600" dirty="0" smtClean="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40GB +</a:t>
            </a:r>
          </a:p>
          <a:p>
            <a:pPr marL="285750" indent="-285750">
              <a:lnSpc>
                <a:spcPct val="110000"/>
              </a:lnSpc>
              <a:spcAft>
                <a:spcPts val="800"/>
              </a:spcAft>
            </a:pPr>
            <a:r>
              <a:rPr lang="en-IN" sz="1600" dirty="0">
                <a:latin typeface="Times New Roman" panose="02020603050405020304" pitchFamily="18" charset="0"/>
                <a:cs typeface="Times New Roman" panose="02020603050405020304" pitchFamily="18" charset="0"/>
              </a:rPr>
              <a:t>Standard PC configuration to carryout challenging computing</a:t>
            </a:r>
          </a:p>
          <a:p>
            <a:pPr marL="0" indent="0">
              <a:buNone/>
            </a:pPr>
            <a:r>
              <a:rPr lang="en-US" b="1" dirty="0" smtClean="0">
                <a:latin typeface="Times New Roman" panose="02020603050405020304" pitchFamily="18" charset="0"/>
                <a:cs typeface="Times New Roman" panose="02020603050405020304" pitchFamily="18" charset="0"/>
              </a:rPr>
              <a:t>Software Requirements:</a:t>
            </a:r>
          </a:p>
          <a:p>
            <a:pPr marL="171450" indent="-171450">
              <a:lnSpc>
                <a:spcPct val="110000"/>
              </a:lnSpc>
            </a:pPr>
            <a:r>
              <a:rPr lang="en-IN" sz="1600" dirty="0" smtClean="0">
                <a:latin typeface="Times New Roman" panose="02020603050405020304" pitchFamily="18" charset="0"/>
                <a:cs typeface="Times New Roman" panose="02020603050405020304" pitchFamily="18" charset="0"/>
              </a:rPr>
              <a:t>Operating </a:t>
            </a:r>
            <a:r>
              <a:rPr lang="en-IN" sz="1600" dirty="0">
                <a:latin typeface="Times New Roman" panose="02020603050405020304" pitchFamily="18" charset="0"/>
                <a:cs typeface="Times New Roman" panose="02020603050405020304" pitchFamily="18" charset="0"/>
              </a:rPr>
              <a:t>System	:        Windows XP or </a:t>
            </a:r>
            <a:r>
              <a:rPr lang="en-IN" sz="1600" dirty="0" smtClean="0">
                <a:latin typeface="Times New Roman" panose="02020603050405020304" pitchFamily="18" charset="0"/>
                <a:cs typeface="Times New Roman" panose="02020603050405020304" pitchFamily="18" charset="0"/>
              </a:rPr>
              <a:t>Higher</a:t>
            </a:r>
          </a:p>
          <a:p>
            <a:pPr marL="171450" indent="-171450">
              <a:lnSpc>
                <a:spcPct val="110000"/>
              </a:lnSpc>
            </a:pPr>
            <a:r>
              <a:rPr lang="en-IN" sz="1600" dirty="0" smtClean="0">
                <a:latin typeface="Times New Roman" panose="02020603050405020304" pitchFamily="18" charset="0"/>
                <a:cs typeface="Times New Roman" panose="02020603050405020304" pitchFamily="18" charset="0"/>
              </a:rPr>
              <a:t>IDE</a:t>
            </a:r>
            <a:r>
              <a:rPr lang="en-IN" sz="1600" dirty="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Visual Studio 2010</a:t>
            </a:r>
          </a:p>
          <a:p>
            <a:pPr marL="171450" indent="-171450">
              <a:lnSpc>
                <a:spcPct val="110000"/>
              </a:lnSpc>
            </a:pPr>
            <a:r>
              <a:rPr lang="en-IN" sz="1600" dirty="0" smtClean="0">
                <a:latin typeface="Times New Roman" panose="02020603050405020304" pitchFamily="18" charset="0"/>
                <a:cs typeface="Times New Roman" panose="02020603050405020304" pitchFamily="18" charset="0"/>
              </a:rPr>
              <a:t>Language  </a:t>
            </a:r>
            <a:r>
              <a:rPr lang="en-IN" sz="1600" dirty="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C#</a:t>
            </a:r>
          </a:p>
          <a:p>
            <a:pPr marL="171450" indent="-171450">
              <a:lnSpc>
                <a:spcPct val="110000"/>
              </a:lnSpc>
            </a:pPr>
            <a:r>
              <a:rPr lang="en-IN" sz="1600" dirty="0" smtClean="0">
                <a:latin typeface="Times New Roman" panose="02020603050405020304" pitchFamily="18" charset="0"/>
                <a:cs typeface="Times New Roman" panose="02020603050405020304" pitchFamily="18" charset="0"/>
              </a:rPr>
              <a:t>Framework</a:t>
            </a:r>
            <a:r>
              <a:rPr lang="en-IN" sz="1600" dirty="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ASP.NET 4.0 </a:t>
            </a:r>
          </a:p>
          <a:p>
            <a:pPr marL="171450" indent="-171450">
              <a:lnSpc>
                <a:spcPct val="110000"/>
              </a:lnSpc>
            </a:pPr>
            <a:r>
              <a:rPr lang="en-IN" sz="1600" dirty="0" smtClean="0">
                <a:latin typeface="Times New Roman" panose="02020603050405020304" pitchFamily="18" charset="0"/>
                <a:cs typeface="Times New Roman" panose="02020603050405020304" pitchFamily="18" charset="0"/>
              </a:rPr>
              <a:t>Back </a:t>
            </a:r>
            <a:r>
              <a:rPr lang="en-IN" sz="1600" dirty="0">
                <a:latin typeface="Times New Roman" panose="02020603050405020304" pitchFamily="18" charset="0"/>
                <a:cs typeface="Times New Roman" panose="02020603050405020304" pitchFamily="18" charset="0"/>
              </a:rPr>
              <a:t>End	</a:t>
            </a:r>
            <a:r>
              <a:rPr lang="en-IN" sz="1600" dirty="0" smtClean="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MS SQL Server</a:t>
            </a:r>
            <a:endParaRPr lang="en-IN" sz="1600"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9A6FE24B-0A49-4EDC-8362-23F910027DA9}" type="datetime1">
              <a:rPr lang="en-IN" smtClean="0"/>
              <a:t>27-05-2020</a:t>
            </a:fld>
            <a:endParaRPr lang="en-IN"/>
          </a:p>
        </p:txBody>
      </p:sp>
      <p:sp>
        <p:nvSpPr>
          <p:cNvPr id="5" name="Footer Placeholder 4"/>
          <p:cNvSpPr>
            <a:spLocks noGrp="1"/>
          </p:cNvSpPr>
          <p:nvPr>
            <p:ph type="ftr" sz="quarter" idx="11"/>
          </p:nvPr>
        </p:nvSpPr>
        <p:spPr/>
        <p:txBody>
          <a:bodyPr/>
          <a:lstStyle/>
          <a:p>
            <a:r>
              <a:rPr lang="en-US" smtClean="0"/>
              <a:t>ST. JOSEPH’S FIRST GRADE COLLEGE</a:t>
            </a:r>
            <a:endParaRPr lang="en-IN"/>
          </a:p>
        </p:txBody>
      </p:sp>
      <p:sp>
        <p:nvSpPr>
          <p:cNvPr id="6" name="Slide Number Placeholder 5"/>
          <p:cNvSpPr>
            <a:spLocks noGrp="1"/>
          </p:cNvSpPr>
          <p:nvPr>
            <p:ph type="sldNum" sz="quarter" idx="12"/>
          </p:nvPr>
        </p:nvSpPr>
        <p:spPr/>
        <p:txBody>
          <a:bodyPr/>
          <a:lstStyle/>
          <a:p>
            <a:fld id="{8C4F33C4-A13D-4ED9-A127-72EAB8653897}" type="slidenum">
              <a:rPr lang="en-IN" smtClean="0"/>
              <a:t>13</a:t>
            </a:fld>
            <a:endParaRPr lang="en-IN"/>
          </a:p>
        </p:txBody>
      </p:sp>
    </p:spTree>
    <p:extLst>
      <p:ext uri="{BB962C8B-B14F-4D97-AF65-F5344CB8AC3E}">
        <p14:creationId xmlns:p14="http://schemas.microsoft.com/office/powerpoint/2010/main" val="4122488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latin typeface="Times New Roman" panose="02020603050405020304" pitchFamily="18" charset="0"/>
                <a:cs typeface="Times New Roman" panose="02020603050405020304" pitchFamily="18" charset="0"/>
              </a:rPr>
              <a:t>Use </a:t>
            </a:r>
            <a:r>
              <a:rPr lang="en-US" b="1" dirty="0">
                <a:solidFill>
                  <a:schemeClr val="tx1"/>
                </a:solidFill>
                <a:latin typeface="Times New Roman" panose="02020603050405020304" pitchFamily="18" charset="0"/>
                <a:cs typeface="Times New Roman" panose="02020603050405020304" pitchFamily="18" charset="0"/>
              </a:rPr>
              <a:t>C</a:t>
            </a:r>
            <a:r>
              <a:rPr lang="en-US" b="1" dirty="0" smtClean="0">
                <a:solidFill>
                  <a:schemeClr val="tx1"/>
                </a:solidFill>
                <a:latin typeface="Times New Roman" panose="02020603050405020304" pitchFamily="18" charset="0"/>
                <a:cs typeface="Times New Roman" panose="02020603050405020304" pitchFamily="18" charset="0"/>
              </a:rPr>
              <a:t>ase Diagram</a:t>
            </a:r>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9" name="Content Placeholder 8" descr="F:\Rachana\Dot Net\Shankar sir\Design\digital menu\uc-a.PNG"/>
          <p:cNvPicPr>
            <a:picLocks noGrp="1"/>
          </p:cNvPicPr>
          <p:nvPr>
            <p:ph idx="1"/>
          </p:nvPr>
        </p:nvPicPr>
        <p:blipFill>
          <a:blip r:embed="rId2"/>
          <a:stretch>
            <a:fillRect/>
          </a:stretch>
        </p:blipFill>
        <p:spPr bwMode="auto">
          <a:xfrm>
            <a:off x="3359375" y="2160588"/>
            <a:ext cx="3233288" cy="3881437"/>
          </a:xfrm>
          <a:prstGeom prst="rect">
            <a:avLst/>
          </a:prstGeom>
          <a:noFill/>
          <a:ln w="9525">
            <a:noFill/>
            <a:miter lim="800000"/>
            <a:headEnd/>
            <a:tailEnd/>
          </a:ln>
        </p:spPr>
      </p:pic>
      <p:sp>
        <p:nvSpPr>
          <p:cNvPr id="4" name="Date Placeholder 3"/>
          <p:cNvSpPr>
            <a:spLocks noGrp="1"/>
          </p:cNvSpPr>
          <p:nvPr>
            <p:ph type="dt" sz="half" idx="10"/>
          </p:nvPr>
        </p:nvSpPr>
        <p:spPr/>
        <p:txBody>
          <a:bodyPr/>
          <a:lstStyle/>
          <a:p>
            <a:fld id="{9A6FE24B-0A49-4EDC-8362-23F910027DA9}" type="datetime1">
              <a:rPr lang="en-IN" smtClean="0"/>
              <a:t>27-05-2020</a:t>
            </a:fld>
            <a:endParaRPr lang="en-IN"/>
          </a:p>
        </p:txBody>
      </p:sp>
      <p:sp>
        <p:nvSpPr>
          <p:cNvPr id="5" name="Footer Placeholder 4"/>
          <p:cNvSpPr>
            <a:spLocks noGrp="1"/>
          </p:cNvSpPr>
          <p:nvPr>
            <p:ph type="ftr" sz="quarter" idx="11"/>
          </p:nvPr>
        </p:nvSpPr>
        <p:spPr/>
        <p:txBody>
          <a:bodyPr/>
          <a:lstStyle/>
          <a:p>
            <a:r>
              <a:rPr lang="en-US" smtClean="0"/>
              <a:t>ST. JOSEPH’S FIRST GRADE COLLEGE</a:t>
            </a:r>
            <a:endParaRPr lang="en-IN"/>
          </a:p>
        </p:txBody>
      </p:sp>
      <p:sp>
        <p:nvSpPr>
          <p:cNvPr id="6" name="Slide Number Placeholder 5"/>
          <p:cNvSpPr>
            <a:spLocks noGrp="1"/>
          </p:cNvSpPr>
          <p:nvPr>
            <p:ph type="sldNum" sz="quarter" idx="12"/>
          </p:nvPr>
        </p:nvSpPr>
        <p:spPr/>
        <p:txBody>
          <a:bodyPr/>
          <a:lstStyle/>
          <a:p>
            <a:fld id="{8C4F33C4-A13D-4ED9-A127-72EAB8653897}" type="slidenum">
              <a:rPr lang="en-IN" smtClean="0"/>
              <a:t>14</a:t>
            </a:fld>
            <a:endParaRPr lang="en-IN"/>
          </a:p>
        </p:txBody>
      </p:sp>
      <p:sp>
        <p:nvSpPr>
          <p:cNvPr id="12" name="TextBox 11"/>
          <p:cNvSpPr txBox="1"/>
          <p:nvPr/>
        </p:nvSpPr>
        <p:spPr>
          <a:xfrm>
            <a:off x="838200" y="1690688"/>
            <a:ext cx="2683823"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Admin Module:</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76729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chemeClr val="tx1"/>
                </a:solidFill>
                <a:latin typeface="Times New Roman" panose="02020603050405020304" pitchFamily="18" charset="0"/>
                <a:cs typeface="Times New Roman" panose="02020603050405020304" pitchFamily="18" charset="0"/>
              </a:rPr>
              <a:t>Chef Module:</a:t>
            </a:r>
            <a:endParaRPr lang="en-IN" sz="2800" b="1" dirty="0">
              <a:solidFill>
                <a:schemeClr val="tx1"/>
              </a:solidFill>
              <a:latin typeface="Times New Roman" panose="02020603050405020304" pitchFamily="18" charset="0"/>
              <a:cs typeface="Times New Roman" panose="02020603050405020304" pitchFamily="18" charset="0"/>
            </a:endParaRPr>
          </a:p>
        </p:txBody>
      </p:sp>
      <p:pic>
        <p:nvPicPr>
          <p:cNvPr id="7" name="Content Placeholder 8" descr="F:\Rachana\Dot Net\Shankar sir\Design\digital menu\uc-c.PNG"/>
          <p:cNvPicPr>
            <a:picLocks noGrp="1"/>
          </p:cNvPicPr>
          <p:nvPr>
            <p:ph idx="1"/>
          </p:nvPr>
        </p:nvPicPr>
        <p:blipFill>
          <a:blip r:embed="rId2"/>
          <a:srcRect/>
          <a:stretch>
            <a:fillRect/>
          </a:stretch>
        </p:blipFill>
        <p:spPr bwMode="auto">
          <a:xfrm>
            <a:off x="3581400" y="1690688"/>
            <a:ext cx="4048690" cy="3400900"/>
          </a:xfrm>
          <a:prstGeom prst="rect">
            <a:avLst/>
          </a:prstGeom>
          <a:noFill/>
          <a:ln w="9525">
            <a:noFill/>
            <a:miter lim="800000"/>
            <a:headEnd/>
            <a:tailEnd/>
          </a:ln>
        </p:spPr>
      </p:pic>
      <p:sp>
        <p:nvSpPr>
          <p:cNvPr id="4" name="Date Placeholder 3"/>
          <p:cNvSpPr>
            <a:spLocks noGrp="1"/>
          </p:cNvSpPr>
          <p:nvPr>
            <p:ph type="dt" sz="half" idx="10"/>
          </p:nvPr>
        </p:nvSpPr>
        <p:spPr/>
        <p:txBody>
          <a:bodyPr/>
          <a:lstStyle/>
          <a:p>
            <a:fld id="{9A6FE24B-0A49-4EDC-8362-23F910027DA9}" type="datetime1">
              <a:rPr lang="en-IN" smtClean="0"/>
              <a:t>27-05-2020</a:t>
            </a:fld>
            <a:endParaRPr lang="en-IN"/>
          </a:p>
        </p:txBody>
      </p:sp>
      <p:sp>
        <p:nvSpPr>
          <p:cNvPr id="5" name="Footer Placeholder 4"/>
          <p:cNvSpPr>
            <a:spLocks noGrp="1"/>
          </p:cNvSpPr>
          <p:nvPr>
            <p:ph type="ftr" sz="quarter" idx="11"/>
          </p:nvPr>
        </p:nvSpPr>
        <p:spPr/>
        <p:txBody>
          <a:bodyPr/>
          <a:lstStyle/>
          <a:p>
            <a:r>
              <a:rPr lang="en-US" smtClean="0"/>
              <a:t>ST. JOSEPH’S FIRST GRADE COLLEGE</a:t>
            </a:r>
            <a:endParaRPr lang="en-IN"/>
          </a:p>
        </p:txBody>
      </p:sp>
      <p:sp>
        <p:nvSpPr>
          <p:cNvPr id="6" name="Slide Number Placeholder 5"/>
          <p:cNvSpPr>
            <a:spLocks noGrp="1"/>
          </p:cNvSpPr>
          <p:nvPr>
            <p:ph type="sldNum" sz="quarter" idx="12"/>
          </p:nvPr>
        </p:nvSpPr>
        <p:spPr/>
        <p:txBody>
          <a:bodyPr/>
          <a:lstStyle/>
          <a:p>
            <a:fld id="{8C4F33C4-A13D-4ED9-A127-72EAB8653897}" type="slidenum">
              <a:rPr lang="en-IN" smtClean="0"/>
              <a:t>15</a:t>
            </a:fld>
            <a:endParaRPr lang="en-IN"/>
          </a:p>
        </p:txBody>
      </p:sp>
    </p:spTree>
    <p:extLst>
      <p:ext uri="{BB962C8B-B14F-4D97-AF65-F5344CB8AC3E}">
        <p14:creationId xmlns:p14="http://schemas.microsoft.com/office/powerpoint/2010/main" val="215241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chemeClr val="tx1"/>
                </a:solidFill>
                <a:latin typeface="Times New Roman" panose="02020603050405020304" pitchFamily="18" charset="0"/>
                <a:cs typeface="Times New Roman" panose="02020603050405020304" pitchFamily="18" charset="0"/>
              </a:rPr>
              <a:t>User Module:</a:t>
            </a:r>
            <a:endParaRPr lang="en-IN" sz="2800" b="1" dirty="0">
              <a:solidFill>
                <a:schemeClr val="tx1"/>
              </a:solidFill>
              <a:latin typeface="Times New Roman" panose="02020603050405020304" pitchFamily="18" charset="0"/>
              <a:cs typeface="Times New Roman" panose="02020603050405020304" pitchFamily="18" charset="0"/>
            </a:endParaRPr>
          </a:p>
        </p:txBody>
      </p:sp>
      <p:pic>
        <p:nvPicPr>
          <p:cNvPr id="7" name="Content Placeholder 9" descr="F:\Rachana\Dot Net\Shankar sir\Design\digital menu\uc-u.PNG"/>
          <p:cNvPicPr>
            <a:picLocks noGrp="1"/>
          </p:cNvPicPr>
          <p:nvPr>
            <p:ph idx="1"/>
          </p:nvPr>
        </p:nvPicPr>
        <p:blipFill>
          <a:blip r:embed="rId2"/>
          <a:srcRect/>
          <a:stretch>
            <a:fillRect/>
          </a:stretch>
        </p:blipFill>
        <p:spPr bwMode="auto">
          <a:xfrm>
            <a:off x="3581400" y="1690688"/>
            <a:ext cx="4143953" cy="3753374"/>
          </a:xfrm>
          <a:prstGeom prst="rect">
            <a:avLst/>
          </a:prstGeom>
          <a:noFill/>
          <a:ln w="9525">
            <a:noFill/>
            <a:miter lim="800000"/>
            <a:headEnd/>
            <a:tailEnd/>
          </a:ln>
        </p:spPr>
      </p:pic>
      <p:sp>
        <p:nvSpPr>
          <p:cNvPr id="4" name="Date Placeholder 3"/>
          <p:cNvSpPr>
            <a:spLocks noGrp="1"/>
          </p:cNvSpPr>
          <p:nvPr>
            <p:ph type="dt" sz="half" idx="10"/>
          </p:nvPr>
        </p:nvSpPr>
        <p:spPr/>
        <p:txBody>
          <a:bodyPr/>
          <a:lstStyle/>
          <a:p>
            <a:fld id="{9A6FE24B-0A49-4EDC-8362-23F910027DA9}" type="datetime1">
              <a:rPr lang="en-IN" smtClean="0"/>
              <a:t>27-05-2020</a:t>
            </a:fld>
            <a:endParaRPr lang="en-IN"/>
          </a:p>
        </p:txBody>
      </p:sp>
      <p:sp>
        <p:nvSpPr>
          <p:cNvPr id="5" name="Footer Placeholder 4"/>
          <p:cNvSpPr>
            <a:spLocks noGrp="1"/>
          </p:cNvSpPr>
          <p:nvPr>
            <p:ph type="ftr" sz="quarter" idx="11"/>
          </p:nvPr>
        </p:nvSpPr>
        <p:spPr/>
        <p:txBody>
          <a:bodyPr/>
          <a:lstStyle/>
          <a:p>
            <a:r>
              <a:rPr lang="en-US" smtClean="0"/>
              <a:t>ST. JOSEPH’S FIRST GRADE COLLEGE</a:t>
            </a:r>
            <a:endParaRPr lang="en-IN"/>
          </a:p>
        </p:txBody>
      </p:sp>
      <p:sp>
        <p:nvSpPr>
          <p:cNvPr id="6" name="Slide Number Placeholder 5"/>
          <p:cNvSpPr>
            <a:spLocks noGrp="1"/>
          </p:cNvSpPr>
          <p:nvPr>
            <p:ph type="sldNum" sz="quarter" idx="12"/>
          </p:nvPr>
        </p:nvSpPr>
        <p:spPr/>
        <p:txBody>
          <a:bodyPr/>
          <a:lstStyle/>
          <a:p>
            <a:fld id="{8C4F33C4-A13D-4ED9-A127-72EAB8653897}" type="slidenum">
              <a:rPr lang="en-IN" smtClean="0"/>
              <a:t>16</a:t>
            </a:fld>
            <a:endParaRPr lang="en-IN"/>
          </a:p>
        </p:txBody>
      </p:sp>
    </p:spTree>
    <p:extLst>
      <p:ext uri="{BB962C8B-B14F-4D97-AF65-F5344CB8AC3E}">
        <p14:creationId xmlns:p14="http://schemas.microsoft.com/office/powerpoint/2010/main" val="36202151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chemeClr val="tx1"/>
                </a:solidFill>
                <a:latin typeface="Times New Roman" panose="02020603050405020304" pitchFamily="18" charset="0"/>
                <a:cs typeface="Times New Roman" panose="02020603050405020304" pitchFamily="18" charset="0"/>
              </a:rPr>
              <a:t>Farmer Module:</a:t>
            </a:r>
            <a:endParaRPr lang="en-IN" sz="2800" b="1" dirty="0">
              <a:solidFill>
                <a:schemeClr val="tx1"/>
              </a:solidFill>
              <a:latin typeface="Times New Roman" panose="02020603050405020304" pitchFamily="18" charset="0"/>
              <a:cs typeface="Times New Roman" panose="02020603050405020304" pitchFamily="18" charset="0"/>
            </a:endParaRPr>
          </a:p>
        </p:txBody>
      </p:sp>
      <p:pic>
        <p:nvPicPr>
          <p:cNvPr id="7" name="Content Placeholder 8" descr="F:\Rachana\Dot Net\Shankar sir\Design\digital menu\uc-f.PNG"/>
          <p:cNvPicPr>
            <a:picLocks noGrp="1"/>
          </p:cNvPicPr>
          <p:nvPr>
            <p:ph idx="1"/>
          </p:nvPr>
        </p:nvPicPr>
        <p:blipFill>
          <a:blip r:embed="rId2"/>
          <a:srcRect/>
          <a:stretch>
            <a:fillRect/>
          </a:stretch>
        </p:blipFill>
        <p:spPr bwMode="auto">
          <a:xfrm>
            <a:off x="4038600" y="1690688"/>
            <a:ext cx="4058216" cy="3124636"/>
          </a:xfrm>
          <a:prstGeom prst="rect">
            <a:avLst/>
          </a:prstGeom>
          <a:noFill/>
          <a:ln w="9525">
            <a:noFill/>
            <a:miter lim="800000"/>
            <a:headEnd/>
            <a:tailEnd/>
          </a:ln>
        </p:spPr>
      </p:pic>
      <p:sp>
        <p:nvSpPr>
          <p:cNvPr id="4" name="Date Placeholder 3"/>
          <p:cNvSpPr>
            <a:spLocks noGrp="1"/>
          </p:cNvSpPr>
          <p:nvPr>
            <p:ph type="dt" sz="half" idx="10"/>
          </p:nvPr>
        </p:nvSpPr>
        <p:spPr/>
        <p:txBody>
          <a:bodyPr/>
          <a:lstStyle/>
          <a:p>
            <a:fld id="{9A6FE24B-0A49-4EDC-8362-23F910027DA9}" type="datetime1">
              <a:rPr lang="en-IN" smtClean="0"/>
              <a:t>27-05-2020</a:t>
            </a:fld>
            <a:endParaRPr lang="en-IN"/>
          </a:p>
        </p:txBody>
      </p:sp>
      <p:sp>
        <p:nvSpPr>
          <p:cNvPr id="5" name="Footer Placeholder 4"/>
          <p:cNvSpPr>
            <a:spLocks noGrp="1"/>
          </p:cNvSpPr>
          <p:nvPr>
            <p:ph type="ftr" sz="quarter" idx="11"/>
          </p:nvPr>
        </p:nvSpPr>
        <p:spPr/>
        <p:txBody>
          <a:bodyPr/>
          <a:lstStyle/>
          <a:p>
            <a:r>
              <a:rPr lang="en-US" smtClean="0"/>
              <a:t>ST. JOSEPH’S FIRST GRADE COLLEGE</a:t>
            </a:r>
            <a:endParaRPr lang="en-IN"/>
          </a:p>
        </p:txBody>
      </p:sp>
      <p:sp>
        <p:nvSpPr>
          <p:cNvPr id="6" name="Slide Number Placeholder 5"/>
          <p:cNvSpPr>
            <a:spLocks noGrp="1"/>
          </p:cNvSpPr>
          <p:nvPr>
            <p:ph type="sldNum" sz="quarter" idx="12"/>
          </p:nvPr>
        </p:nvSpPr>
        <p:spPr/>
        <p:txBody>
          <a:bodyPr/>
          <a:lstStyle/>
          <a:p>
            <a:fld id="{8C4F33C4-A13D-4ED9-A127-72EAB8653897}" type="slidenum">
              <a:rPr lang="en-IN" smtClean="0"/>
              <a:t>17</a:t>
            </a:fld>
            <a:endParaRPr lang="en-IN"/>
          </a:p>
        </p:txBody>
      </p:sp>
    </p:spTree>
    <p:extLst>
      <p:ext uri="{BB962C8B-B14F-4D97-AF65-F5344CB8AC3E}">
        <p14:creationId xmlns:p14="http://schemas.microsoft.com/office/powerpoint/2010/main" val="2242151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chemeClr val="tx1"/>
                </a:solidFill>
                <a:latin typeface="Times New Roman" panose="02020603050405020304" pitchFamily="18" charset="0"/>
                <a:cs typeface="Times New Roman" panose="02020603050405020304" pitchFamily="18" charset="0"/>
              </a:rPr>
              <a:t>Retailer Module:</a:t>
            </a:r>
            <a:endParaRPr lang="en-IN" sz="2800" b="1" dirty="0">
              <a:solidFill>
                <a:schemeClr val="tx1"/>
              </a:solidFill>
              <a:latin typeface="Times New Roman" panose="02020603050405020304" pitchFamily="18" charset="0"/>
              <a:cs typeface="Times New Roman" panose="02020603050405020304" pitchFamily="18" charset="0"/>
            </a:endParaRPr>
          </a:p>
        </p:txBody>
      </p:sp>
      <p:pic>
        <p:nvPicPr>
          <p:cNvPr id="11" name="Content Placeholder 10" descr="F:\Rachana\Dot Net\Shankar sir\Design\digital menu\uc-r.PNG"/>
          <p:cNvPicPr>
            <a:picLocks noGrp="1"/>
          </p:cNvPicPr>
          <p:nvPr>
            <p:ph idx="1"/>
          </p:nvPr>
        </p:nvPicPr>
        <p:blipFill>
          <a:blip r:embed="rId2"/>
          <a:srcRect/>
          <a:stretch>
            <a:fillRect/>
          </a:stretch>
        </p:blipFill>
        <p:spPr bwMode="auto">
          <a:xfrm>
            <a:off x="4038600" y="1690688"/>
            <a:ext cx="3848637" cy="3096057"/>
          </a:xfrm>
          <a:prstGeom prst="rect">
            <a:avLst/>
          </a:prstGeom>
          <a:noFill/>
          <a:ln w="9525">
            <a:noFill/>
            <a:miter lim="800000"/>
            <a:headEnd/>
            <a:tailEnd/>
          </a:ln>
        </p:spPr>
      </p:pic>
      <p:sp>
        <p:nvSpPr>
          <p:cNvPr id="4" name="Date Placeholder 3"/>
          <p:cNvSpPr>
            <a:spLocks noGrp="1"/>
          </p:cNvSpPr>
          <p:nvPr>
            <p:ph type="dt" sz="half" idx="10"/>
          </p:nvPr>
        </p:nvSpPr>
        <p:spPr/>
        <p:txBody>
          <a:bodyPr/>
          <a:lstStyle/>
          <a:p>
            <a:fld id="{9A6FE24B-0A49-4EDC-8362-23F910027DA9}" type="datetime1">
              <a:rPr lang="en-IN" smtClean="0"/>
              <a:t>27-05-2020</a:t>
            </a:fld>
            <a:endParaRPr lang="en-IN"/>
          </a:p>
        </p:txBody>
      </p:sp>
      <p:sp>
        <p:nvSpPr>
          <p:cNvPr id="5" name="Footer Placeholder 4"/>
          <p:cNvSpPr>
            <a:spLocks noGrp="1"/>
          </p:cNvSpPr>
          <p:nvPr>
            <p:ph type="ftr" sz="quarter" idx="11"/>
          </p:nvPr>
        </p:nvSpPr>
        <p:spPr/>
        <p:txBody>
          <a:bodyPr/>
          <a:lstStyle/>
          <a:p>
            <a:r>
              <a:rPr lang="en-US" smtClean="0"/>
              <a:t>ST. JOSEPH’S FIRST GRADE COLLEGE</a:t>
            </a:r>
            <a:endParaRPr lang="en-IN"/>
          </a:p>
        </p:txBody>
      </p:sp>
      <p:sp>
        <p:nvSpPr>
          <p:cNvPr id="6" name="Slide Number Placeholder 5"/>
          <p:cNvSpPr>
            <a:spLocks noGrp="1"/>
          </p:cNvSpPr>
          <p:nvPr>
            <p:ph type="sldNum" sz="quarter" idx="12"/>
          </p:nvPr>
        </p:nvSpPr>
        <p:spPr/>
        <p:txBody>
          <a:bodyPr/>
          <a:lstStyle/>
          <a:p>
            <a:fld id="{8C4F33C4-A13D-4ED9-A127-72EAB8653897}" type="slidenum">
              <a:rPr lang="en-IN" smtClean="0"/>
              <a:t>18</a:t>
            </a:fld>
            <a:endParaRPr lang="en-IN"/>
          </a:p>
        </p:txBody>
      </p:sp>
    </p:spTree>
    <p:extLst>
      <p:ext uri="{BB962C8B-B14F-4D97-AF65-F5344CB8AC3E}">
        <p14:creationId xmlns:p14="http://schemas.microsoft.com/office/powerpoint/2010/main" val="31093371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latin typeface="Times New Roman" panose="02020603050405020304" pitchFamily="18" charset="0"/>
                <a:cs typeface="Times New Roman" panose="02020603050405020304" pitchFamily="18" charset="0"/>
              </a:rPr>
              <a:t>Data Flow Diagram</a:t>
            </a:r>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7" name="Content Placeholder 6" descr="F:\Rachana\Dot Net\Shankar sir\Design\digital menu\dfd-a.PNG"/>
          <p:cNvPicPr>
            <a:picLocks noGrp="1"/>
          </p:cNvPicPr>
          <p:nvPr>
            <p:ph idx="1"/>
          </p:nvPr>
        </p:nvPicPr>
        <p:blipFill>
          <a:blip r:embed="rId2"/>
          <a:srcRect/>
          <a:stretch>
            <a:fillRect/>
          </a:stretch>
        </p:blipFill>
        <p:spPr bwMode="auto">
          <a:xfrm>
            <a:off x="3522023" y="2213908"/>
            <a:ext cx="4470071" cy="3509998"/>
          </a:xfrm>
          <a:prstGeom prst="rect">
            <a:avLst/>
          </a:prstGeom>
          <a:noFill/>
          <a:ln w="9525">
            <a:noFill/>
            <a:miter lim="800000"/>
            <a:headEnd/>
            <a:tailEnd/>
          </a:ln>
        </p:spPr>
      </p:pic>
      <p:sp>
        <p:nvSpPr>
          <p:cNvPr id="4" name="Date Placeholder 3"/>
          <p:cNvSpPr>
            <a:spLocks noGrp="1"/>
          </p:cNvSpPr>
          <p:nvPr>
            <p:ph type="dt" sz="half" idx="10"/>
          </p:nvPr>
        </p:nvSpPr>
        <p:spPr/>
        <p:txBody>
          <a:bodyPr/>
          <a:lstStyle/>
          <a:p>
            <a:fld id="{9A6FE24B-0A49-4EDC-8362-23F910027DA9}" type="datetime1">
              <a:rPr lang="en-IN" smtClean="0"/>
              <a:t>27-05-2020</a:t>
            </a:fld>
            <a:endParaRPr lang="en-IN"/>
          </a:p>
        </p:txBody>
      </p:sp>
      <p:sp>
        <p:nvSpPr>
          <p:cNvPr id="5" name="Footer Placeholder 4"/>
          <p:cNvSpPr>
            <a:spLocks noGrp="1"/>
          </p:cNvSpPr>
          <p:nvPr>
            <p:ph type="ftr" sz="quarter" idx="11"/>
          </p:nvPr>
        </p:nvSpPr>
        <p:spPr/>
        <p:txBody>
          <a:bodyPr/>
          <a:lstStyle/>
          <a:p>
            <a:r>
              <a:rPr lang="en-US" smtClean="0"/>
              <a:t>ST. JOSEPH’S FIRST GRADE COLLEGE</a:t>
            </a:r>
            <a:endParaRPr lang="en-IN"/>
          </a:p>
        </p:txBody>
      </p:sp>
      <p:sp>
        <p:nvSpPr>
          <p:cNvPr id="6" name="Slide Number Placeholder 5"/>
          <p:cNvSpPr>
            <a:spLocks noGrp="1"/>
          </p:cNvSpPr>
          <p:nvPr>
            <p:ph type="sldNum" sz="quarter" idx="12"/>
          </p:nvPr>
        </p:nvSpPr>
        <p:spPr/>
        <p:txBody>
          <a:bodyPr/>
          <a:lstStyle/>
          <a:p>
            <a:fld id="{8C4F33C4-A13D-4ED9-A127-72EAB8653897}" type="slidenum">
              <a:rPr lang="en-IN" smtClean="0"/>
              <a:t>19</a:t>
            </a:fld>
            <a:endParaRPr lang="en-IN"/>
          </a:p>
        </p:txBody>
      </p:sp>
      <p:sp>
        <p:nvSpPr>
          <p:cNvPr id="3" name="TextBox 2"/>
          <p:cNvSpPr txBox="1"/>
          <p:nvPr/>
        </p:nvSpPr>
        <p:spPr>
          <a:xfrm>
            <a:off x="838200" y="1690688"/>
            <a:ext cx="2683823"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Admin Module:</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8792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ate Placeholder 10"/>
          <p:cNvSpPr>
            <a:spLocks noGrp="1"/>
          </p:cNvSpPr>
          <p:nvPr>
            <p:ph type="dt" sz="half" idx="10"/>
          </p:nvPr>
        </p:nvSpPr>
        <p:spPr>
          <a:xfrm>
            <a:off x="240321" y="6133514"/>
            <a:ext cx="2743200" cy="365125"/>
          </a:xfrm>
        </p:spPr>
        <p:txBody>
          <a:bodyPr/>
          <a:lstStyle/>
          <a:p>
            <a:fld id="{C043D848-009E-49DF-B855-D032252F9585}" type="datetime1">
              <a:rPr lang="en-IN" sz="1400" smtClean="0">
                <a:solidFill>
                  <a:schemeClr val="bg2"/>
                </a:solidFill>
              </a:rPr>
              <a:t>27-05-2020</a:t>
            </a:fld>
            <a:endParaRPr lang="en-IN" sz="1400" dirty="0">
              <a:solidFill>
                <a:schemeClr val="bg2"/>
              </a:solidFill>
            </a:endParaRPr>
          </a:p>
        </p:txBody>
      </p:sp>
      <p:sp>
        <p:nvSpPr>
          <p:cNvPr id="12" name="Footer Placeholder 11"/>
          <p:cNvSpPr>
            <a:spLocks noGrp="1"/>
          </p:cNvSpPr>
          <p:nvPr>
            <p:ph type="ftr" sz="quarter" idx="11"/>
          </p:nvPr>
        </p:nvSpPr>
        <p:spPr>
          <a:xfrm>
            <a:off x="4038599" y="6133514"/>
            <a:ext cx="4162865" cy="587961"/>
          </a:xfrm>
        </p:spPr>
        <p:txBody>
          <a:bodyPr/>
          <a:lstStyle/>
          <a:p>
            <a:r>
              <a:rPr lang="en-US" sz="1600" dirty="0" smtClean="0">
                <a:solidFill>
                  <a:schemeClr val="bg2"/>
                </a:solidFill>
              </a:rPr>
              <a:t>ST. JOSEPH’S FIRST GRADE COLLEGE</a:t>
            </a:r>
            <a:endParaRPr lang="en-IN" sz="1600" dirty="0">
              <a:solidFill>
                <a:schemeClr val="bg2"/>
              </a:solidFill>
            </a:endParaRPr>
          </a:p>
        </p:txBody>
      </p:sp>
      <p:sp>
        <p:nvSpPr>
          <p:cNvPr id="9" name="Slide Number Placeholder 8"/>
          <p:cNvSpPr>
            <a:spLocks noGrp="1"/>
          </p:cNvSpPr>
          <p:nvPr>
            <p:ph type="sldNum" sz="quarter" idx="12"/>
          </p:nvPr>
        </p:nvSpPr>
        <p:spPr>
          <a:xfrm>
            <a:off x="8940017" y="6121091"/>
            <a:ext cx="2743200" cy="365125"/>
          </a:xfrm>
        </p:spPr>
        <p:txBody>
          <a:bodyPr/>
          <a:lstStyle/>
          <a:p>
            <a:fld id="{8C4F33C4-A13D-4ED9-A127-72EAB8653897}" type="slidenum">
              <a:rPr lang="en-IN" sz="2400" smtClean="0"/>
              <a:t>2</a:t>
            </a:fld>
            <a:endParaRPr lang="en-IN" sz="2400" dirty="0"/>
          </a:p>
        </p:txBody>
      </p:sp>
      <p:sp>
        <p:nvSpPr>
          <p:cNvPr id="10" name="TextBox 9"/>
          <p:cNvSpPr txBox="1"/>
          <p:nvPr/>
        </p:nvSpPr>
        <p:spPr>
          <a:xfrm>
            <a:off x="1944710" y="2667782"/>
            <a:ext cx="8859344" cy="1015663"/>
          </a:xfrm>
          <a:prstGeom prst="rect">
            <a:avLst/>
          </a:prstGeom>
          <a:noFill/>
        </p:spPr>
        <p:txBody>
          <a:bodyPr wrap="square" rtlCol="0">
            <a:spAutoFit/>
          </a:bodyPr>
          <a:lstStyle/>
          <a:p>
            <a:r>
              <a:rPr lang="en-US" sz="6000" dirty="0" smtClean="0">
                <a:ln>
                  <a:solidFill>
                    <a:schemeClr val="tx1"/>
                  </a:solidFill>
                </a:ln>
                <a:effectLst>
                  <a:reflection blurRad="6350" stA="60000" endA="900" endPos="58000" dir="5400000" sy="-100000" algn="bl" rotWithShape="0"/>
                </a:effectLst>
              </a:rPr>
              <a:t>DIGITAL  TABLE  MENU</a:t>
            </a:r>
            <a:endParaRPr lang="en-IN" sz="6000" dirty="0">
              <a:ln>
                <a:solidFill>
                  <a:schemeClr val="tx1"/>
                </a:solidFill>
              </a:ln>
              <a:effectLst>
                <a:reflection blurRad="6350" stA="60000" endA="900" endPos="58000" dir="5400000" sy="-100000" algn="bl" rotWithShape="0"/>
              </a:effectLst>
            </a:endParaRPr>
          </a:p>
        </p:txBody>
      </p:sp>
    </p:spTree>
    <p:extLst>
      <p:ext uri="{BB962C8B-B14F-4D97-AF65-F5344CB8AC3E}">
        <p14:creationId xmlns:p14="http://schemas.microsoft.com/office/powerpoint/2010/main" val="38729670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solidFill>
                  <a:schemeClr val="tx1"/>
                </a:solidFill>
                <a:latin typeface="Times New Roman" panose="02020603050405020304" pitchFamily="18" charset="0"/>
                <a:cs typeface="Times New Roman" panose="02020603050405020304" pitchFamily="18" charset="0"/>
              </a:rPr>
              <a:t>Chef Module:</a:t>
            </a:r>
            <a:endParaRPr lang="en-IN" sz="2800" b="1" dirty="0">
              <a:solidFill>
                <a:schemeClr val="tx1"/>
              </a:solidFill>
            </a:endParaRPr>
          </a:p>
        </p:txBody>
      </p:sp>
      <p:pic>
        <p:nvPicPr>
          <p:cNvPr id="7" name="Content Placeholder 6" descr="F:\Rachana\Dot Net\Shankar sir\Design\digital menu\dfd-c.PNG"/>
          <p:cNvPicPr>
            <a:picLocks noGrp="1"/>
          </p:cNvPicPr>
          <p:nvPr>
            <p:ph idx="1"/>
          </p:nvPr>
        </p:nvPicPr>
        <p:blipFill>
          <a:blip r:embed="rId2"/>
          <a:srcRect/>
          <a:stretch>
            <a:fillRect/>
          </a:stretch>
        </p:blipFill>
        <p:spPr bwMode="auto">
          <a:xfrm>
            <a:off x="3581400" y="1690688"/>
            <a:ext cx="4671951" cy="3686689"/>
          </a:xfrm>
          <a:prstGeom prst="rect">
            <a:avLst/>
          </a:prstGeom>
          <a:noFill/>
          <a:ln w="9525">
            <a:noFill/>
            <a:miter lim="800000"/>
            <a:headEnd/>
            <a:tailEnd/>
          </a:ln>
        </p:spPr>
      </p:pic>
      <p:sp>
        <p:nvSpPr>
          <p:cNvPr id="4" name="Date Placeholder 3"/>
          <p:cNvSpPr>
            <a:spLocks noGrp="1"/>
          </p:cNvSpPr>
          <p:nvPr>
            <p:ph type="dt" sz="half" idx="10"/>
          </p:nvPr>
        </p:nvSpPr>
        <p:spPr/>
        <p:txBody>
          <a:bodyPr/>
          <a:lstStyle/>
          <a:p>
            <a:fld id="{9A6FE24B-0A49-4EDC-8362-23F910027DA9}" type="datetime1">
              <a:rPr lang="en-IN" smtClean="0"/>
              <a:t>27-05-2020</a:t>
            </a:fld>
            <a:endParaRPr lang="en-IN"/>
          </a:p>
        </p:txBody>
      </p:sp>
      <p:sp>
        <p:nvSpPr>
          <p:cNvPr id="5" name="Footer Placeholder 4"/>
          <p:cNvSpPr>
            <a:spLocks noGrp="1"/>
          </p:cNvSpPr>
          <p:nvPr>
            <p:ph type="ftr" sz="quarter" idx="11"/>
          </p:nvPr>
        </p:nvSpPr>
        <p:spPr/>
        <p:txBody>
          <a:bodyPr/>
          <a:lstStyle/>
          <a:p>
            <a:r>
              <a:rPr lang="en-US" smtClean="0"/>
              <a:t>ST. JOSEPH’S FIRST GRADE COLLEGE</a:t>
            </a:r>
            <a:endParaRPr lang="en-IN"/>
          </a:p>
        </p:txBody>
      </p:sp>
      <p:sp>
        <p:nvSpPr>
          <p:cNvPr id="6" name="Slide Number Placeholder 5"/>
          <p:cNvSpPr>
            <a:spLocks noGrp="1"/>
          </p:cNvSpPr>
          <p:nvPr>
            <p:ph type="sldNum" sz="quarter" idx="12"/>
          </p:nvPr>
        </p:nvSpPr>
        <p:spPr/>
        <p:txBody>
          <a:bodyPr/>
          <a:lstStyle/>
          <a:p>
            <a:fld id="{8C4F33C4-A13D-4ED9-A127-72EAB8653897}" type="slidenum">
              <a:rPr lang="en-IN" smtClean="0"/>
              <a:t>20</a:t>
            </a:fld>
            <a:endParaRPr lang="en-IN"/>
          </a:p>
        </p:txBody>
      </p:sp>
    </p:spTree>
    <p:extLst>
      <p:ext uri="{BB962C8B-B14F-4D97-AF65-F5344CB8AC3E}">
        <p14:creationId xmlns:p14="http://schemas.microsoft.com/office/powerpoint/2010/main" val="626701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solidFill>
                  <a:schemeClr val="tx1"/>
                </a:solidFill>
                <a:latin typeface="Times New Roman" panose="02020603050405020304" pitchFamily="18" charset="0"/>
                <a:cs typeface="Times New Roman" panose="02020603050405020304" pitchFamily="18" charset="0"/>
              </a:rPr>
              <a:t>User Module:</a:t>
            </a:r>
            <a:endParaRPr lang="en-IN" sz="2800" b="1" dirty="0">
              <a:solidFill>
                <a:schemeClr val="tx1"/>
              </a:solidFill>
            </a:endParaRPr>
          </a:p>
        </p:txBody>
      </p:sp>
      <p:pic>
        <p:nvPicPr>
          <p:cNvPr id="7" name="Content Placeholder 6" descr="F:\Rachana\Dot Net\Shankar sir\Design\digital menu\dfd-u.PNG"/>
          <p:cNvPicPr>
            <a:picLocks noGrp="1"/>
          </p:cNvPicPr>
          <p:nvPr>
            <p:ph idx="1"/>
          </p:nvPr>
        </p:nvPicPr>
        <p:blipFill>
          <a:blip r:embed="rId2"/>
          <a:srcRect/>
          <a:stretch>
            <a:fillRect/>
          </a:stretch>
        </p:blipFill>
        <p:spPr bwMode="auto">
          <a:xfrm>
            <a:off x="3581401" y="1690688"/>
            <a:ext cx="4719452" cy="3515216"/>
          </a:xfrm>
          <a:prstGeom prst="rect">
            <a:avLst/>
          </a:prstGeom>
          <a:noFill/>
          <a:ln w="9525">
            <a:noFill/>
            <a:miter lim="800000"/>
            <a:headEnd/>
            <a:tailEnd/>
          </a:ln>
        </p:spPr>
      </p:pic>
      <p:sp>
        <p:nvSpPr>
          <p:cNvPr id="4" name="Date Placeholder 3"/>
          <p:cNvSpPr>
            <a:spLocks noGrp="1"/>
          </p:cNvSpPr>
          <p:nvPr>
            <p:ph type="dt" sz="half" idx="10"/>
          </p:nvPr>
        </p:nvSpPr>
        <p:spPr/>
        <p:txBody>
          <a:bodyPr/>
          <a:lstStyle/>
          <a:p>
            <a:fld id="{9A6FE24B-0A49-4EDC-8362-23F910027DA9}" type="datetime1">
              <a:rPr lang="en-IN" smtClean="0"/>
              <a:t>27-05-2020</a:t>
            </a:fld>
            <a:endParaRPr lang="en-IN"/>
          </a:p>
        </p:txBody>
      </p:sp>
      <p:sp>
        <p:nvSpPr>
          <p:cNvPr id="5" name="Footer Placeholder 4"/>
          <p:cNvSpPr>
            <a:spLocks noGrp="1"/>
          </p:cNvSpPr>
          <p:nvPr>
            <p:ph type="ftr" sz="quarter" idx="11"/>
          </p:nvPr>
        </p:nvSpPr>
        <p:spPr/>
        <p:txBody>
          <a:bodyPr/>
          <a:lstStyle/>
          <a:p>
            <a:r>
              <a:rPr lang="en-US" smtClean="0"/>
              <a:t>ST. JOSEPH’S FIRST GRADE COLLEGE</a:t>
            </a:r>
            <a:endParaRPr lang="en-IN"/>
          </a:p>
        </p:txBody>
      </p:sp>
      <p:sp>
        <p:nvSpPr>
          <p:cNvPr id="6" name="Slide Number Placeholder 5"/>
          <p:cNvSpPr>
            <a:spLocks noGrp="1"/>
          </p:cNvSpPr>
          <p:nvPr>
            <p:ph type="sldNum" sz="quarter" idx="12"/>
          </p:nvPr>
        </p:nvSpPr>
        <p:spPr/>
        <p:txBody>
          <a:bodyPr/>
          <a:lstStyle/>
          <a:p>
            <a:fld id="{8C4F33C4-A13D-4ED9-A127-72EAB8653897}" type="slidenum">
              <a:rPr lang="en-IN" smtClean="0"/>
              <a:t>21</a:t>
            </a:fld>
            <a:endParaRPr lang="en-IN"/>
          </a:p>
        </p:txBody>
      </p:sp>
    </p:spTree>
    <p:extLst>
      <p:ext uri="{BB962C8B-B14F-4D97-AF65-F5344CB8AC3E}">
        <p14:creationId xmlns:p14="http://schemas.microsoft.com/office/powerpoint/2010/main" val="35864733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solidFill>
                  <a:schemeClr val="tx1"/>
                </a:solidFill>
                <a:latin typeface="Times New Roman" panose="02020603050405020304" pitchFamily="18" charset="0"/>
                <a:cs typeface="Times New Roman" panose="02020603050405020304" pitchFamily="18" charset="0"/>
              </a:rPr>
              <a:t>Farmer Module:</a:t>
            </a:r>
            <a:endParaRPr lang="en-IN" sz="2800" b="1" dirty="0">
              <a:solidFill>
                <a:schemeClr val="tx1"/>
              </a:solidFill>
            </a:endParaRPr>
          </a:p>
        </p:txBody>
      </p:sp>
      <p:pic>
        <p:nvPicPr>
          <p:cNvPr id="8" name="Content Placeholder 7" descr="F:\Rachana\Dot Net\Shankar sir\Design\digital menu\dfd-f.PNG"/>
          <p:cNvPicPr>
            <a:picLocks noGrp="1"/>
          </p:cNvPicPr>
          <p:nvPr>
            <p:ph idx="1"/>
          </p:nvPr>
        </p:nvPicPr>
        <p:blipFill>
          <a:blip r:embed="rId2"/>
          <a:srcRect/>
          <a:stretch>
            <a:fillRect/>
          </a:stretch>
        </p:blipFill>
        <p:spPr bwMode="auto">
          <a:xfrm>
            <a:off x="3581399" y="1690688"/>
            <a:ext cx="4446319" cy="3712585"/>
          </a:xfrm>
          <a:prstGeom prst="rect">
            <a:avLst/>
          </a:prstGeom>
          <a:noFill/>
          <a:ln w="9525">
            <a:noFill/>
            <a:miter lim="800000"/>
            <a:headEnd/>
            <a:tailEnd/>
          </a:ln>
        </p:spPr>
      </p:pic>
      <p:sp>
        <p:nvSpPr>
          <p:cNvPr id="4" name="Date Placeholder 3"/>
          <p:cNvSpPr>
            <a:spLocks noGrp="1"/>
          </p:cNvSpPr>
          <p:nvPr>
            <p:ph type="dt" sz="half" idx="10"/>
          </p:nvPr>
        </p:nvSpPr>
        <p:spPr/>
        <p:txBody>
          <a:bodyPr/>
          <a:lstStyle/>
          <a:p>
            <a:fld id="{9A6FE24B-0A49-4EDC-8362-23F910027DA9}" type="datetime1">
              <a:rPr lang="en-IN" smtClean="0"/>
              <a:t>27-05-2020</a:t>
            </a:fld>
            <a:endParaRPr lang="en-IN"/>
          </a:p>
        </p:txBody>
      </p:sp>
      <p:sp>
        <p:nvSpPr>
          <p:cNvPr id="5" name="Footer Placeholder 4"/>
          <p:cNvSpPr>
            <a:spLocks noGrp="1"/>
          </p:cNvSpPr>
          <p:nvPr>
            <p:ph type="ftr" sz="quarter" idx="11"/>
          </p:nvPr>
        </p:nvSpPr>
        <p:spPr/>
        <p:txBody>
          <a:bodyPr/>
          <a:lstStyle/>
          <a:p>
            <a:r>
              <a:rPr lang="en-US" smtClean="0"/>
              <a:t>ST. JOSEPH’S FIRST GRADE COLLEGE</a:t>
            </a:r>
            <a:endParaRPr lang="en-IN"/>
          </a:p>
        </p:txBody>
      </p:sp>
      <p:sp>
        <p:nvSpPr>
          <p:cNvPr id="6" name="Slide Number Placeholder 5"/>
          <p:cNvSpPr>
            <a:spLocks noGrp="1"/>
          </p:cNvSpPr>
          <p:nvPr>
            <p:ph type="sldNum" sz="quarter" idx="12"/>
          </p:nvPr>
        </p:nvSpPr>
        <p:spPr/>
        <p:txBody>
          <a:bodyPr/>
          <a:lstStyle/>
          <a:p>
            <a:fld id="{8C4F33C4-A13D-4ED9-A127-72EAB8653897}" type="slidenum">
              <a:rPr lang="en-IN" smtClean="0"/>
              <a:t>22</a:t>
            </a:fld>
            <a:endParaRPr lang="en-IN"/>
          </a:p>
        </p:txBody>
      </p:sp>
    </p:spTree>
    <p:extLst>
      <p:ext uri="{BB962C8B-B14F-4D97-AF65-F5344CB8AC3E}">
        <p14:creationId xmlns:p14="http://schemas.microsoft.com/office/powerpoint/2010/main" val="4646934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solidFill>
                  <a:schemeClr val="tx1"/>
                </a:solidFill>
                <a:latin typeface="Times New Roman" panose="02020603050405020304" pitchFamily="18" charset="0"/>
                <a:cs typeface="Times New Roman" panose="02020603050405020304" pitchFamily="18" charset="0"/>
              </a:rPr>
              <a:t>Retailer Module:</a:t>
            </a:r>
            <a:endParaRPr lang="en-IN" sz="2800" b="1" dirty="0">
              <a:solidFill>
                <a:schemeClr val="tx1"/>
              </a:solidFill>
            </a:endParaRPr>
          </a:p>
        </p:txBody>
      </p:sp>
      <p:pic>
        <p:nvPicPr>
          <p:cNvPr id="7" name="Content Placeholder 6" descr="F:\Rachana\Dot Net\Shankar sir\Design\digital menu\dfd-r.PNG"/>
          <p:cNvPicPr>
            <a:picLocks noGrp="1"/>
          </p:cNvPicPr>
          <p:nvPr>
            <p:ph idx="1"/>
          </p:nvPr>
        </p:nvPicPr>
        <p:blipFill>
          <a:blip r:embed="rId2"/>
          <a:srcRect/>
          <a:stretch>
            <a:fillRect/>
          </a:stretch>
        </p:blipFill>
        <p:spPr bwMode="auto">
          <a:xfrm>
            <a:off x="3581400" y="1690688"/>
            <a:ext cx="4333071" cy="3715268"/>
          </a:xfrm>
          <a:prstGeom prst="rect">
            <a:avLst/>
          </a:prstGeom>
          <a:noFill/>
          <a:ln w="9525">
            <a:noFill/>
            <a:miter lim="800000"/>
            <a:headEnd/>
            <a:tailEnd/>
          </a:ln>
        </p:spPr>
      </p:pic>
      <p:sp>
        <p:nvSpPr>
          <p:cNvPr id="4" name="Date Placeholder 3"/>
          <p:cNvSpPr>
            <a:spLocks noGrp="1"/>
          </p:cNvSpPr>
          <p:nvPr>
            <p:ph type="dt" sz="half" idx="10"/>
          </p:nvPr>
        </p:nvSpPr>
        <p:spPr/>
        <p:txBody>
          <a:bodyPr/>
          <a:lstStyle/>
          <a:p>
            <a:fld id="{9A6FE24B-0A49-4EDC-8362-23F910027DA9}" type="datetime1">
              <a:rPr lang="en-IN" smtClean="0"/>
              <a:t>27-05-2020</a:t>
            </a:fld>
            <a:endParaRPr lang="en-IN"/>
          </a:p>
        </p:txBody>
      </p:sp>
      <p:sp>
        <p:nvSpPr>
          <p:cNvPr id="5" name="Footer Placeholder 4"/>
          <p:cNvSpPr>
            <a:spLocks noGrp="1"/>
          </p:cNvSpPr>
          <p:nvPr>
            <p:ph type="ftr" sz="quarter" idx="11"/>
          </p:nvPr>
        </p:nvSpPr>
        <p:spPr/>
        <p:txBody>
          <a:bodyPr/>
          <a:lstStyle/>
          <a:p>
            <a:r>
              <a:rPr lang="en-US" smtClean="0"/>
              <a:t>ST. JOSEPH’S FIRST GRADE COLLEGE</a:t>
            </a:r>
            <a:endParaRPr lang="en-IN"/>
          </a:p>
        </p:txBody>
      </p:sp>
      <p:sp>
        <p:nvSpPr>
          <p:cNvPr id="6" name="Slide Number Placeholder 5"/>
          <p:cNvSpPr>
            <a:spLocks noGrp="1"/>
          </p:cNvSpPr>
          <p:nvPr>
            <p:ph type="sldNum" sz="quarter" idx="12"/>
          </p:nvPr>
        </p:nvSpPr>
        <p:spPr/>
        <p:txBody>
          <a:bodyPr/>
          <a:lstStyle/>
          <a:p>
            <a:fld id="{8C4F33C4-A13D-4ED9-A127-72EAB8653897}" type="slidenum">
              <a:rPr lang="en-IN" smtClean="0"/>
              <a:t>23</a:t>
            </a:fld>
            <a:endParaRPr lang="en-IN"/>
          </a:p>
        </p:txBody>
      </p:sp>
    </p:spTree>
    <p:extLst>
      <p:ext uri="{BB962C8B-B14F-4D97-AF65-F5344CB8AC3E}">
        <p14:creationId xmlns:p14="http://schemas.microsoft.com/office/powerpoint/2010/main" val="2066392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latin typeface="Times New Roman" panose="02020603050405020304" pitchFamily="18" charset="0"/>
                <a:cs typeface="Times New Roman" panose="02020603050405020304" pitchFamily="18" charset="0"/>
              </a:rPr>
              <a:t>ER Diagram :</a:t>
            </a:r>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7" name="Content Placeholder 6" descr="F:\Rachana\Dot Net\Shankar sir\ER dgm\Er-digi menu.png"/>
          <p:cNvPicPr>
            <a:picLocks noGrp="1"/>
          </p:cNvPicPr>
          <p:nvPr>
            <p:ph idx="1"/>
          </p:nvPr>
        </p:nvPicPr>
        <p:blipFill>
          <a:blip r:embed="rId2"/>
          <a:stretch>
            <a:fillRect/>
          </a:stretch>
        </p:blipFill>
        <p:spPr bwMode="auto">
          <a:xfrm>
            <a:off x="677863" y="2362654"/>
            <a:ext cx="8596312" cy="3477305"/>
          </a:xfrm>
          <a:prstGeom prst="rect">
            <a:avLst/>
          </a:prstGeom>
          <a:noFill/>
          <a:ln w="9525">
            <a:noFill/>
            <a:miter lim="800000"/>
            <a:headEnd/>
            <a:tailEnd/>
          </a:ln>
        </p:spPr>
      </p:pic>
      <p:sp>
        <p:nvSpPr>
          <p:cNvPr id="4" name="Date Placeholder 3"/>
          <p:cNvSpPr>
            <a:spLocks noGrp="1"/>
          </p:cNvSpPr>
          <p:nvPr>
            <p:ph type="dt" sz="half" idx="10"/>
          </p:nvPr>
        </p:nvSpPr>
        <p:spPr/>
        <p:txBody>
          <a:bodyPr/>
          <a:lstStyle/>
          <a:p>
            <a:fld id="{9A6FE24B-0A49-4EDC-8362-23F910027DA9}" type="datetime1">
              <a:rPr lang="en-IN" smtClean="0"/>
              <a:t>27-05-2020</a:t>
            </a:fld>
            <a:endParaRPr lang="en-IN"/>
          </a:p>
        </p:txBody>
      </p:sp>
      <p:sp>
        <p:nvSpPr>
          <p:cNvPr id="5" name="Footer Placeholder 4"/>
          <p:cNvSpPr>
            <a:spLocks noGrp="1"/>
          </p:cNvSpPr>
          <p:nvPr>
            <p:ph type="ftr" sz="quarter" idx="11"/>
          </p:nvPr>
        </p:nvSpPr>
        <p:spPr/>
        <p:txBody>
          <a:bodyPr/>
          <a:lstStyle/>
          <a:p>
            <a:r>
              <a:rPr lang="en-US" smtClean="0"/>
              <a:t>ST. JOSEPH’S FIRST GRADE COLLEGE</a:t>
            </a:r>
            <a:endParaRPr lang="en-IN"/>
          </a:p>
        </p:txBody>
      </p:sp>
      <p:sp>
        <p:nvSpPr>
          <p:cNvPr id="6" name="Slide Number Placeholder 5"/>
          <p:cNvSpPr>
            <a:spLocks noGrp="1"/>
          </p:cNvSpPr>
          <p:nvPr>
            <p:ph type="sldNum" sz="quarter" idx="12"/>
          </p:nvPr>
        </p:nvSpPr>
        <p:spPr/>
        <p:txBody>
          <a:bodyPr/>
          <a:lstStyle/>
          <a:p>
            <a:fld id="{8C4F33C4-A13D-4ED9-A127-72EAB8653897}" type="slidenum">
              <a:rPr lang="en-IN" smtClean="0"/>
              <a:t>24</a:t>
            </a:fld>
            <a:endParaRPr lang="en-IN"/>
          </a:p>
        </p:txBody>
      </p:sp>
    </p:spTree>
    <p:extLst>
      <p:ext uri="{BB962C8B-B14F-4D97-AF65-F5344CB8AC3E}">
        <p14:creationId xmlns:p14="http://schemas.microsoft.com/office/powerpoint/2010/main" val="3912289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latin typeface="Times New Roman" panose="02020603050405020304" pitchFamily="18" charset="0"/>
                <a:cs typeface="Times New Roman" panose="02020603050405020304" pitchFamily="18" charset="0"/>
              </a:rPr>
              <a:t>Snapshots</a:t>
            </a:r>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8" name="Content Placeholder 7"/>
          <p:cNvPicPr>
            <a:picLocks noGrp="1"/>
          </p:cNvPicPr>
          <p:nvPr>
            <p:ph idx="1"/>
          </p:nvPr>
        </p:nvPicPr>
        <p:blipFill>
          <a:blip r:embed="rId2"/>
          <a:stretch>
            <a:fillRect/>
          </a:stretch>
        </p:blipFill>
        <p:spPr>
          <a:xfrm>
            <a:off x="2215921" y="1519321"/>
            <a:ext cx="7604972" cy="4192711"/>
          </a:xfrm>
          <a:prstGeom prst="rect">
            <a:avLst/>
          </a:prstGeom>
        </p:spPr>
      </p:pic>
      <p:sp>
        <p:nvSpPr>
          <p:cNvPr id="4" name="Date Placeholder 3"/>
          <p:cNvSpPr>
            <a:spLocks noGrp="1"/>
          </p:cNvSpPr>
          <p:nvPr>
            <p:ph type="dt" sz="half" idx="10"/>
          </p:nvPr>
        </p:nvSpPr>
        <p:spPr/>
        <p:txBody>
          <a:bodyPr/>
          <a:lstStyle/>
          <a:p>
            <a:fld id="{9A6FE24B-0A49-4EDC-8362-23F910027DA9}" type="datetime1">
              <a:rPr lang="en-IN" smtClean="0"/>
              <a:t>27-05-2020</a:t>
            </a:fld>
            <a:endParaRPr lang="en-IN"/>
          </a:p>
        </p:txBody>
      </p:sp>
      <p:sp>
        <p:nvSpPr>
          <p:cNvPr id="5" name="Footer Placeholder 4"/>
          <p:cNvSpPr>
            <a:spLocks noGrp="1"/>
          </p:cNvSpPr>
          <p:nvPr>
            <p:ph type="ftr" sz="quarter" idx="11"/>
          </p:nvPr>
        </p:nvSpPr>
        <p:spPr/>
        <p:txBody>
          <a:bodyPr/>
          <a:lstStyle/>
          <a:p>
            <a:r>
              <a:rPr lang="en-US" smtClean="0"/>
              <a:t>ST. JOSEPH’S FIRST GRADE COLLEGE</a:t>
            </a:r>
            <a:endParaRPr lang="en-IN"/>
          </a:p>
        </p:txBody>
      </p:sp>
      <p:sp>
        <p:nvSpPr>
          <p:cNvPr id="6" name="Slide Number Placeholder 5"/>
          <p:cNvSpPr>
            <a:spLocks noGrp="1"/>
          </p:cNvSpPr>
          <p:nvPr>
            <p:ph type="sldNum" sz="quarter" idx="12"/>
          </p:nvPr>
        </p:nvSpPr>
        <p:spPr/>
        <p:txBody>
          <a:bodyPr/>
          <a:lstStyle/>
          <a:p>
            <a:fld id="{8C4F33C4-A13D-4ED9-A127-72EAB8653897}" type="slidenum">
              <a:rPr lang="en-IN" smtClean="0"/>
              <a:t>25</a:t>
            </a:fld>
            <a:endParaRPr lang="en-IN"/>
          </a:p>
        </p:txBody>
      </p:sp>
    </p:spTree>
    <p:extLst>
      <p:ext uri="{BB962C8B-B14F-4D97-AF65-F5344CB8AC3E}">
        <p14:creationId xmlns:p14="http://schemas.microsoft.com/office/powerpoint/2010/main" val="41536780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p:cNvPicPr>
          <p:nvPr>
            <p:ph idx="1"/>
          </p:nvPr>
        </p:nvPicPr>
        <p:blipFill>
          <a:blip r:embed="rId2"/>
          <a:stretch>
            <a:fillRect/>
          </a:stretch>
        </p:blipFill>
        <p:spPr>
          <a:xfrm>
            <a:off x="2226255" y="1196232"/>
            <a:ext cx="7739489" cy="4351338"/>
          </a:xfrm>
          <a:prstGeom prst="rect">
            <a:avLst/>
          </a:prstGeom>
        </p:spPr>
      </p:pic>
      <p:sp>
        <p:nvSpPr>
          <p:cNvPr id="4" name="Date Placeholder 3"/>
          <p:cNvSpPr>
            <a:spLocks noGrp="1"/>
          </p:cNvSpPr>
          <p:nvPr>
            <p:ph type="dt" sz="half" idx="10"/>
          </p:nvPr>
        </p:nvSpPr>
        <p:spPr/>
        <p:txBody>
          <a:bodyPr/>
          <a:lstStyle/>
          <a:p>
            <a:fld id="{9A6FE24B-0A49-4EDC-8362-23F910027DA9}" type="datetime1">
              <a:rPr lang="en-IN" smtClean="0"/>
              <a:t>27-05-2020</a:t>
            </a:fld>
            <a:endParaRPr lang="en-IN"/>
          </a:p>
        </p:txBody>
      </p:sp>
      <p:sp>
        <p:nvSpPr>
          <p:cNvPr id="5" name="Footer Placeholder 4"/>
          <p:cNvSpPr>
            <a:spLocks noGrp="1"/>
          </p:cNvSpPr>
          <p:nvPr>
            <p:ph type="ftr" sz="quarter" idx="11"/>
          </p:nvPr>
        </p:nvSpPr>
        <p:spPr/>
        <p:txBody>
          <a:bodyPr/>
          <a:lstStyle/>
          <a:p>
            <a:r>
              <a:rPr lang="en-US" smtClean="0"/>
              <a:t>ST. JOSEPH’S FIRST GRADE COLLEGE</a:t>
            </a:r>
            <a:endParaRPr lang="en-IN"/>
          </a:p>
        </p:txBody>
      </p:sp>
      <p:sp>
        <p:nvSpPr>
          <p:cNvPr id="6" name="Slide Number Placeholder 5"/>
          <p:cNvSpPr>
            <a:spLocks noGrp="1"/>
          </p:cNvSpPr>
          <p:nvPr>
            <p:ph type="sldNum" sz="quarter" idx="12"/>
          </p:nvPr>
        </p:nvSpPr>
        <p:spPr/>
        <p:txBody>
          <a:bodyPr/>
          <a:lstStyle/>
          <a:p>
            <a:fld id="{8C4F33C4-A13D-4ED9-A127-72EAB8653897}" type="slidenum">
              <a:rPr lang="en-IN" smtClean="0"/>
              <a:t>26</a:t>
            </a:fld>
            <a:endParaRPr lang="en-IN"/>
          </a:p>
        </p:txBody>
      </p:sp>
    </p:spTree>
    <p:extLst>
      <p:ext uri="{BB962C8B-B14F-4D97-AF65-F5344CB8AC3E}">
        <p14:creationId xmlns:p14="http://schemas.microsoft.com/office/powerpoint/2010/main" val="11722377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p:cNvPicPr>
          <p:nvPr>
            <p:ph idx="1"/>
          </p:nvPr>
        </p:nvPicPr>
        <p:blipFill>
          <a:blip r:embed="rId2"/>
          <a:stretch>
            <a:fillRect/>
          </a:stretch>
        </p:blipFill>
        <p:spPr>
          <a:xfrm>
            <a:off x="2226255" y="1160607"/>
            <a:ext cx="7739489" cy="4351338"/>
          </a:xfrm>
          <a:prstGeom prst="rect">
            <a:avLst/>
          </a:prstGeom>
        </p:spPr>
      </p:pic>
      <p:sp>
        <p:nvSpPr>
          <p:cNvPr id="4" name="Date Placeholder 3"/>
          <p:cNvSpPr>
            <a:spLocks noGrp="1"/>
          </p:cNvSpPr>
          <p:nvPr>
            <p:ph type="dt" sz="half" idx="10"/>
          </p:nvPr>
        </p:nvSpPr>
        <p:spPr/>
        <p:txBody>
          <a:bodyPr/>
          <a:lstStyle/>
          <a:p>
            <a:fld id="{9A6FE24B-0A49-4EDC-8362-23F910027DA9}" type="datetime1">
              <a:rPr lang="en-IN" smtClean="0"/>
              <a:t>27-05-2020</a:t>
            </a:fld>
            <a:endParaRPr lang="en-IN"/>
          </a:p>
        </p:txBody>
      </p:sp>
      <p:sp>
        <p:nvSpPr>
          <p:cNvPr id="5" name="Footer Placeholder 4"/>
          <p:cNvSpPr>
            <a:spLocks noGrp="1"/>
          </p:cNvSpPr>
          <p:nvPr>
            <p:ph type="ftr" sz="quarter" idx="11"/>
          </p:nvPr>
        </p:nvSpPr>
        <p:spPr/>
        <p:txBody>
          <a:bodyPr/>
          <a:lstStyle/>
          <a:p>
            <a:r>
              <a:rPr lang="en-US" smtClean="0"/>
              <a:t>ST. JOSEPH’S FIRST GRADE COLLEGE</a:t>
            </a:r>
            <a:endParaRPr lang="en-IN"/>
          </a:p>
        </p:txBody>
      </p:sp>
      <p:sp>
        <p:nvSpPr>
          <p:cNvPr id="6" name="Slide Number Placeholder 5"/>
          <p:cNvSpPr>
            <a:spLocks noGrp="1"/>
          </p:cNvSpPr>
          <p:nvPr>
            <p:ph type="sldNum" sz="quarter" idx="12"/>
          </p:nvPr>
        </p:nvSpPr>
        <p:spPr/>
        <p:txBody>
          <a:bodyPr/>
          <a:lstStyle/>
          <a:p>
            <a:fld id="{8C4F33C4-A13D-4ED9-A127-72EAB8653897}" type="slidenum">
              <a:rPr lang="en-IN" smtClean="0"/>
              <a:t>27</a:t>
            </a:fld>
            <a:endParaRPr lang="en-IN"/>
          </a:p>
        </p:txBody>
      </p:sp>
    </p:spTree>
    <p:extLst>
      <p:ext uri="{BB962C8B-B14F-4D97-AF65-F5344CB8AC3E}">
        <p14:creationId xmlns:p14="http://schemas.microsoft.com/office/powerpoint/2010/main" val="11292646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p:cNvPicPr>
          <p:nvPr>
            <p:ph idx="1"/>
          </p:nvPr>
        </p:nvPicPr>
        <p:blipFill>
          <a:blip r:embed="rId2"/>
          <a:stretch>
            <a:fillRect/>
          </a:stretch>
        </p:blipFill>
        <p:spPr>
          <a:xfrm>
            <a:off x="2209800" y="1160606"/>
            <a:ext cx="7739489" cy="4351338"/>
          </a:xfrm>
          <a:prstGeom prst="rect">
            <a:avLst/>
          </a:prstGeom>
        </p:spPr>
      </p:pic>
      <p:sp>
        <p:nvSpPr>
          <p:cNvPr id="4" name="Date Placeholder 3"/>
          <p:cNvSpPr>
            <a:spLocks noGrp="1"/>
          </p:cNvSpPr>
          <p:nvPr>
            <p:ph type="dt" sz="half" idx="10"/>
          </p:nvPr>
        </p:nvSpPr>
        <p:spPr/>
        <p:txBody>
          <a:bodyPr/>
          <a:lstStyle/>
          <a:p>
            <a:fld id="{9A6FE24B-0A49-4EDC-8362-23F910027DA9}" type="datetime1">
              <a:rPr lang="en-IN" smtClean="0"/>
              <a:t>27-05-2020</a:t>
            </a:fld>
            <a:endParaRPr lang="en-IN"/>
          </a:p>
        </p:txBody>
      </p:sp>
      <p:sp>
        <p:nvSpPr>
          <p:cNvPr id="5" name="Footer Placeholder 4"/>
          <p:cNvSpPr>
            <a:spLocks noGrp="1"/>
          </p:cNvSpPr>
          <p:nvPr>
            <p:ph type="ftr" sz="quarter" idx="11"/>
          </p:nvPr>
        </p:nvSpPr>
        <p:spPr/>
        <p:txBody>
          <a:bodyPr/>
          <a:lstStyle/>
          <a:p>
            <a:r>
              <a:rPr lang="en-US" smtClean="0"/>
              <a:t>ST. JOSEPH’S FIRST GRADE COLLEGE</a:t>
            </a:r>
            <a:endParaRPr lang="en-IN"/>
          </a:p>
        </p:txBody>
      </p:sp>
      <p:sp>
        <p:nvSpPr>
          <p:cNvPr id="6" name="Slide Number Placeholder 5"/>
          <p:cNvSpPr>
            <a:spLocks noGrp="1"/>
          </p:cNvSpPr>
          <p:nvPr>
            <p:ph type="sldNum" sz="quarter" idx="12"/>
          </p:nvPr>
        </p:nvSpPr>
        <p:spPr/>
        <p:txBody>
          <a:bodyPr/>
          <a:lstStyle/>
          <a:p>
            <a:fld id="{8C4F33C4-A13D-4ED9-A127-72EAB8653897}" type="slidenum">
              <a:rPr lang="en-IN" smtClean="0"/>
              <a:t>28</a:t>
            </a:fld>
            <a:endParaRPr lang="en-IN"/>
          </a:p>
        </p:txBody>
      </p:sp>
    </p:spTree>
    <p:extLst>
      <p:ext uri="{BB962C8B-B14F-4D97-AF65-F5344CB8AC3E}">
        <p14:creationId xmlns:p14="http://schemas.microsoft.com/office/powerpoint/2010/main" val="37281542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p:cNvPicPr>
          <p:nvPr>
            <p:ph idx="1"/>
          </p:nvPr>
        </p:nvPicPr>
        <p:blipFill>
          <a:blip r:embed="rId2"/>
          <a:stretch>
            <a:fillRect/>
          </a:stretch>
        </p:blipFill>
        <p:spPr>
          <a:xfrm>
            <a:off x="2226255" y="1113105"/>
            <a:ext cx="7739489" cy="4351338"/>
          </a:xfrm>
          <a:prstGeom prst="rect">
            <a:avLst/>
          </a:prstGeom>
        </p:spPr>
      </p:pic>
      <p:sp>
        <p:nvSpPr>
          <p:cNvPr id="4" name="Date Placeholder 3"/>
          <p:cNvSpPr>
            <a:spLocks noGrp="1"/>
          </p:cNvSpPr>
          <p:nvPr>
            <p:ph type="dt" sz="half" idx="10"/>
          </p:nvPr>
        </p:nvSpPr>
        <p:spPr/>
        <p:txBody>
          <a:bodyPr/>
          <a:lstStyle/>
          <a:p>
            <a:fld id="{9A6FE24B-0A49-4EDC-8362-23F910027DA9}" type="datetime1">
              <a:rPr lang="en-IN" smtClean="0"/>
              <a:t>27-05-2020</a:t>
            </a:fld>
            <a:endParaRPr lang="en-IN"/>
          </a:p>
        </p:txBody>
      </p:sp>
      <p:sp>
        <p:nvSpPr>
          <p:cNvPr id="5" name="Footer Placeholder 4"/>
          <p:cNvSpPr>
            <a:spLocks noGrp="1"/>
          </p:cNvSpPr>
          <p:nvPr>
            <p:ph type="ftr" sz="quarter" idx="11"/>
          </p:nvPr>
        </p:nvSpPr>
        <p:spPr/>
        <p:txBody>
          <a:bodyPr/>
          <a:lstStyle/>
          <a:p>
            <a:r>
              <a:rPr lang="en-US" smtClean="0"/>
              <a:t>ST. JOSEPH’S FIRST GRADE COLLEGE</a:t>
            </a:r>
            <a:endParaRPr lang="en-IN"/>
          </a:p>
        </p:txBody>
      </p:sp>
      <p:sp>
        <p:nvSpPr>
          <p:cNvPr id="6" name="Slide Number Placeholder 5"/>
          <p:cNvSpPr>
            <a:spLocks noGrp="1"/>
          </p:cNvSpPr>
          <p:nvPr>
            <p:ph type="sldNum" sz="quarter" idx="12"/>
          </p:nvPr>
        </p:nvSpPr>
        <p:spPr/>
        <p:txBody>
          <a:bodyPr/>
          <a:lstStyle/>
          <a:p>
            <a:fld id="{8C4F33C4-A13D-4ED9-A127-72EAB8653897}" type="slidenum">
              <a:rPr lang="en-IN" smtClean="0"/>
              <a:t>29</a:t>
            </a:fld>
            <a:endParaRPr lang="en-IN"/>
          </a:p>
        </p:txBody>
      </p:sp>
    </p:spTree>
    <p:extLst>
      <p:ext uri="{BB962C8B-B14F-4D97-AF65-F5344CB8AC3E}">
        <p14:creationId xmlns:p14="http://schemas.microsoft.com/office/powerpoint/2010/main" val="2987902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latin typeface="Times New Roman" panose="02020603050405020304" pitchFamily="18" charset="0"/>
                <a:cs typeface="Times New Roman" panose="02020603050405020304" pitchFamily="18" charset="0"/>
              </a:rPr>
              <a:t>Introduction</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930400"/>
            <a:ext cx="8596668" cy="3880773"/>
          </a:xfrm>
        </p:spPr>
        <p:txBody>
          <a:bodyPr>
            <a:normAutofit fontScale="92500"/>
          </a:bodyPr>
          <a:lstStyle/>
          <a:p>
            <a:pPr marL="342900" indent="-342900">
              <a:lnSpc>
                <a:spcPct val="150000"/>
              </a:lnSpc>
            </a:pPr>
            <a:r>
              <a:rPr lang="en-US" sz="2200" dirty="0">
                <a:latin typeface="Times New Roman" panose="02020603050405020304" pitchFamily="18" charset="0"/>
                <a:cs typeface="Times New Roman" panose="02020603050405020304" pitchFamily="18" charset="0"/>
              </a:rPr>
              <a:t>This system is used throughout the restaurant and retail industry</a:t>
            </a:r>
            <a:r>
              <a:rPr lang="en-US" sz="2200" dirty="0" smtClean="0">
                <a:latin typeface="Times New Roman" panose="02020603050405020304" pitchFamily="18" charset="0"/>
                <a:cs typeface="Times New Roman" panose="02020603050405020304" pitchFamily="18" charset="0"/>
              </a:rPr>
              <a:t>.</a:t>
            </a:r>
          </a:p>
          <a:p>
            <a:pPr marL="342900" indent="-342900">
              <a:lnSpc>
                <a:spcPct val="150000"/>
              </a:lnSpc>
            </a:pPr>
            <a:r>
              <a:rPr lang="en-US" sz="2200" dirty="0">
                <a:latin typeface="Times New Roman" panose="02020603050405020304" pitchFamily="18" charset="0"/>
                <a:cs typeface="Times New Roman" panose="02020603050405020304" pitchFamily="18" charset="0"/>
              </a:rPr>
              <a:t>Digital table menu is an innovative and interactive web based menu. </a:t>
            </a:r>
            <a:endParaRPr lang="en-US" sz="2200" dirty="0" smtClean="0">
              <a:latin typeface="Times New Roman" panose="02020603050405020304" pitchFamily="18" charset="0"/>
              <a:cs typeface="Times New Roman" panose="02020603050405020304" pitchFamily="18" charset="0"/>
            </a:endParaRPr>
          </a:p>
          <a:p>
            <a:pPr marL="342900" indent="-342900">
              <a:lnSpc>
                <a:spcPct val="150000"/>
              </a:lnSpc>
            </a:pPr>
            <a:r>
              <a:rPr lang="en-US" sz="2200" dirty="0">
                <a:latin typeface="Times New Roman" panose="02020603050405020304" pitchFamily="18" charset="0"/>
                <a:cs typeface="Times New Roman" panose="02020603050405020304" pitchFamily="18" charset="0"/>
              </a:rPr>
              <a:t>This Digital menu can definitely improve the services of Restaurant and Hotel Industries</a:t>
            </a:r>
            <a:r>
              <a:rPr lang="en-US" sz="2200" dirty="0" smtClean="0">
                <a:latin typeface="Times New Roman" panose="02020603050405020304" pitchFamily="18" charset="0"/>
                <a:cs typeface="Times New Roman" panose="02020603050405020304" pitchFamily="18" charset="0"/>
              </a:rPr>
              <a:t>.</a:t>
            </a:r>
          </a:p>
          <a:p>
            <a:pPr marL="342900" indent="-342900">
              <a:lnSpc>
                <a:spcPct val="150000"/>
              </a:lnSpc>
            </a:pPr>
            <a:r>
              <a:rPr lang="en-US" sz="2200" dirty="0">
                <a:latin typeface="Times New Roman" panose="02020603050405020304" pitchFamily="18" charset="0"/>
                <a:cs typeface="Times New Roman" panose="02020603050405020304" pitchFamily="18" charset="0"/>
              </a:rPr>
              <a:t>It will increase the speed of table turnovers and also , increase customer’s satisfaction</a:t>
            </a:r>
            <a:r>
              <a:rPr lang="en-US" sz="2200" dirty="0" smtClean="0">
                <a:latin typeface="Times New Roman" panose="02020603050405020304" pitchFamily="18" charset="0"/>
                <a:cs typeface="Times New Roman" panose="02020603050405020304" pitchFamily="18" charset="0"/>
              </a:rPr>
              <a:t>.</a:t>
            </a:r>
          </a:p>
          <a:p>
            <a:pPr marL="342900" indent="-342900">
              <a:lnSpc>
                <a:spcPct val="150000"/>
              </a:lnSpc>
            </a:pPr>
            <a:r>
              <a:rPr lang="en-US" sz="2200" dirty="0">
                <a:latin typeface="Times New Roman" panose="02020603050405020304" pitchFamily="18" charset="0"/>
                <a:cs typeface="Times New Roman" panose="02020603050405020304" pitchFamily="18" charset="0"/>
              </a:rPr>
              <a:t>Restaurant business’s revenue will also be enhanced  </a:t>
            </a:r>
            <a:endParaRPr lang="en-IN" sz="2200" dirty="0">
              <a:latin typeface="Times New Roman" panose="02020603050405020304" pitchFamily="18" charset="0"/>
              <a:cs typeface="Times New Roman" panose="02020603050405020304" pitchFamily="18" charset="0"/>
            </a:endParaRPr>
          </a:p>
          <a:p>
            <a:pPr marL="342900" indent="-342900">
              <a:lnSpc>
                <a:spcPct val="150000"/>
              </a:lnSpc>
            </a:pPr>
            <a:endParaRPr lang="en-US" sz="2200" dirty="0">
              <a:latin typeface="Times New Roman" panose="02020603050405020304" pitchFamily="18" charset="0"/>
              <a:cs typeface="Times New Roman" panose="02020603050405020304" pitchFamily="18" charset="0"/>
            </a:endParaRPr>
          </a:p>
          <a:p>
            <a:pPr marL="342900" indent="-342900">
              <a:lnSpc>
                <a:spcPct val="150000"/>
              </a:lnSpc>
            </a:pPr>
            <a:endParaRPr lang="en-US" sz="2200" dirty="0">
              <a:latin typeface="Times New Roman" panose="02020603050405020304" pitchFamily="18" charset="0"/>
              <a:cs typeface="Times New Roman" panose="02020603050405020304" pitchFamily="18" charset="0"/>
            </a:endParaRPr>
          </a:p>
          <a:p>
            <a:pPr marL="342900" indent="-342900">
              <a:lnSpc>
                <a:spcPct val="150000"/>
              </a:lnSpc>
            </a:pPr>
            <a:endParaRPr lang="en-US" dirty="0">
              <a:latin typeface="Times New Roman" panose="02020603050405020304" pitchFamily="18" charset="0"/>
              <a:cs typeface="Times New Roman" panose="02020603050405020304" pitchFamily="18" charset="0"/>
            </a:endParaRPr>
          </a:p>
          <a:p>
            <a:pPr marL="342900" indent="-342900">
              <a:lnSpc>
                <a:spcPct val="150000"/>
              </a:lnSpc>
            </a:pPr>
            <a:endParaRPr lang="en-US" dirty="0" smtClean="0">
              <a:latin typeface="Times New Roman" panose="02020603050405020304" pitchFamily="18" charset="0"/>
              <a:cs typeface="Times New Roman" panose="02020603050405020304" pitchFamily="18" charset="0"/>
            </a:endParaRPr>
          </a:p>
          <a:p>
            <a:pPr marL="342900" indent="-342900">
              <a:lnSpc>
                <a:spcPct val="150000"/>
              </a:lnSpc>
            </a:pP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9A6FE24B-0A49-4EDC-8362-23F910027DA9}" type="datetime1">
              <a:rPr lang="en-IN" smtClean="0"/>
              <a:t>27-05-2020</a:t>
            </a:fld>
            <a:endParaRPr lang="en-IN"/>
          </a:p>
        </p:txBody>
      </p:sp>
      <p:sp>
        <p:nvSpPr>
          <p:cNvPr id="5" name="Footer Placeholder 4"/>
          <p:cNvSpPr>
            <a:spLocks noGrp="1"/>
          </p:cNvSpPr>
          <p:nvPr>
            <p:ph type="ftr" sz="quarter" idx="11"/>
          </p:nvPr>
        </p:nvSpPr>
        <p:spPr/>
        <p:txBody>
          <a:bodyPr/>
          <a:lstStyle/>
          <a:p>
            <a:r>
              <a:rPr lang="en-US" smtClean="0"/>
              <a:t>ST. JOSEPH’S FIRST GRADE COLLEGE</a:t>
            </a:r>
            <a:endParaRPr lang="en-IN"/>
          </a:p>
        </p:txBody>
      </p:sp>
      <p:sp>
        <p:nvSpPr>
          <p:cNvPr id="6" name="Slide Number Placeholder 5"/>
          <p:cNvSpPr>
            <a:spLocks noGrp="1"/>
          </p:cNvSpPr>
          <p:nvPr>
            <p:ph type="sldNum" sz="quarter" idx="12"/>
          </p:nvPr>
        </p:nvSpPr>
        <p:spPr/>
        <p:txBody>
          <a:bodyPr/>
          <a:lstStyle/>
          <a:p>
            <a:fld id="{8C4F33C4-A13D-4ED9-A127-72EAB8653897}" type="slidenum">
              <a:rPr lang="en-IN" smtClean="0"/>
              <a:t>3</a:t>
            </a:fld>
            <a:endParaRPr lang="en-IN"/>
          </a:p>
        </p:txBody>
      </p:sp>
    </p:spTree>
    <p:extLst>
      <p:ext uri="{BB962C8B-B14F-4D97-AF65-F5344CB8AC3E}">
        <p14:creationId xmlns:p14="http://schemas.microsoft.com/office/powerpoint/2010/main" val="42863824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p:cNvPicPr>
          <p:nvPr>
            <p:ph idx="1"/>
          </p:nvPr>
        </p:nvPicPr>
        <p:blipFill>
          <a:blip r:embed="rId2"/>
          <a:stretch>
            <a:fillRect/>
          </a:stretch>
        </p:blipFill>
        <p:spPr>
          <a:xfrm>
            <a:off x="2226255" y="1089355"/>
            <a:ext cx="7739489" cy="4351338"/>
          </a:xfrm>
          <a:prstGeom prst="rect">
            <a:avLst/>
          </a:prstGeom>
        </p:spPr>
      </p:pic>
      <p:sp>
        <p:nvSpPr>
          <p:cNvPr id="4" name="Date Placeholder 3"/>
          <p:cNvSpPr>
            <a:spLocks noGrp="1"/>
          </p:cNvSpPr>
          <p:nvPr>
            <p:ph type="dt" sz="half" idx="10"/>
          </p:nvPr>
        </p:nvSpPr>
        <p:spPr/>
        <p:txBody>
          <a:bodyPr/>
          <a:lstStyle/>
          <a:p>
            <a:fld id="{9A6FE24B-0A49-4EDC-8362-23F910027DA9}" type="datetime1">
              <a:rPr lang="en-IN" smtClean="0"/>
              <a:t>27-05-2020</a:t>
            </a:fld>
            <a:endParaRPr lang="en-IN"/>
          </a:p>
        </p:txBody>
      </p:sp>
      <p:sp>
        <p:nvSpPr>
          <p:cNvPr id="5" name="Footer Placeholder 4"/>
          <p:cNvSpPr>
            <a:spLocks noGrp="1"/>
          </p:cNvSpPr>
          <p:nvPr>
            <p:ph type="ftr" sz="quarter" idx="11"/>
          </p:nvPr>
        </p:nvSpPr>
        <p:spPr/>
        <p:txBody>
          <a:bodyPr/>
          <a:lstStyle/>
          <a:p>
            <a:r>
              <a:rPr lang="en-US" smtClean="0"/>
              <a:t>ST. JOSEPH’S FIRST GRADE COLLEGE</a:t>
            </a:r>
            <a:endParaRPr lang="en-IN"/>
          </a:p>
        </p:txBody>
      </p:sp>
      <p:sp>
        <p:nvSpPr>
          <p:cNvPr id="6" name="Slide Number Placeholder 5"/>
          <p:cNvSpPr>
            <a:spLocks noGrp="1"/>
          </p:cNvSpPr>
          <p:nvPr>
            <p:ph type="sldNum" sz="quarter" idx="12"/>
          </p:nvPr>
        </p:nvSpPr>
        <p:spPr/>
        <p:txBody>
          <a:bodyPr/>
          <a:lstStyle/>
          <a:p>
            <a:fld id="{8C4F33C4-A13D-4ED9-A127-72EAB8653897}" type="slidenum">
              <a:rPr lang="en-IN" smtClean="0"/>
              <a:t>30</a:t>
            </a:fld>
            <a:endParaRPr lang="en-IN"/>
          </a:p>
        </p:txBody>
      </p:sp>
    </p:spTree>
    <p:extLst>
      <p:ext uri="{BB962C8B-B14F-4D97-AF65-F5344CB8AC3E}">
        <p14:creationId xmlns:p14="http://schemas.microsoft.com/office/powerpoint/2010/main" val="8222292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latin typeface="Times New Roman" panose="02020603050405020304" pitchFamily="18" charset="0"/>
                <a:cs typeface="Times New Roman" panose="02020603050405020304" pitchFamily="18" charset="0"/>
              </a:rPr>
              <a:t>Conclusion</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lnSpc>
                <a:spcPct val="150000"/>
              </a:lnSpc>
              <a:buNone/>
            </a:pPr>
            <a:r>
              <a:rPr lang="en-IN" sz="2400" dirty="0">
                <a:latin typeface="Times New Roman" panose="02020603050405020304" pitchFamily="18" charset="0"/>
                <a:cs typeface="Times New Roman" panose="02020603050405020304" pitchFamily="18" charset="0"/>
              </a:rPr>
              <a:t>The proposed system of digital menu which is an online application is beneficial for the users that will help them to order food in the restaurants. Our application will also help the chef of the restaurant to order the required ingredients required for preparation of food by placing order to the farmers or retailers.</a:t>
            </a:r>
            <a:r>
              <a:rPr lang="en-IN" sz="2400" dirty="0"/>
              <a:t> </a:t>
            </a:r>
          </a:p>
          <a:p>
            <a:pPr>
              <a:lnSpc>
                <a:spcPct val="150000"/>
              </a:lnSpc>
            </a:pPr>
            <a:endParaRPr lang="en-IN" dirty="0"/>
          </a:p>
        </p:txBody>
      </p:sp>
      <p:sp>
        <p:nvSpPr>
          <p:cNvPr id="4" name="Date Placeholder 3"/>
          <p:cNvSpPr>
            <a:spLocks noGrp="1"/>
          </p:cNvSpPr>
          <p:nvPr>
            <p:ph type="dt" sz="half" idx="10"/>
          </p:nvPr>
        </p:nvSpPr>
        <p:spPr/>
        <p:txBody>
          <a:bodyPr/>
          <a:lstStyle/>
          <a:p>
            <a:fld id="{9A6FE24B-0A49-4EDC-8362-23F910027DA9}" type="datetime1">
              <a:rPr lang="en-IN" smtClean="0"/>
              <a:t>27-05-2020</a:t>
            </a:fld>
            <a:endParaRPr lang="en-IN"/>
          </a:p>
        </p:txBody>
      </p:sp>
      <p:sp>
        <p:nvSpPr>
          <p:cNvPr id="5" name="Footer Placeholder 4"/>
          <p:cNvSpPr>
            <a:spLocks noGrp="1"/>
          </p:cNvSpPr>
          <p:nvPr>
            <p:ph type="ftr" sz="quarter" idx="11"/>
          </p:nvPr>
        </p:nvSpPr>
        <p:spPr/>
        <p:txBody>
          <a:bodyPr/>
          <a:lstStyle/>
          <a:p>
            <a:r>
              <a:rPr lang="en-US" smtClean="0"/>
              <a:t>ST. JOSEPH’S FIRST GRADE COLLEGE</a:t>
            </a:r>
            <a:endParaRPr lang="en-IN"/>
          </a:p>
        </p:txBody>
      </p:sp>
      <p:sp>
        <p:nvSpPr>
          <p:cNvPr id="6" name="Slide Number Placeholder 5"/>
          <p:cNvSpPr>
            <a:spLocks noGrp="1"/>
          </p:cNvSpPr>
          <p:nvPr>
            <p:ph type="sldNum" sz="quarter" idx="12"/>
          </p:nvPr>
        </p:nvSpPr>
        <p:spPr/>
        <p:txBody>
          <a:bodyPr/>
          <a:lstStyle/>
          <a:p>
            <a:fld id="{8C4F33C4-A13D-4ED9-A127-72EAB8653897}" type="slidenum">
              <a:rPr lang="en-IN" smtClean="0"/>
              <a:t>31</a:t>
            </a:fld>
            <a:endParaRPr lang="en-IN"/>
          </a:p>
        </p:txBody>
      </p:sp>
    </p:spTree>
    <p:extLst>
      <p:ext uri="{BB962C8B-B14F-4D97-AF65-F5344CB8AC3E}">
        <p14:creationId xmlns:p14="http://schemas.microsoft.com/office/powerpoint/2010/main" val="21079096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latin typeface="Times New Roman" panose="02020603050405020304" pitchFamily="18" charset="0"/>
                <a:cs typeface="Times New Roman" panose="02020603050405020304" pitchFamily="18" charset="0"/>
              </a:rPr>
              <a:t>Future Enhancement</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20000"/>
          </a:bodyPr>
          <a:lstStyle/>
          <a:p>
            <a:pPr>
              <a:lnSpc>
                <a:spcPct val="150000"/>
              </a:lnSpc>
            </a:pPr>
            <a:r>
              <a:rPr lang="en-IN" sz="2400" dirty="0">
                <a:latin typeface="Times New Roman" panose="02020603050405020304" pitchFamily="18" charset="0"/>
                <a:cs typeface="Times New Roman" panose="02020603050405020304" pitchFamily="18" charset="0"/>
              </a:rPr>
              <a:t>In future, the application can be enhanced by taking this web based project to mobile application .So that the user can interface with more compatibility.</a:t>
            </a:r>
          </a:p>
          <a:p>
            <a:pPr>
              <a:lnSpc>
                <a:spcPct val="150000"/>
              </a:lnSpc>
            </a:pPr>
            <a:r>
              <a:rPr lang="en-IN" sz="2400" dirty="0">
                <a:latin typeface="Times New Roman" panose="02020603050405020304" pitchFamily="18" charset="0"/>
                <a:cs typeface="Times New Roman" panose="02020603050405020304" pitchFamily="18" charset="0"/>
              </a:rPr>
              <a:t>This application can be implemented on AR which enables the user to change the apparent colour, texture, and even the size of the food they are eating</a:t>
            </a:r>
          </a:p>
          <a:p>
            <a:pPr>
              <a:lnSpc>
                <a:spcPct val="150000"/>
              </a:lnSpc>
            </a:pPr>
            <a:r>
              <a:rPr lang="en-IN" sz="2400" dirty="0">
                <a:latin typeface="Times New Roman" panose="02020603050405020304" pitchFamily="18" charset="0"/>
                <a:cs typeface="Times New Roman" panose="02020603050405020304" pitchFamily="18" charset="0"/>
              </a:rPr>
              <a:t>Simple multisensory dining experience by the display of type of videos which is accordingly to the dish you are eating  </a:t>
            </a:r>
          </a:p>
          <a:p>
            <a:endParaRPr lang="en-IN" dirty="0"/>
          </a:p>
        </p:txBody>
      </p:sp>
      <p:sp>
        <p:nvSpPr>
          <p:cNvPr id="4" name="Date Placeholder 3"/>
          <p:cNvSpPr>
            <a:spLocks noGrp="1"/>
          </p:cNvSpPr>
          <p:nvPr>
            <p:ph type="dt" sz="half" idx="10"/>
          </p:nvPr>
        </p:nvSpPr>
        <p:spPr/>
        <p:txBody>
          <a:bodyPr/>
          <a:lstStyle/>
          <a:p>
            <a:fld id="{9A6FE24B-0A49-4EDC-8362-23F910027DA9}" type="datetime1">
              <a:rPr lang="en-IN" smtClean="0"/>
              <a:t>27-05-2020</a:t>
            </a:fld>
            <a:endParaRPr lang="en-IN"/>
          </a:p>
        </p:txBody>
      </p:sp>
      <p:sp>
        <p:nvSpPr>
          <p:cNvPr id="5" name="Footer Placeholder 4"/>
          <p:cNvSpPr>
            <a:spLocks noGrp="1"/>
          </p:cNvSpPr>
          <p:nvPr>
            <p:ph type="ftr" sz="quarter" idx="11"/>
          </p:nvPr>
        </p:nvSpPr>
        <p:spPr/>
        <p:txBody>
          <a:bodyPr/>
          <a:lstStyle/>
          <a:p>
            <a:r>
              <a:rPr lang="en-US" smtClean="0"/>
              <a:t>ST. JOSEPH’S FIRST GRADE COLLEGE</a:t>
            </a:r>
            <a:endParaRPr lang="en-IN"/>
          </a:p>
        </p:txBody>
      </p:sp>
      <p:sp>
        <p:nvSpPr>
          <p:cNvPr id="6" name="Slide Number Placeholder 5"/>
          <p:cNvSpPr>
            <a:spLocks noGrp="1"/>
          </p:cNvSpPr>
          <p:nvPr>
            <p:ph type="sldNum" sz="quarter" idx="12"/>
          </p:nvPr>
        </p:nvSpPr>
        <p:spPr/>
        <p:txBody>
          <a:bodyPr/>
          <a:lstStyle/>
          <a:p>
            <a:fld id="{8C4F33C4-A13D-4ED9-A127-72EAB8653897}" type="slidenum">
              <a:rPr lang="en-IN" smtClean="0"/>
              <a:t>32</a:t>
            </a:fld>
            <a:endParaRPr lang="en-IN"/>
          </a:p>
        </p:txBody>
      </p:sp>
    </p:spTree>
    <p:extLst>
      <p:ext uri="{BB962C8B-B14F-4D97-AF65-F5344CB8AC3E}">
        <p14:creationId xmlns:p14="http://schemas.microsoft.com/office/powerpoint/2010/main" val="21761595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A6FE24B-0A49-4EDC-8362-23F910027DA9}" type="datetime1">
              <a:rPr lang="en-IN" smtClean="0"/>
              <a:t>27-05-2020</a:t>
            </a:fld>
            <a:endParaRPr lang="en-IN"/>
          </a:p>
        </p:txBody>
      </p:sp>
      <p:sp>
        <p:nvSpPr>
          <p:cNvPr id="5" name="Footer Placeholder 4"/>
          <p:cNvSpPr>
            <a:spLocks noGrp="1"/>
          </p:cNvSpPr>
          <p:nvPr>
            <p:ph type="ftr" sz="quarter" idx="11"/>
          </p:nvPr>
        </p:nvSpPr>
        <p:spPr/>
        <p:txBody>
          <a:bodyPr/>
          <a:lstStyle/>
          <a:p>
            <a:r>
              <a:rPr lang="en-US" smtClean="0"/>
              <a:t>ST. JOSEPH’S FIRST GRADE COLLEGE</a:t>
            </a:r>
            <a:endParaRPr lang="en-IN"/>
          </a:p>
        </p:txBody>
      </p:sp>
      <p:sp>
        <p:nvSpPr>
          <p:cNvPr id="6" name="Slide Number Placeholder 5"/>
          <p:cNvSpPr>
            <a:spLocks noGrp="1"/>
          </p:cNvSpPr>
          <p:nvPr>
            <p:ph type="sldNum" sz="quarter" idx="12"/>
          </p:nvPr>
        </p:nvSpPr>
        <p:spPr/>
        <p:txBody>
          <a:bodyPr/>
          <a:lstStyle/>
          <a:p>
            <a:fld id="{8C4F33C4-A13D-4ED9-A127-72EAB8653897}" type="slidenum">
              <a:rPr lang="en-IN" smtClean="0"/>
              <a:t>33</a:t>
            </a:fld>
            <a:endParaRPr lang="en-IN"/>
          </a:p>
        </p:txBody>
      </p:sp>
      <p:sp>
        <p:nvSpPr>
          <p:cNvPr id="8" name="TextBox 7"/>
          <p:cNvSpPr txBox="1"/>
          <p:nvPr/>
        </p:nvSpPr>
        <p:spPr>
          <a:xfrm>
            <a:off x="2085411" y="1118153"/>
            <a:ext cx="7188591" cy="2800767"/>
          </a:xfrm>
          <a:prstGeom prst="rect">
            <a:avLst/>
          </a:prstGeom>
          <a:noFill/>
        </p:spPr>
        <p:txBody>
          <a:bodyPr wrap="square" rtlCol="0">
            <a:spAutoFit/>
          </a:bodyPr>
          <a:lstStyle/>
          <a:p>
            <a:r>
              <a:rPr lang="en-US" sz="8800" dirty="0" smtClean="0"/>
              <a:t>                    </a:t>
            </a:r>
            <a:r>
              <a:rPr lang="en-US" sz="8800" dirty="0" smtClean="0">
                <a:ln>
                  <a:solidFill>
                    <a:schemeClr val="bg1"/>
                  </a:solidFill>
                </a:ln>
                <a:effectLst>
                  <a:reflection blurRad="6350" stA="55000" endA="50" endPos="85000" dir="5400000" sy="-100000" algn="bl" rotWithShape="0"/>
                </a:effectLst>
              </a:rPr>
              <a:t>THANK YOU</a:t>
            </a:r>
            <a:endParaRPr lang="en-IN" sz="8800" dirty="0">
              <a:ln>
                <a:solidFill>
                  <a:schemeClr val="bg1"/>
                </a:solidFill>
              </a:ln>
              <a:effectLst>
                <a:reflection blurRad="6350" stA="55000" endA="50" endPos="85000" dir="5400000" sy="-100000" algn="bl" rotWithShape="0"/>
              </a:effectLst>
            </a:endParaRPr>
          </a:p>
        </p:txBody>
      </p:sp>
    </p:spTree>
    <p:extLst>
      <p:ext uri="{BB962C8B-B14F-4D97-AF65-F5344CB8AC3E}">
        <p14:creationId xmlns:p14="http://schemas.microsoft.com/office/powerpoint/2010/main" val="3487406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latin typeface="Times New Roman" panose="02020603050405020304" pitchFamily="18" charset="0"/>
                <a:cs typeface="Times New Roman" panose="02020603050405020304" pitchFamily="18" charset="0"/>
              </a:rPr>
              <a:t>Existing System:</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nSpc>
                <a:spcPct val="150000"/>
              </a:lnSpc>
            </a:pPr>
            <a:r>
              <a:rPr lang="en-US" sz="2600" dirty="0" smtClean="0">
                <a:latin typeface="Times New Roman" panose="02020603050405020304" pitchFamily="18" charset="0"/>
                <a:cs typeface="Times New Roman" panose="02020603050405020304" pitchFamily="18" charset="0"/>
              </a:rPr>
              <a:t>Paper </a:t>
            </a:r>
            <a:r>
              <a:rPr lang="en-US" sz="2600" dirty="0">
                <a:latin typeface="Times New Roman" panose="02020603050405020304" pitchFamily="18" charset="0"/>
                <a:cs typeface="Times New Roman" panose="02020603050405020304" pitchFamily="18" charset="0"/>
              </a:rPr>
              <a:t>menu</a:t>
            </a:r>
          </a:p>
          <a:p>
            <a:pPr>
              <a:lnSpc>
                <a:spcPct val="150000"/>
              </a:lnSpc>
            </a:pPr>
            <a:r>
              <a:rPr lang="en-US" sz="2600" dirty="0" smtClean="0">
                <a:latin typeface="Times New Roman" panose="02020603050405020304" pitchFamily="18" charset="0"/>
                <a:cs typeface="Times New Roman" panose="02020603050405020304" pitchFamily="18" charset="0"/>
              </a:rPr>
              <a:t>Normal </a:t>
            </a:r>
            <a:r>
              <a:rPr lang="en-US" sz="2600" dirty="0">
                <a:latin typeface="Times New Roman" panose="02020603050405020304" pitchFamily="18" charset="0"/>
                <a:cs typeface="Times New Roman" panose="02020603050405020304" pitchFamily="18" charset="0"/>
              </a:rPr>
              <a:t>Customer </a:t>
            </a:r>
            <a:r>
              <a:rPr lang="en-US" sz="2600" dirty="0" smtClean="0">
                <a:latin typeface="Times New Roman" panose="02020603050405020304" pitchFamily="18" charset="0"/>
                <a:cs typeface="Times New Roman" panose="02020603050405020304" pitchFamily="18" charset="0"/>
              </a:rPr>
              <a:t>Service</a:t>
            </a:r>
          </a:p>
          <a:p>
            <a:pPr>
              <a:lnSpc>
                <a:spcPct val="150000"/>
              </a:lnSpc>
            </a:pPr>
            <a:r>
              <a:rPr lang="en-US" sz="2600" dirty="0" smtClean="0">
                <a:latin typeface="Times New Roman" panose="02020603050405020304" pitchFamily="18" charset="0"/>
                <a:cs typeface="Times New Roman" panose="02020603050405020304" pitchFamily="18" charset="0"/>
              </a:rPr>
              <a:t>Book </a:t>
            </a:r>
            <a:r>
              <a:rPr lang="en-US" sz="2600" dirty="0">
                <a:latin typeface="Times New Roman" panose="02020603050405020304" pitchFamily="18" charset="0"/>
                <a:cs typeface="Times New Roman" panose="02020603050405020304" pitchFamily="18" charset="0"/>
              </a:rPr>
              <a:t>Management </a:t>
            </a:r>
            <a:r>
              <a:rPr lang="en-US" sz="2600" dirty="0" smtClean="0">
                <a:latin typeface="Times New Roman" panose="02020603050405020304" pitchFamily="18" charset="0"/>
                <a:cs typeface="Times New Roman" panose="02020603050405020304" pitchFamily="18" charset="0"/>
              </a:rPr>
              <a:t>System</a:t>
            </a:r>
          </a:p>
          <a:p>
            <a:pPr>
              <a:lnSpc>
                <a:spcPct val="150000"/>
              </a:lnSpc>
            </a:pPr>
            <a:r>
              <a:rPr lang="en-US" sz="2600" dirty="0" smtClean="0">
                <a:latin typeface="Times New Roman" panose="02020603050405020304" pitchFamily="18" charset="0"/>
                <a:cs typeface="Times New Roman" panose="02020603050405020304" pitchFamily="18" charset="0"/>
              </a:rPr>
              <a:t>Hiring </a:t>
            </a:r>
            <a:r>
              <a:rPr lang="en-US" sz="2600" dirty="0">
                <a:latin typeface="Times New Roman" panose="02020603050405020304" pitchFamily="18" charset="0"/>
                <a:cs typeface="Times New Roman" panose="02020603050405020304" pitchFamily="18" charset="0"/>
              </a:rPr>
              <a:t>and Training </a:t>
            </a:r>
            <a:r>
              <a:rPr lang="en-US" sz="2600" dirty="0" smtClean="0">
                <a:latin typeface="Times New Roman" panose="02020603050405020304" pitchFamily="18" charset="0"/>
                <a:cs typeface="Times New Roman" panose="02020603050405020304" pitchFamily="18" charset="0"/>
              </a:rPr>
              <a:t>Staff</a:t>
            </a:r>
          </a:p>
          <a:p>
            <a:pPr>
              <a:lnSpc>
                <a:spcPct val="150000"/>
              </a:lnSpc>
            </a:pPr>
            <a:r>
              <a:rPr lang="en-US" sz="2600" dirty="0" smtClean="0">
                <a:latin typeface="Times New Roman" panose="02020603050405020304" pitchFamily="18" charset="0"/>
                <a:cs typeface="Times New Roman" panose="02020603050405020304" pitchFamily="18" charset="0"/>
              </a:rPr>
              <a:t>Multi </a:t>
            </a:r>
            <a:r>
              <a:rPr lang="en-US" sz="2600" dirty="0">
                <a:latin typeface="Times New Roman" panose="02020603050405020304" pitchFamily="18" charset="0"/>
                <a:cs typeface="Times New Roman" panose="02020603050405020304" pitchFamily="18" charset="0"/>
              </a:rPr>
              <a:t>Task for the waiters </a:t>
            </a:r>
          </a:p>
          <a:p>
            <a:endParaRPr lang="en-IN" dirty="0"/>
          </a:p>
        </p:txBody>
      </p:sp>
      <p:sp>
        <p:nvSpPr>
          <p:cNvPr id="4" name="Date Placeholder 3"/>
          <p:cNvSpPr>
            <a:spLocks noGrp="1"/>
          </p:cNvSpPr>
          <p:nvPr>
            <p:ph type="dt" sz="half" idx="10"/>
          </p:nvPr>
        </p:nvSpPr>
        <p:spPr/>
        <p:txBody>
          <a:bodyPr/>
          <a:lstStyle/>
          <a:p>
            <a:fld id="{9A6FE24B-0A49-4EDC-8362-23F910027DA9}" type="datetime1">
              <a:rPr lang="en-IN" smtClean="0"/>
              <a:t>27-05-2020</a:t>
            </a:fld>
            <a:endParaRPr lang="en-IN"/>
          </a:p>
        </p:txBody>
      </p:sp>
      <p:sp>
        <p:nvSpPr>
          <p:cNvPr id="5" name="Footer Placeholder 4"/>
          <p:cNvSpPr>
            <a:spLocks noGrp="1"/>
          </p:cNvSpPr>
          <p:nvPr>
            <p:ph type="ftr" sz="quarter" idx="11"/>
          </p:nvPr>
        </p:nvSpPr>
        <p:spPr/>
        <p:txBody>
          <a:bodyPr/>
          <a:lstStyle/>
          <a:p>
            <a:r>
              <a:rPr lang="en-US" smtClean="0"/>
              <a:t>ST. JOSEPH’S FIRST GRADE COLLEGE</a:t>
            </a:r>
            <a:endParaRPr lang="en-IN"/>
          </a:p>
        </p:txBody>
      </p:sp>
      <p:sp>
        <p:nvSpPr>
          <p:cNvPr id="6" name="Slide Number Placeholder 5"/>
          <p:cNvSpPr>
            <a:spLocks noGrp="1"/>
          </p:cNvSpPr>
          <p:nvPr>
            <p:ph type="sldNum" sz="quarter" idx="12"/>
          </p:nvPr>
        </p:nvSpPr>
        <p:spPr/>
        <p:txBody>
          <a:bodyPr/>
          <a:lstStyle/>
          <a:p>
            <a:fld id="{8C4F33C4-A13D-4ED9-A127-72EAB8653897}" type="slidenum">
              <a:rPr lang="en-IN" smtClean="0"/>
              <a:t>4</a:t>
            </a:fld>
            <a:endParaRPr lang="en-IN"/>
          </a:p>
        </p:txBody>
      </p:sp>
    </p:spTree>
    <p:extLst>
      <p:ext uri="{BB962C8B-B14F-4D97-AF65-F5344CB8AC3E}">
        <p14:creationId xmlns:p14="http://schemas.microsoft.com/office/powerpoint/2010/main" val="3225389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Proposed System:</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pPr marL="228600" lvl="1">
              <a:lnSpc>
                <a:spcPct val="150000"/>
              </a:lnSpc>
              <a:spcBef>
                <a:spcPts val="1000"/>
              </a:spcBef>
            </a:pPr>
            <a:r>
              <a:rPr lang="en-US" sz="2600" dirty="0">
                <a:latin typeface="Times New Roman" panose="02020603050405020304" pitchFamily="18" charset="0"/>
                <a:cs typeface="Times New Roman" panose="02020603050405020304" pitchFamily="18" charset="0"/>
              </a:rPr>
              <a:t>Digitalized Table </a:t>
            </a:r>
            <a:r>
              <a:rPr lang="en-US" sz="2600" dirty="0" smtClean="0">
                <a:latin typeface="Times New Roman" panose="02020603050405020304" pitchFamily="18" charset="0"/>
                <a:cs typeface="Times New Roman" panose="02020603050405020304" pitchFamily="18" charset="0"/>
              </a:rPr>
              <a:t>Menu</a:t>
            </a:r>
          </a:p>
          <a:p>
            <a:pPr marL="228600" lvl="1">
              <a:lnSpc>
                <a:spcPct val="150000"/>
              </a:lnSpc>
              <a:spcBef>
                <a:spcPts val="1000"/>
              </a:spcBef>
            </a:pPr>
            <a:r>
              <a:rPr lang="en-US" sz="2600" dirty="0">
                <a:latin typeface="Times New Roman" panose="02020603050405020304" pitchFamily="18" charset="0"/>
                <a:cs typeface="Times New Roman" panose="02020603050405020304" pitchFamily="18" charset="0"/>
              </a:rPr>
              <a:t>Restaurant owner has all the </a:t>
            </a:r>
            <a:r>
              <a:rPr lang="en-US" sz="2600" dirty="0" smtClean="0">
                <a:latin typeface="Times New Roman" panose="02020603050405020304" pitchFamily="18" charset="0"/>
                <a:cs typeface="Times New Roman" panose="02020603050405020304" pitchFamily="18" charset="0"/>
              </a:rPr>
              <a:t>access</a:t>
            </a:r>
          </a:p>
          <a:p>
            <a:pPr marL="228600" lvl="1">
              <a:lnSpc>
                <a:spcPct val="150000"/>
              </a:lnSpc>
              <a:spcBef>
                <a:spcPts val="1000"/>
              </a:spcBef>
            </a:pPr>
            <a:r>
              <a:rPr lang="en-US" sz="2600" dirty="0">
                <a:latin typeface="Times New Roman" panose="02020603050405020304" pitchFamily="18" charset="0"/>
                <a:cs typeface="Times New Roman" panose="02020603050405020304" pitchFamily="18" charset="0"/>
              </a:rPr>
              <a:t>Customer Friendly </a:t>
            </a:r>
            <a:r>
              <a:rPr lang="en-US" sz="2600" dirty="0" smtClean="0">
                <a:latin typeface="Times New Roman" panose="02020603050405020304" pitchFamily="18" charset="0"/>
                <a:cs typeface="Times New Roman" panose="02020603050405020304" pitchFamily="18" charset="0"/>
              </a:rPr>
              <a:t>Automation</a:t>
            </a:r>
          </a:p>
          <a:p>
            <a:pPr marL="228600" lvl="1">
              <a:lnSpc>
                <a:spcPct val="150000"/>
              </a:lnSpc>
              <a:spcBef>
                <a:spcPts val="1000"/>
              </a:spcBef>
            </a:pPr>
            <a:r>
              <a:rPr lang="en-US" sz="2600" dirty="0">
                <a:latin typeface="Times New Roman" panose="02020603050405020304" pitchFamily="18" charset="0"/>
                <a:cs typeface="Times New Roman" panose="02020603050405020304" pitchFamily="18" charset="0"/>
              </a:rPr>
              <a:t>Added Inventory </a:t>
            </a:r>
            <a:r>
              <a:rPr lang="en-US" sz="2600" dirty="0" smtClean="0">
                <a:latin typeface="Times New Roman" panose="02020603050405020304" pitchFamily="18" charset="0"/>
                <a:cs typeface="Times New Roman" panose="02020603050405020304" pitchFamily="18" charset="0"/>
              </a:rPr>
              <a:t>Staff</a:t>
            </a:r>
          </a:p>
          <a:p>
            <a:pPr marL="228600" lvl="1">
              <a:lnSpc>
                <a:spcPct val="150000"/>
              </a:lnSpc>
              <a:spcBef>
                <a:spcPts val="1000"/>
              </a:spcBef>
            </a:pPr>
            <a:r>
              <a:rPr lang="en-US" sz="2600" dirty="0">
                <a:latin typeface="Times New Roman" panose="02020603050405020304" pitchFamily="18" charset="0"/>
                <a:cs typeface="Times New Roman" panose="02020603050405020304" pitchFamily="18" charset="0"/>
              </a:rPr>
              <a:t>Feedback </a:t>
            </a:r>
            <a:r>
              <a:rPr lang="en-US" sz="2600" dirty="0" smtClean="0">
                <a:latin typeface="Times New Roman" panose="02020603050405020304" pitchFamily="18" charset="0"/>
                <a:cs typeface="Times New Roman" panose="02020603050405020304" pitchFamily="18" charset="0"/>
              </a:rPr>
              <a:t>System</a:t>
            </a:r>
          </a:p>
          <a:p>
            <a:pPr marL="228600" lvl="1">
              <a:lnSpc>
                <a:spcPct val="150000"/>
              </a:lnSpc>
              <a:spcBef>
                <a:spcPts val="1000"/>
              </a:spcBef>
            </a:pPr>
            <a:r>
              <a:rPr lang="en-US" sz="2600" dirty="0">
                <a:latin typeface="Times New Roman" panose="02020603050405020304" pitchFamily="18" charset="0"/>
                <a:cs typeface="Times New Roman" panose="02020603050405020304" pitchFamily="18" charset="0"/>
              </a:rPr>
              <a:t>Stock Management </a:t>
            </a:r>
            <a:endParaRPr lang="en-IN" sz="2600" dirty="0">
              <a:latin typeface="Times New Roman" panose="02020603050405020304" pitchFamily="18" charset="0"/>
              <a:cs typeface="Times New Roman" panose="02020603050405020304" pitchFamily="18" charset="0"/>
            </a:endParaRPr>
          </a:p>
          <a:p>
            <a:pPr marL="228600" lvl="1">
              <a:spcBef>
                <a:spcPts val="1000"/>
              </a:spcBef>
            </a:pPr>
            <a:endParaRPr lang="en-US" sz="2800" dirty="0"/>
          </a:p>
          <a:p>
            <a:pPr marL="228600" lvl="1">
              <a:spcBef>
                <a:spcPts val="1000"/>
              </a:spcBef>
            </a:pPr>
            <a:endParaRPr lang="en-US" sz="2800" dirty="0"/>
          </a:p>
          <a:p>
            <a:pPr marL="228600" lvl="1">
              <a:spcBef>
                <a:spcPts val="1000"/>
              </a:spcBef>
            </a:pPr>
            <a:endParaRPr lang="en-US" sz="2800" dirty="0"/>
          </a:p>
          <a:p>
            <a:pPr marL="228600" lvl="1">
              <a:spcBef>
                <a:spcPts val="1000"/>
              </a:spcBef>
            </a:pPr>
            <a:endParaRPr lang="en-US" sz="2800" dirty="0"/>
          </a:p>
          <a:p>
            <a:pPr marL="228600" lvl="1">
              <a:spcBef>
                <a:spcPts val="1000"/>
              </a:spcBef>
            </a:pPr>
            <a:endParaRPr lang="en-US" sz="2800" dirty="0"/>
          </a:p>
          <a:p>
            <a:endParaRPr lang="en-IN" dirty="0"/>
          </a:p>
        </p:txBody>
      </p:sp>
      <p:sp>
        <p:nvSpPr>
          <p:cNvPr id="4" name="Date Placeholder 3"/>
          <p:cNvSpPr>
            <a:spLocks noGrp="1"/>
          </p:cNvSpPr>
          <p:nvPr>
            <p:ph type="dt" sz="half" idx="10"/>
          </p:nvPr>
        </p:nvSpPr>
        <p:spPr/>
        <p:txBody>
          <a:bodyPr/>
          <a:lstStyle/>
          <a:p>
            <a:fld id="{9A6FE24B-0A49-4EDC-8362-23F910027DA9}" type="datetime1">
              <a:rPr lang="en-IN" smtClean="0"/>
              <a:t>27-05-2020</a:t>
            </a:fld>
            <a:endParaRPr lang="en-IN"/>
          </a:p>
        </p:txBody>
      </p:sp>
      <p:sp>
        <p:nvSpPr>
          <p:cNvPr id="5" name="Footer Placeholder 4"/>
          <p:cNvSpPr>
            <a:spLocks noGrp="1"/>
          </p:cNvSpPr>
          <p:nvPr>
            <p:ph type="ftr" sz="quarter" idx="11"/>
          </p:nvPr>
        </p:nvSpPr>
        <p:spPr/>
        <p:txBody>
          <a:bodyPr/>
          <a:lstStyle/>
          <a:p>
            <a:r>
              <a:rPr lang="en-US" smtClean="0"/>
              <a:t>ST. JOSEPH’S FIRST GRADE COLLEGE</a:t>
            </a:r>
            <a:endParaRPr lang="en-IN"/>
          </a:p>
        </p:txBody>
      </p:sp>
      <p:sp>
        <p:nvSpPr>
          <p:cNvPr id="6" name="Slide Number Placeholder 5"/>
          <p:cNvSpPr>
            <a:spLocks noGrp="1"/>
          </p:cNvSpPr>
          <p:nvPr>
            <p:ph type="sldNum" sz="quarter" idx="12"/>
          </p:nvPr>
        </p:nvSpPr>
        <p:spPr/>
        <p:txBody>
          <a:bodyPr/>
          <a:lstStyle/>
          <a:p>
            <a:fld id="{8C4F33C4-A13D-4ED9-A127-72EAB8653897}" type="slidenum">
              <a:rPr lang="en-IN" smtClean="0"/>
              <a:t>5</a:t>
            </a:fld>
            <a:endParaRPr lang="en-IN"/>
          </a:p>
        </p:txBody>
      </p:sp>
    </p:spTree>
    <p:extLst>
      <p:ext uri="{BB962C8B-B14F-4D97-AF65-F5344CB8AC3E}">
        <p14:creationId xmlns:p14="http://schemas.microsoft.com/office/powerpoint/2010/main" val="25720427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latin typeface="Times New Roman" panose="02020603050405020304" pitchFamily="18" charset="0"/>
                <a:cs typeface="Times New Roman" panose="02020603050405020304" pitchFamily="18" charset="0"/>
              </a:rPr>
              <a:t>Advantages:</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20000"/>
          </a:bodyPr>
          <a:lstStyle/>
          <a:p>
            <a:pPr>
              <a:lnSpc>
                <a:spcPct val="150000"/>
              </a:lnSpc>
            </a:pPr>
            <a:r>
              <a:rPr lang="en-US" sz="2600" dirty="0">
                <a:latin typeface="Times New Roman" panose="02020603050405020304" pitchFamily="18" charset="0"/>
                <a:cs typeface="Times New Roman" panose="02020603050405020304" pitchFamily="18" charset="0"/>
              </a:rPr>
              <a:t>Easily change or update the important information on the menu</a:t>
            </a:r>
          </a:p>
          <a:p>
            <a:pPr>
              <a:lnSpc>
                <a:spcPct val="150000"/>
              </a:lnSpc>
            </a:pPr>
            <a:r>
              <a:rPr lang="en-US" sz="2600" dirty="0">
                <a:latin typeface="Times New Roman" panose="02020603050405020304" pitchFamily="18" charset="0"/>
                <a:cs typeface="Times New Roman" panose="02020603050405020304" pitchFamily="18" charset="0"/>
              </a:rPr>
              <a:t>Adding new items on the menu and changing the price of items is now easy</a:t>
            </a:r>
          </a:p>
          <a:p>
            <a:pPr>
              <a:lnSpc>
                <a:spcPct val="150000"/>
              </a:lnSpc>
            </a:pPr>
            <a:r>
              <a:rPr lang="en-US" sz="2600" dirty="0">
                <a:latin typeface="Times New Roman" panose="02020603050405020304" pitchFamily="18" charset="0"/>
                <a:cs typeface="Times New Roman" panose="02020603050405020304" pitchFamily="18" charset="0"/>
              </a:rPr>
              <a:t>Reduce perceived way times and enhances customers dining experience</a:t>
            </a:r>
          </a:p>
          <a:p>
            <a:pPr>
              <a:lnSpc>
                <a:spcPct val="150000"/>
              </a:lnSpc>
            </a:pPr>
            <a:r>
              <a:rPr lang="en-US" sz="2600" dirty="0">
                <a:latin typeface="Times New Roman" panose="02020603050405020304" pitchFamily="18" charset="0"/>
                <a:cs typeface="Times New Roman" panose="02020603050405020304" pitchFamily="18" charset="0"/>
              </a:rPr>
              <a:t>Eliminates the traditional systems of taking orders and submitting bills</a:t>
            </a:r>
          </a:p>
          <a:p>
            <a:pPr>
              <a:lnSpc>
                <a:spcPct val="150000"/>
              </a:lnSpc>
            </a:pPr>
            <a:r>
              <a:rPr lang="en-US" sz="2600" dirty="0">
                <a:latin typeface="Times New Roman" panose="02020603050405020304" pitchFamily="18" charset="0"/>
                <a:cs typeface="Times New Roman" panose="02020603050405020304" pitchFamily="18" charset="0"/>
              </a:rPr>
              <a:t>It can display emergency messages quickly</a:t>
            </a:r>
          </a:p>
          <a:p>
            <a:pPr>
              <a:lnSpc>
                <a:spcPct val="150000"/>
              </a:lnSpc>
            </a:pPr>
            <a:r>
              <a:rPr lang="en-US" sz="2600" dirty="0">
                <a:latin typeface="Times New Roman" panose="02020603050405020304" pitchFamily="18" charset="0"/>
                <a:cs typeface="Times New Roman" panose="02020603050405020304" pitchFamily="18" charset="0"/>
              </a:rPr>
              <a:t>It eliminates recurring cost associated with printing of paper menus.</a:t>
            </a:r>
            <a:endParaRPr lang="en-IN" sz="2600" dirty="0">
              <a:latin typeface="Times New Roman" panose="02020603050405020304" pitchFamily="18" charset="0"/>
              <a:cs typeface="Times New Roman" panose="02020603050405020304" pitchFamily="18" charset="0"/>
            </a:endParaRPr>
          </a:p>
          <a:p>
            <a:endParaRPr lang="en-IN" dirty="0"/>
          </a:p>
        </p:txBody>
      </p:sp>
      <p:sp>
        <p:nvSpPr>
          <p:cNvPr id="4" name="Date Placeholder 3"/>
          <p:cNvSpPr>
            <a:spLocks noGrp="1"/>
          </p:cNvSpPr>
          <p:nvPr>
            <p:ph type="dt" sz="half" idx="10"/>
          </p:nvPr>
        </p:nvSpPr>
        <p:spPr/>
        <p:txBody>
          <a:bodyPr/>
          <a:lstStyle/>
          <a:p>
            <a:fld id="{9A6FE24B-0A49-4EDC-8362-23F910027DA9}" type="datetime1">
              <a:rPr lang="en-IN" smtClean="0"/>
              <a:t>27-05-2020</a:t>
            </a:fld>
            <a:endParaRPr lang="en-IN"/>
          </a:p>
        </p:txBody>
      </p:sp>
      <p:sp>
        <p:nvSpPr>
          <p:cNvPr id="5" name="Footer Placeholder 4"/>
          <p:cNvSpPr>
            <a:spLocks noGrp="1"/>
          </p:cNvSpPr>
          <p:nvPr>
            <p:ph type="ftr" sz="quarter" idx="11"/>
          </p:nvPr>
        </p:nvSpPr>
        <p:spPr/>
        <p:txBody>
          <a:bodyPr/>
          <a:lstStyle/>
          <a:p>
            <a:r>
              <a:rPr lang="en-US" smtClean="0"/>
              <a:t>ST. JOSEPH’S FIRST GRADE COLLEGE</a:t>
            </a:r>
            <a:endParaRPr lang="en-IN"/>
          </a:p>
        </p:txBody>
      </p:sp>
      <p:sp>
        <p:nvSpPr>
          <p:cNvPr id="6" name="Slide Number Placeholder 5"/>
          <p:cNvSpPr>
            <a:spLocks noGrp="1"/>
          </p:cNvSpPr>
          <p:nvPr>
            <p:ph type="sldNum" sz="quarter" idx="12"/>
          </p:nvPr>
        </p:nvSpPr>
        <p:spPr/>
        <p:txBody>
          <a:bodyPr/>
          <a:lstStyle/>
          <a:p>
            <a:fld id="{8C4F33C4-A13D-4ED9-A127-72EAB8653897}" type="slidenum">
              <a:rPr lang="en-IN" smtClean="0"/>
              <a:t>6</a:t>
            </a:fld>
            <a:endParaRPr lang="en-IN"/>
          </a:p>
        </p:txBody>
      </p:sp>
    </p:spTree>
    <p:extLst>
      <p:ext uri="{BB962C8B-B14F-4D97-AF65-F5344CB8AC3E}">
        <p14:creationId xmlns:p14="http://schemas.microsoft.com/office/powerpoint/2010/main" val="19084460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latin typeface="Times New Roman" panose="02020603050405020304" pitchFamily="18" charset="0"/>
                <a:cs typeface="Times New Roman" panose="02020603050405020304" pitchFamily="18" charset="0"/>
              </a:rPr>
              <a:t>Modules</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nSpc>
                <a:spcPct val="150000"/>
              </a:lnSpc>
            </a:pPr>
            <a:r>
              <a:rPr lang="en-US" sz="2000" dirty="0" smtClean="0">
                <a:latin typeface="Times New Roman" panose="02020603050405020304" pitchFamily="18" charset="0"/>
                <a:cs typeface="Times New Roman" panose="02020603050405020304" pitchFamily="18" charset="0"/>
              </a:rPr>
              <a:t>Admin Module</a:t>
            </a:r>
          </a:p>
          <a:p>
            <a:pPr>
              <a:lnSpc>
                <a:spcPct val="150000"/>
              </a:lnSpc>
            </a:pPr>
            <a:r>
              <a:rPr lang="en-US" sz="2000" dirty="0" smtClean="0">
                <a:latin typeface="Times New Roman" panose="02020603050405020304" pitchFamily="18" charset="0"/>
                <a:cs typeface="Times New Roman" panose="02020603050405020304" pitchFamily="18" charset="0"/>
              </a:rPr>
              <a:t>Chef Module</a:t>
            </a:r>
          </a:p>
          <a:p>
            <a:pPr>
              <a:lnSpc>
                <a:spcPct val="150000"/>
              </a:lnSpc>
            </a:pPr>
            <a:r>
              <a:rPr lang="en-US" sz="2000" dirty="0" smtClean="0">
                <a:latin typeface="Times New Roman" panose="02020603050405020304" pitchFamily="18" charset="0"/>
                <a:cs typeface="Times New Roman" panose="02020603050405020304" pitchFamily="18" charset="0"/>
              </a:rPr>
              <a:t>User Module</a:t>
            </a:r>
          </a:p>
          <a:p>
            <a:pPr>
              <a:lnSpc>
                <a:spcPct val="150000"/>
              </a:lnSpc>
            </a:pPr>
            <a:r>
              <a:rPr lang="en-US" sz="2000" dirty="0" smtClean="0">
                <a:latin typeface="Times New Roman" panose="02020603050405020304" pitchFamily="18" charset="0"/>
                <a:cs typeface="Times New Roman" panose="02020603050405020304" pitchFamily="18" charset="0"/>
              </a:rPr>
              <a:t>Farmer Module</a:t>
            </a:r>
          </a:p>
          <a:p>
            <a:pPr>
              <a:lnSpc>
                <a:spcPct val="150000"/>
              </a:lnSpc>
            </a:pPr>
            <a:r>
              <a:rPr lang="en-US" sz="2000" dirty="0" smtClean="0">
                <a:latin typeface="Times New Roman" panose="02020603050405020304" pitchFamily="18" charset="0"/>
                <a:cs typeface="Times New Roman" panose="02020603050405020304" pitchFamily="18" charset="0"/>
              </a:rPr>
              <a:t>Retailer Module</a:t>
            </a:r>
          </a:p>
          <a:p>
            <a:endParaRPr lang="en-IN" sz="2000" dirty="0"/>
          </a:p>
        </p:txBody>
      </p:sp>
      <p:sp>
        <p:nvSpPr>
          <p:cNvPr id="4" name="Date Placeholder 3"/>
          <p:cNvSpPr>
            <a:spLocks noGrp="1"/>
          </p:cNvSpPr>
          <p:nvPr>
            <p:ph type="dt" sz="half" idx="10"/>
          </p:nvPr>
        </p:nvSpPr>
        <p:spPr/>
        <p:txBody>
          <a:bodyPr/>
          <a:lstStyle/>
          <a:p>
            <a:fld id="{9A6FE24B-0A49-4EDC-8362-23F910027DA9}" type="datetime1">
              <a:rPr lang="en-IN" smtClean="0"/>
              <a:t>27-05-2020</a:t>
            </a:fld>
            <a:endParaRPr lang="en-IN"/>
          </a:p>
        </p:txBody>
      </p:sp>
      <p:sp>
        <p:nvSpPr>
          <p:cNvPr id="5" name="Footer Placeholder 4"/>
          <p:cNvSpPr>
            <a:spLocks noGrp="1"/>
          </p:cNvSpPr>
          <p:nvPr>
            <p:ph type="ftr" sz="quarter" idx="11"/>
          </p:nvPr>
        </p:nvSpPr>
        <p:spPr/>
        <p:txBody>
          <a:bodyPr/>
          <a:lstStyle/>
          <a:p>
            <a:r>
              <a:rPr lang="en-US" smtClean="0"/>
              <a:t>ST. JOSEPH’S FIRST GRADE COLLEGE</a:t>
            </a:r>
            <a:endParaRPr lang="en-IN"/>
          </a:p>
        </p:txBody>
      </p:sp>
      <p:sp>
        <p:nvSpPr>
          <p:cNvPr id="6" name="Slide Number Placeholder 5"/>
          <p:cNvSpPr>
            <a:spLocks noGrp="1"/>
          </p:cNvSpPr>
          <p:nvPr>
            <p:ph type="sldNum" sz="quarter" idx="12"/>
          </p:nvPr>
        </p:nvSpPr>
        <p:spPr/>
        <p:txBody>
          <a:bodyPr/>
          <a:lstStyle/>
          <a:p>
            <a:fld id="{8C4F33C4-A13D-4ED9-A127-72EAB8653897}" type="slidenum">
              <a:rPr lang="en-IN" smtClean="0"/>
              <a:t>7</a:t>
            </a:fld>
            <a:endParaRPr lang="en-IN"/>
          </a:p>
        </p:txBody>
      </p:sp>
      <p:sp>
        <p:nvSpPr>
          <p:cNvPr id="7" name="Rectangle 6"/>
          <p:cNvSpPr/>
          <p:nvPr/>
        </p:nvSpPr>
        <p:spPr>
          <a:xfrm>
            <a:off x="1063831" y="2796445"/>
            <a:ext cx="2441369" cy="4156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hlinkClick r:id="rId2" action="ppaction://hlinksldjump"/>
          </p:cNvPr>
          <p:cNvSpPr/>
          <p:nvPr/>
        </p:nvSpPr>
        <p:spPr>
          <a:xfrm>
            <a:off x="1063831" y="2752081"/>
            <a:ext cx="2319449" cy="541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hlinkClick r:id="rId3" action="ppaction://hlinksldjump"/>
          </p:cNvPr>
          <p:cNvSpPr/>
          <p:nvPr/>
        </p:nvSpPr>
        <p:spPr>
          <a:xfrm>
            <a:off x="1063829" y="3943603"/>
            <a:ext cx="2319449" cy="541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hlinkClick r:id="rId4" action="ppaction://hlinksldjump"/>
          </p:cNvPr>
          <p:cNvSpPr/>
          <p:nvPr/>
        </p:nvSpPr>
        <p:spPr>
          <a:xfrm>
            <a:off x="1063830" y="3403116"/>
            <a:ext cx="2319449" cy="541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hlinkClick r:id="rId5" action="ppaction://hlinksldjump"/>
          </p:cNvPr>
          <p:cNvSpPr/>
          <p:nvPr/>
        </p:nvSpPr>
        <p:spPr>
          <a:xfrm>
            <a:off x="1002865" y="4535095"/>
            <a:ext cx="2380413" cy="541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hlinkClick r:id="rId6" action="ppaction://hlinksldjump"/>
          </p:cNvPr>
          <p:cNvSpPr/>
          <p:nvPr/>
        </p:nvSpPr>
        <p:spPr>
          <a:xfrm>
            <a:off x="1063831" y="2160710"/>
            <a:ext cx="2319449" cy="541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371778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latin typeface="Times New Roman" panose="02020603050405020304" pitchFamily="18" charset="0"/>
                <a:cs typeface="Times New Roman" panose="02020603050405020304" pitchFamily="18" charset="0"/>
              </a:rPr>
              <a:t>Admin Module</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Owner</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Web based browsing setup</a:t>
            </a:r>
          </a:p>
          <a:p>
            <a:r>
              <a:rPr lang="en-US" sz="2400" dirty="0">
                <a:latin typeface="Times New Roman" panose="02020603050405020304" pitchFamily="18" charset="0"/>
                <a:cs typeface="Times New Roman" panose="02020603050405020304" pitchFamily="18" charset="0"/>
              </a:rPr>
              <a:t>Modification of items and </a:t>
            </a:r>
            <a:r>
              <a:rPr lang="en-US" sz="2400" dirty="0" smtClean="0">
                <a:latin typeface="Times New Roman" panose="02020603050405020304" pitchFamily="18" charset="0"/>
                <a:cs typeface="Times New Roman" panose="02020603050405020304" pitchFamily="18" charset="0"/>
              </a:rPr>
              <a:t>price</a:t>
            </a:r>
          </a:p>
          <a:p>
            <a:r>
              <a:rPr lang="en-US" sz="2400" dirty="0" smtClean="0">
                <a:latin typeface="Times New Roman" panose="02020603050405020304" pitchFamily="18" charset="0"/>
                <a:cs typeface="Times New Roman" panose="02020603050405020304" pitchFamily="18" charset="0"/>
              </a:rPr>
              <a:t>Product list</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inventory management </a:t>
            </a: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Details of the customer</a:t>
            </a: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Daily sales report , yearly report</a:t>
            </a:r>
            <a:endParaRPr lang="en-IN" sz="2400" dirty="0">
              <a:latin typeface="Times New Roman" panose="02020603050405020304" pitchFamily="18" charset="0"/>
              <a:cs typeface="Times New Roman" panose="02020603050405020304" pitchFamily="18" charset="0"/>
            </a:endParaRPr>
          </a:p>
          <a:p>
            <a:endParaRPr lang="en-IN" sz="2400" dirty="0"/>
          </a:p>
        </p:txBody>
      </p:sp>
      <p:sp>
        <p:nvSpPr>
          <p:cNvPr id="4" name="Date Placeholder 3"/>
          <p:cNvSpPr>
            <a:spLocks noGrp="1"/>
          </p:cNvSpPr>
          <p:nvPr>
            <p:ph type="dt" sz="half" idx="10"/>
          </p:nvPr>
        </p:nvSpPr>
        <p:spPr/>
        <p:txBody>
          <a:bodyPr/>
          <a:lstStyle/>
          <a:p>
            <a:fld id="{9A6FE24B-0A49-4EDC-8362-23F910027DA9}" type="datetime1">
              <a:rPr lang="en-IN" smtClean="0"/>
              <a:t>27-05-2020</a:t>
            </a:fld>
            <a:endParaRPr lang="en-IN"/>
          </a:p>
        </p:txBody>
      </p:sp>
      <p:sp>
        <p:nvSpPr>
          <p:cNvPr id="5" name="Footer Placeholder 4"/>
          <p:cNvSpPr>
            <a:spLocks noGrp="1"/>
          </p:cNvSpPr>
          <p:nvPr>
            <p:ph type="ftr" sz="quarter" idx="11"/>
          </p:nvPr>
        </p:nvSpPr>
        <p:spPr/>
        <p:txBody>
          <a:bodyPr/>
          <a:lstStyle/>
          <a:p>
            <a:r>
              <a:rPr lang="en-US" smtClean="0"/>
              <a:t>ST. JOSEPH’S FIRST GRADE COLLEGE</a:t>
            </a:r>
            <a:endParaRPr lang="en-IN"/>
          </a:p>
        </p:txBody>
      </p:sp>
      <p:sp>
        <p:nvSpPr>
          <p:cNvPr id="6" name="Slide Number Placeholder 5"/>
          <p:cNvSpPr>
            <a:spLocks noGrp="1"/>
          </p:cNvSpPr>
          <p:nvPr>
            <p:ph type="sldNum" sz="quarter" idx="12"/>
          </p:nvPr>
        </p:nvSpPr>
        <p:spPr/>
        <p:txBody>
          <a:bodyPr/>
          <a:lstStyle/>
          <a:p>
            <a:fld id="{8C4F33C4-A13D-4ED9-A127-72EAB8653897}" type="slidenum">
              <a:rPr lang="en-IN" smtClean="0"/>
              <a:t>8</a:t>
            </a:fld>
            <a:endParaRPr lang="en-IN"/>
          </a:p>
        </p:txBody>
      </p:sp>
      <p:sp>
        <p:nvSpPr>
          <p:cNvPr id="7" name="Action Button: Home 6">
            <a:hlinkClick r:id="" action="ppaction://hlinkshowjump?jump=firstslide" highlightClick="1"/>
          </p:cNvPr>
          <p:cNvSpPr/>
          <p:nvPr/>
        </p:nvSpPr>
        <p:spPr>
          <a:xfrm>
            <a:off x="10607040" y="5473541"/>
            <a:ext cx="746760" cy="701040"/>
          </a:xfrm>
          <a:prstGeom prst="actionButtonHome">
            <a:avLst/>
          </a:prstGeom>
          <a:pattFill prst="pct5">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hlinkClick r:id="rId2" action="ppaction://hlinksldjump"/>
          </p:cNvPr>
          <p:cNvSpPr/>
          <p:nvPr/>
        </p:nvSpPr>
        <p:spPr>
          <a:xfrm>
            <a:off x="10591800" y="5471160"/>
            <a:ext cx="762000" cy="7058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8580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latin typeface="Times New Roman" panose="02020603050405020304" pitchFamily="18" charset="0"/>
                <a:cs typeface="Times New Roman" panose="02020603050405020304" pitchFamily="18" charset="0"/>
              </a:rPr>
              <a:t>Chef Module</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nSpc>
                <a:spcPct val="100000"/>
              </a:lnSpc>
            </a:pPr>
            <a:r>
              <a:rPr lang="en-US" sz="2400" dirty="0" smtClean="0">
                <a:latin typeface="Times New Roman" panose="02020603050405020304" pitchFamily="18" charset="0"/>
                <a:cs typeface="Times New Roman" panose="02020603050405020304" pitchFamily="18" charset="0"/>
              </a:rPr>
              <a:t>Prepare food</a:t>
            </a:r>
            <a:endParaRPr lang="en-US" sz="2400" dirty="0">
              <a:latin typeface="Times New Roman" panose="02020603050405020304" pitchFamily="18" charset="0"/>
              <a:cs typeface="Times New Roman" panose="02020603050405020304" pitchFamily="18" charset="0"/>
            </a:endParaRPr>
          </a:p>
          <a:p>
            <a:pPr>
              <a:lnSpc>
                <a:spcPct val="100000"/>
              </a:lnSpc>
            </a:pPr>
            <a:r>
              <a:rPr lang="en-US" sz="2400" dirty="0">
                <a:latin typeface="Times New Roman" panose="02020603050405020304" pitchFamily="18" charset="0"/>
                <a:cs typeface="Times New Roman" panose="02020603050405020304" pitchFamily="18" charset="0"/>
              </a:rPr>
              <a:t>Order </a:t>
            </a:r>
            <a:r>
              <a:rPr lang="en-US" sz="2400" dirty="0" smtClean="0">
                <a:latin typeface="Times New Roman" panose="02020603050405020304" pitchFamily="18" charset="0"/>
                <a:cs typeface="Times New Roman" panose="02020603050405020304" pitchFamily="18" charset="0"/>
              </a:rPr>
              <a:t>product</a:t>
            </a:r>
            <a:endParaRPr lang="en-US" sz="2400" dirty="0">
              <a:latin typeface="Times New Roman" panose="02020603050405020304" pitchFamily="18" charset="0"/>
              <a:cs typeface="Times New Roman" panose="02020603050405020304" pitchFamily="18" charset="0"/>
            </a:endParaRPr>
          </a:p>
          <a:p>
            <a:pPr>
              <a:lnSpc>
                <a:spcPct val="100000"/>
              </a:lnSpc>
            </a:pPr>
            <a:r>
              <a:rPr lang="en-US" sz="2400" dirty="0">
                <a:latin typeface="Times New Roman" panose="02020603050405020304" pitchFamily="18" charset="0"/>
                <a:cs typeface="Times New Roman" panose="02020603050405020304" pitchFamily="18" charset="0"/>
              </a:rPr>
              <a:t>Inventory </a:t>
            </a:r>
            <a:r>
              <a:rPr lang="en-US" sz="2400" dirty="0" smtClean="0">
                <a:latin typeface="Times New Roman" panose="02020603050405020304" pitchFamily="18" charset="0"/>
                <a:cs typeface="Times New Roman" panose="02020603050405020304" pitchFamily="18" charset="0"/>
              </a:rPr>
              <a:t>management</a:t>
            </a:r>
          </a:p>
          <a:p>
            <a:pPr>
              <a:lnSpc>
                <a:spcPct val="100000"/>
              </a:lnSpc>
            </a:pPr>
            <a:r>
              <a:rPr lang="en-US" sz="2400" dirty="0" smtClean="0">
                <a:latin typeface="Times New Roman" panose="02020603050405020304" pitchFamily="18" charset="0"/>
                <a:cs typeface="Times New Roman" panose="02020603050405020304" pitchFamily="18" charset="0"/>
              </a:rPr>
              <a:t>Profile update</a:t>
            </a:r>
          </a:p>
          <a:p>
            <a:pPr>
              <a:lnSpc>
                <a:spcPct val="100000"/>
              </a:lnSpc>
            </a:pPr>
            <a:r>
              <a:rPr lang="en-US" sz="2400" dirty="0" smtClean="0">
                <a:latin typeface="Times New Roman" panose="02020603050405020304" pitchFamily="18" charset="0"/>
                <a:cs typeface="Times New Roman" panose="02020603050405020304" pitchFamily="18" charset="0"/>
              </a:rPr>
              <a:t>Password update</a:t>
            </a:r>
            <a:endParaRPr lang="en-US" sz="2400" dirty="0">
              <a:latin typeface="Times New Roman" panose="02020603050405020304" pitchFamily="18" charset="0"/>
              <a:cs typeface="Times New Roman" panose="02020603050405020304" pitchFamily="18" charset="0"/>
            </a:endParaRPr>
          </a:p>
          <a:p>
            <a:endParaRPr lang="en-IN" sz="2400" dirty="0"/>
          </a:p>
        </p:txBody>
      </p:sp>
      <p:sp>
        <p:nvSpPr>
          <p:cNvPr id="4" name="Date Placeholder 3"/>
          <p:cNvSpPr>
            <a:spLocks noGrp="1"/>
          </p:cNvSpPr>
          <p:nvPr>
            <p:ph type="dt" sz="half" idx="10"/>
          </p:nvPr>
        </p:nvSpPr>
        <p:spPr/>
        <p:txBody>
          <a:bodyPr/>
          <a:lstStyle/>
          <a:p>
            <a:fld id="{9A6FE24B-0A49-4EDC-8362-23F910027DA9}" type="datetime1">
              <a:rPr lang="en-IN" smtClean="0"/>
              <a:t>27-05-2020</a:t>
            </a:fld>
            <a:endParaRPr lang="en-IN"/>
          </a:p>
        </p:txBody>
      </p:sp>
      <p:sp>
        <p:nvSpPr>
          <p:cNvPr id="5" name="Footer Placeholder 4"/>
          <p:cNvSpPr>
            <a:spLocks noGrp="1"/>
          </p:cNvSpPr>
          <p:nvPr>
            <p:ph type="ftr" sz="quarter" idx="11"/>
          </p:nvPr>
        </p:nvSpPr>
        <p:spPr/>
        <p:txBody>
          <a:bodyPr/>
          <a:lstStyle/>
          <a:p>
            <a:r>
              <a:rPr lang="en-US" smtClean="0"/>
              <a:t>ST. JOSEPH’S FIRST GRADE COLLEGE</a:t>
            </a:r>
            <a:endParaRPr lang="en-IN"/>
          </a:p>
        </p:txBody>
      </p:sp>
      <p:sp>
        <p:nvSpPr>
          <p:cNvPr id="6" name="Slide Number Placeholder 5"/>
          <p:cNvSpPr>
            <a:spLocks noGrp="1"/>
          </p:cNvSpPr>
          <p:nvPr>
            <p:ph type="sldNum" sz="quarter" idx="12"/>
          </p:nvPr>
        </p:nvSpPr>
        <p:spPr/>
        <p:txBody>
          <a:bodyPr/>
          <a:lstStyle/>
          <a:p>
            <a:fld id="{8C4F33C4-A13D-4ED9-A127-72EAB8653897}" type="slidenum">
              <a:rPr lang="en-IN" smtClean="0"/>
              <a:t>9</a:t>
            </a:fld>
            <a:endParaRPr lang="en-IN"/>
          </a:p>
        </p:txBody>
      </p:sp>
      <p:sp>
        <p:nvSpPr>
          <p:cNvPr id="7" name="Action Button: Home 6">
            <a:hlinkClick r:id="" action="ppaction://hlinkshowjump?jump=firstslide" highlightClick="1"/>
          </p:cNvPr>
          <p:cNvSpPr/>
          <p:nvPr/>
        </p:nvSpPr>
        <p:spPr>
          <a:xfrm>
            <a:off x="10607040" y="5471160"/>
            <a:ext cx="746760" cy="701040"/>
          </a:xfrm>
          <a:prstGeom prst="actionButtonHome">
            <a:avLst/>
          </a:prstGeom>
          <a:pattFill prst="pct5">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hlinkClick r:id="rId2" action="ppaction://hlinksldjump"/>
          </p:cNvPr>
          <p:cNvSpPr/>
          <p:nvPr/>
        </p:nvSpPr>
        <p:spPr>
          <a:xfrm>
            <a:off x="10591800" y="5471160"/>
            <a:ext cx="762000" cy="7058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02723937"/>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822</TotalTime>
  <Words>738</Words>
  <Application>Microsoft Office PowerPoint</Application>
  <PresentationFormat>Widescreen</PresentationFormat>
  <Paragraphs>211</Paragraphs>
  <Slides>33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Times New Roman</vt:lpstr>
      <vt:lpstr>Trebuchet MS</vt:lpstr>
      <vt:lpstr>Wingdings 3</vt:lpstr>
      <vt:lpstr>Facet</vt:lpstr>
      <vt:lpstr>PowerPoint Presentation</vt:lpstr>
      <vt:lpstr>PowerPoint Presentation</vt:lpstr>
      <vt:lpstr>Introduction</vt:lpstr>
      <vt:lpstr>Existing System:</vt:lpstr>
      <vt:lpstr>Proposed System:</vt:lpstr>
      <vt:lpstr>Advantages:</vt:lpstr>
      <vt:lpstr>Modules</vt:lpstr>
      <vt:lpstr>Admin Module</vt:lpstr>
      <vt:lpstr>Chef Module</vt:lpstr>
      <vt:lpstr>User Module</vt:lpstr>
      <vt:lpstr>Farmer Module</vt:lpstr>
      <vt:lpstr>Retailer Module</vt:lpstr>
      <vt:lpstr>System requirement specification</vt:lpstr>
      <vt:lpstr>Use Case Diagram</vt:lpstr>
      <vt:lpstr>Chef Module:</vt:lpstr>
      <vt:lpstr>User Module:</vt:lpstr>
      <vt:lpstr>Farmer Module:</vt:lpstr>
      <vt:lpstr>Retailer Module:</vt:lpstr>
      <vt:lpstr>Data Flow Diagram</vt:lpstr>
      <vt:lpstr>Chef Module:</vt:lpstr>
      <vt:lpstr>User Module:</vt:lpstr>
      <vt:lpstr>Farmer Module:</vt:lpstr>
      <vt:lpstr>Retailer Module:</vt:lpstr>
      <vt:lpstr>ER Diagram :</vt:lpstr>
      <vt:lpstr>Snapshots</vt:lpstr>
      <vt:lpstr>PowerPoint Presentation</vt:lpstr>
      <vt:lpstr>PowerPoint Presentation</vt:lpstr>
      <vt:lpstr>PowerPoint Presentation</vt:lpstr>
      <vt:lpstr>PowerPoint Presentation</vt:lpstr>
      <vt:lpstr>PowerPoint Presentation</vt:lpstr>
      <vt:lpstr>Conclusion</vt:lpstr>
      <vt:lpstr>Future Enhancement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dc:title>
  <dc:creator>ashikdayanand@outlook.com</dc:creator>
  <cp:lastModifiedBy>ashikdayanand@outlook.com</cp:lastModifiedBy>
  <cp:revision>279</cp:revision>
  <dcterms:created xsi:type="dcterms:W3CDTF">2020-02-03T04:06:12Z</dcterms:created>
  <dcterms:modified xsi:type="dcterms:W3CDTF">2020-05-27T04:19:05Z</dcterms:modified>
</cp:coreProperties>
</file>