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9" autoAdjust="0"/>
    <p:restoredTop sz="94660"/>
  </p:normalViewPr>
  <p:slideViewPr>
    <p:cSldViewPr snapToGrid="0">
      <p:cViewPr>
        <p:scale>
          <a:sx n="66" d="100"/>
          <a:sy n="66" d="100"/>
        </p:scale>
        <p:origin x="7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7771981-28F9-4AD5-9826-BD384A973A0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895CD19-A17D-4BA4-8BD6-828DD41EA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24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1981-28F9-4AD5-9826-BD384A973A0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D19-A17D-4BA4-8BD6-828DD41EA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17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1981-28F9-4AD5-9826-BD384A973A0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D19-A17D-4BA4-8BD6-828DD41EA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1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1981-28F9-4AD5-9826-BD384A973A0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D19-A17D-4BA4-8BD6-828DD41EA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868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1981-28F9-4AD5-9826-BD384A973A0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D19-A17D-4BA4-8BD6-828DD41EA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953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1981-28F9-4AD5-9826-BD384A973A0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D19-A17D-4BA4-8BD6-828DD41EA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633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1981-28F9-4AD5-9826-BD384A973A0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D19-A17D-4BA4-8BD6-828DD41EA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91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7771981-28F9-4AD5-9826-BD384A973A0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D19-A17D-4BA4-8BD6-828DD41EA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19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7771981-28F9-4AD5-9826-BD384A973A0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D19-A17D-4BA4-8BD6-828DD41EA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47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1981-28F9-4AD5-9826-BD384A973A0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D19-A17D-4BA4-8BD6-828DD41EA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3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1981-28F9-4AD5-9826-BD384A973A0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D19-A17D-4BA4-8BD6-828DD41EA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9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1981-28F9-4AD5-9826-BD384A973A0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D19-A17D-4BA4-8BD6-828DD41EA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96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1981-28F9-4AD5-9826-BD384A973A0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D19-A17D-4BA4-8BD6-828DD41EA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35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1981-28F9-4AD5-9826-BD384A973A0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D19-A17D-4BA4-8BD6-828DD41EA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7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1981-28F9-4AD5-9826-BD384A973A0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D19-A17D-4BA4-8BD6-828DD41EA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11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1981-28F9-4AD5-9826-BD384A973A0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D19-A17D-4BA4-8BD6-828DD41EA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37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71981-28F9-4AD5-9826-BD384A973A0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CD19-A17D-4BA4-8BD6-828DD41EA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14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7771981-28F9-4AD5-9826-BD384A973A0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895CD19-A17D-4BA4-8BD6-828DD41EA5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75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53144"/>
            <a:ext cx="7766936" cy="1685108"/>
          </a:xfrm>
        </p:spPr>
        <p:txBody>
          <a:bodyPr/>
          <a:lstStyle/>
          <a:p>
            <a:r>
              <a:rPr lang="en-IN" dirty="0" smtClean="0"/>
              <a:t>Disease Predictor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4353" y="4024707"/>
            <a:ext cx="5904413" cy="1096899"/>
          </a:xfrm>
        </p:spPr>
        <p:txBody>
          <a:bodyPr>
            <a:normAutofit fontScale="25000" lnSpcReduction="20000"/>
          </a:bodyPr>
          <a:lstStyle/>
          <a:p>
            <a:r>
              <a:rPr lang="en-US" sz="8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Based Health Prediction System</a:t>
            </a:r>
            <a:endParaRPr lang="en-US" sz="8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Heart Disease UCI Dataset</a:t>
            </a:r>
          </a:p>
          <a:p>
            <a:pPr algn="r"/>
            <a:endParaRPr lang="en-US" sz="4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ASHIK JOEL T R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5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5" y="3039147"/>
            <a:ext cx="1080981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disease is one of the leading causes of death worldwide.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enables prediction of heart disease risk from patient health data.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Train ML models on the UCI Heart Disease dataset to predict the presence of heart disease.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29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477800"/>
            <a:ext cx="1014911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UCI Heart Disease dataset (age, cholesterol, blood pressure,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 &amp; normalization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Train-test split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classification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Used: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Logistic Regression, 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Accuracy, Precision, Recall, F1-score</a:t>
            </a:r>
          </a:p>
        </p:txBody>
      </p:sp>
    </p:spTree>
    <p:extLst>
      <p:ext uri="{BB962C8B-B14F-4D97-AF65-F5344CB8AC3E}">
        <p14:creationId xmlns:p14="http://schemas.microsoft.com/office/powerpoint/2010/main" val="431140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Results &amp; Analysis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031798"/>
            <a:ext cx="961208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Accuracy: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 (value from execution)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Accuracy: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 (value from execution)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performed slightly better than Logistic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 features influencing prediction: age, cholesterol, blood pressure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905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&amp; Future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✅ ML models can effectively predict the likelihood of heart disease.</a:t>
            </a:r>
            <a:br>
              <a:rPr lang="en-US" dirty="0" smtClean="0"/>
            </a:br>
            <a:r>
              <a:rPr lang="en-US" dirty="0" smtClean="0"/>
              <a:t>✅ Random Forest shows promising results for classification.</a:t>
            </a:r>
            <a:br>
              <a:rPr lang="en-US" dirty="0" smtClean="0"/>
            </a:br>
            <a:r>
              <a:rPr lang="en-US" dirty="0" smtClean="0"/>
              <a:t>🔮 Future Scope:</a:t>
            </a:r>
          </a:p>
          <a:p>
            <a:r>
              <a:rPr lang="en-US" dirty="0" smtClean="0"/>
              <a:t>Deploy as a web/mobile app for doctors &amp; patients</a:t>
            </a:r>
          </a:p>
          <a:p>
            <a:r>
              <a:rPr lang="en-US" dirty="0" smtClean="0"/>
              <a:t>Extend dataset with more patient records</a:t>
            </a:r>
          </a:p>
          <a:p>
            <a:r>
              <a:rPr lang="en-US" dirty="0" smtClean="0"/>
              <a:t>Explore deep learning approaches for higher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75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170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 Boardroom</vt:lpstr>
      <vt:lpstr>Disease Predictor</vt:lpstr>
      <vt:lpstr>Introduction</vt:lpstr>
      <vt:lpstr>Methodology</vt:lpstr>
      <vt:lpstr>Results &amp; Analysis</vt:lpstr>
      <vt:lpstr>Conclusion &amp; 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 Predictor</dc:title>
  <dc:creator>Microsoft account</dc:creator>
  <cp:lastModifiedBy>Microsoft account</cp:lastModifiedBy>
  <cp:revision>2</cp:revision>
  <dcterms:created xsi:type="dcterms:W3CDTF">2025-08-27T13:08:20Z</dcterms:created>
  <dcterms:modified xsi:type="dcterms:W3CDTF">2025-08-27T13:14:55Z</dcterms:modified>
</cp:coreProperties>
</file>