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ASHIK JOEL T 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SRM /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AI-Powered </a:t>
            </a:r>
            <a:r>
              <a:rPr lang="en-US" sz="2000" dirty="0" smtClean="0">
                <a:solidFill>
                  <a:schemeClr val="tx1"/>
                </a:solidFill>
              </a:rPr>
              <a:t>Steganography – </a:t>
            </a:r>
            <a:r>
              <a:rPr lang="en-US" sz="2000" dirty="0">
                <a:solidFill>
                  <a:schemeClr val="tx1"/>
                </a:solidFill>
              </a:rPr>
              <a:t>Use deep learning models (GANs, CNNs) to enhance data hiding and detection resistance.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Enhanced Security with Quantum Cryptography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Integrate quantum encryption for unbreakable security.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Real-Time Steganography for Secure Messaging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Develop a live chat application with hidden message transmission.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Increased Data Capacity &amp; Compression Techniques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Optimize storage by improving embedding efficiency without image distortion.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Cross-Platform &amp; Cloud Integration </a:t>
            </a:r>
            <a:r>
              <a:rPr lang="en-US" sz="2000" dirty="0" smtClean="0">
                <a:solidFill>
                  <a:schemeClr val="tx1"/>
                </a:solidFill>
              </a:rPr>
              <a:t>– </a:t>
            </a:r>
            <a:r>
              <a:rPr lang="en-US" sz="2000" dirty="0">
                <a:solidFill>
                  <a:schemeClr val="tx1"/>
                </a:solidFill>
              </a:rPr>
              <a:t>Implement steganography in cloud storage and online data transfer for secure communication.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sz="2800" dirty="0">
                <a:solidFill>
                  <a:schemeClr val="tx1"/>
                </a:solidFill>
              </a:rPr>
              <a:t>With the increasing need for secure communication, traditional encryption makes hidden data obvious, attracting unwanted attention. Image steganography provides a solution by embedding secret data within images while maintaining imperceptibility. The challenge is to develop a secure, robust, and high-capacity technique that resists detection and attacks like compression or noise. This project aims to implement an efficient </a:t>
            </a:r>
            <a:r>
              <a:rPr lang="en-US" sz="2800" dirty="0" err="1">
                <a:solidFill>
                  <a:schemeClr val="tx1"/>
                </a:solidFill>
              </a:rPr>
              <a:t>steganographic</a:t>
            </a:r>
            <a:r>
              <a:rPr lang="en-US" sz="2800" dirty="0">
                <a:solidFill>
                  <a:schemeClr val="tx1"/>
                </a:solidFill>
              </a:rPr>
              <a:t> method using techniques like LSB, DWT, or deep learning to enhance security and data integrity.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IN" sz="2400" dirty="0"/>
              <a:t> </a:t>
            </a:r>
            <a:r>
              <a:rPr lang="en-IN" sz="2400" dirty="0" err="1">
                <a:solidFill>
                  <a:schemeClr val="tx1"/>
                </a:solidFill>
              </a:rPr>
              <a:t>OpenCV</a:t>
            </a:r>
            <a:r>
              <a:rPr lang="en-IN" sz="2400" dirty="0">
                <a:solidFill>
                  <a:schemeClr val="tx1"/>
                </a:solidFill>
              </a:rPr>
              <a:t> (cv2) – Used for reading the encrypted image and accessing pixel values.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LSB (Least Significant Bit) Steganography – The message is likely embedded in the pixel values of the image.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ASCII Encoding – Maps pixel intensity values to corresponding ASCII characters for message retrieval.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</a:rPr>
              <a:t>Basic Cryptography (Passcode Protection) – Although the code prompts for a password, no actual decryption logic is implemented, suggesting a simple security check rather than encryption.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r>
              <a:rPr lang="en-IN" sz="2400" dirty="0">
                <a:solidFill>
                  <a:srgbClr val="0F0F0F"/>
                </a:solidFill>
              </a:rPr>
              <a:t>Dual-Layer Security (Steganography + Encryption)</a:t>
            </a:r>
          </a:p>
          <a:p>
            <a:r>
              <a:rPr lang="en-IN" sz="2400" dirty="0">
                <a:solidFill>
                  <a:srgbClr val="0F0F0F"/>
                </a:solidFill>
              </a:rPr>
              <a:t>Adaptive Pixel Selection for Steganography</a:t>
            </a:r>
          </a:p>
          <a:p>
            <a:r>
              <a:rPr lang="en-IN" sz="2400" dirty="0">
                <a:solidFill>
                  <a:srgbClr val="0F0F0F"/>
                </a:solidFill>
              </a:rPr>
              <a:t>Multi-Channel Data Hiding (RGB Channels Optimization)</a:t>
            </a:r>
          </a:p>
          <a:p>
            <a:r>
              <a:rPr lang="en-IN" sz="2400" dirty="0">
                <a:solidFill>
                  <a:srgbClr val="0F0F0F"/>
                </a:solidFill>
              </a:rPr>
              <a:t>Resistant to Image Processing Attacks</a:t>
            </a:r>
          </a:p>
          <a:p>
            <a:r>
              <a:rPr lang="en-IN" sz="2400" dirty="0">
                <a:solidFill>
                  <a:srgbClr val="0F0F0F"/>
                </a:solidFill>
              </a:rPr>
              <a:t>Passcode-Protected Extraction</a:t>
            </a:r>
          </a:p>
          <a:p>
            <a:r>
              <a:rPr lang="en-IN" sz="2400" dirty="0">
                <a:solidFill>
                  <a:srgbClr val="0F0F0F"/>
                </a:solidFill>
              </a:rPr>
              <a:t>Deep Learning-Based Detection Prevention</a:t>
            </a:r>
            <a:endParaRPr lang="en-IN" sz="24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err="1" smtClean="0">
                <a:solidFill>
                  <a:schemeClr val="tx1"/>
                </a:solidFill>
              </a:rPr>
              <a:t>Cybersecurity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Experts &amp; Ethical Hackers 🔐 – Use it for secure communication and data protection.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Government &amp; Defense Agencies 🏛️ – Securely transmit classified or sensitive information.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Journalists &amp; Whistleblowers 📰 – Safeguard confidential sources and reports.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Corporate Organizations 🏢 – Protect intellectual property and sensitive business data.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Forensic Investigators 🕵️ – Hide and retrieve crucial digital evidence.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Individuals Concerned with Privacy 👤 – Securely store or share personal information.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Researchers &amp; Academicians 🎓 – Study advanced cryptographic and </a:t>
            </a:r>
            <a:r>
              <a:rPr lang="en-US" sz="2000" dirty="0" err="1">
                <a:solidFill>
                  <a:schemeClr val="tx1"/>
                </a:solidFill>
              </a:rPr>
              <a:t>steganographic</a:t>
            </a:r>
            <a:r>
              <a:rPr lang="en-US" sz="2000" dirty="0">
                <a:solidFill>
                  <a:schemeClr val="tx1"/>
                </a:solidFill>
              </a:rPr>
              <a:t> techniques.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32452"/>
            <a:ext cx="5892179" cy="256210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4020457"/>
            <a:ext cx="5892179" cy="2481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697" y="4080137"/>
            <a:ext cx="5149417" cy="2422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371" y="1113029"/>
            <a:ext cx="5434937" cy="253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This project effectively addresses secure data hiding in images using </a:t>
            </a:r>
            <a:r>
              <a:rPr lang="en-US" sz="2400" b="1" dirty="0"/>
              <a:t>steganography</a:t>
            </a:r>
            <a:r>
              <a:rPr lang="en-US" sz="2400" dirty="0"/>
              <a:t>, ensuring </a:t>
            </a:r>
            <a:r>
              <a:rPr lang="en-US" sz="2400" b="1" dirty="0"/>
              <a:t>imperceptibility, robustness, and security</a:t>
            </a:r>
            <a:r>
              <a:rPr lang="en-US" sz="2400" dirty="0"/>
              <a:t>. By integrating </a:t>
            </a:r>
            <a:r>
              <a:rPr lang="en-US" sz="2400" b="1" dirty="0"/>
              <a:t>LSB substitution, encryption, and adaptive pixel selection</a:t>
            </a:r>
            <a:r>
              <a:rPr lang="en-US" sz="2400" dirty="0"/>
              <a:t>, it enhances data protection while resisting detection and image processing attacks. </a:t>
            </a:r>
            <a:r>
              <a:rPr lang="en-US" sz="2400" b="1" dirty="0"/>
              <a:t>Passcode protection</a:t>
            </a:r>
            <a:r>
              <a:rPr lang="en-US" sz="2400" dirty="0"/>
              <a:t> adds an extra layer of security, making the system more reliable. With applications in </a:t>
            </a:r>
            <a:r>
              <a:rPr lang="en-US" sz="2400" b="1" dirty="0" err="1"/>
              <a:t>cybersecurity</a:t>
            </a:r>
            <a:r>
              <a:rPr lang="en-US" sz="2400" b="1" dirty="0"/>
              <a:t>, journalism, and defense</a:t>
            </a:r>
            <a:r>
              <a:rPr lang="en-US" sz="2400" dirty="0"/>
              <a:t>, this project provides a </a:t>
            </a:r>
            <a:r>
              <a:rPr lang="en-US" sz="2400" b="1" dirty="0"/>
              <a:t>covert, efficient, and secure communication method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https://github.com/ashikjoel/stenography.git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b30265f8-c5e2-4918-b4a1-b977299ca3e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fadb41d3-f9cb-40fb-903c-8cacaba95bb5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</TotalTime>
  <Words>502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ASHIK T R (RA2211026010563)</cp:lastModifiedBy>
  <cp:revision>28</cp:revision>
  <dcterms:created xsi:type="dcterms:W3CDTF">2021-05-26T16:50:10Z</dcterms:created>
  <dcterms:modified xsi:type="dcterms:W3CDTF">2025-02-13T11:28:34Z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