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934bb16b7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934bb16b7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934bb16b7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934bb16b7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934bb16b7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934bb16b7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934bb16b7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934bb16b7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934bb16b7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934bb16b7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934bb16b7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934bb16b7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934bb16b7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934bb16b7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934bb16b7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934bb16b7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934bb16b7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934bb16b7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934bb16b7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934bb16b7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934bb16b7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934bb16b7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934bb16b7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934bb16b7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934bb16b7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934bb16b7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934bb16b7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934bb16b7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934bb16b7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934bb16b7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934bb16b7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934bb16b7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Full Stack .Net Training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10:15 - 11:15 CT MON- FRI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everestuptech@gmail.com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Chapter 2: C#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C# The Language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C# Basics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C# 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Design Patterns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Unit Testing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Chapter  3: Entity Framework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Entity Framework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Code First Approach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Project on Code First Approach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Scaffolding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CRUD on EF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Chapter 4: Database and Stored Procedures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and Stored Procedures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SQL Basics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Function, Procedures, Views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Dapper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CRUD Using Dapper and Stored Procedures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Consume Procedures/Function Via EF Core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Chapter 5: Asp.Net Core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Framework for .Net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CRUD Application Web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ASP.NET Identity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JWT Integration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Chapter 6: Front End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Angular</a:t>
            </a:r>
            <a:r>
              <a:rPr lang="en-GB"/>
              <a:t> and Typescript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Typescript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Angular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PIS CRUD </a:t>
            </a:r>
            <a:r>
              <a:rPr lang="en-GB"/>
              <a:t>using the Web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Advanced (Ecommerce Application based on Flow)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Chapter 7: Version Control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Guide to Git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Get Familiar with Git Commands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Hands on Labs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Chapter 8: Deployment &amp; Document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Local Deployment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Cloud Deployment (AWS/Azure)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Overview of Containers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Software Documentation (Visio, Doxygen)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2100"/>
              <a:t>Any Queries?</a:t>
            </a:r>
            <a:endParaRPr b="1"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Know Your Trainers</a:t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729625" y="2265775"/>
            <a:ext cx="7688100" cy="14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Ashutosh Kushwaha (10+ Years in Full Stack .Net Development)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Ashok Bhattarai (8+ Years Experience in .Net Development)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Piyush Pant (7+ Years Experience in .Net Development)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Downloads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.Net SDK 6 (LTS)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Visual Studio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Visual Studio 2022 ( Intellij Rider) Community Edition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Git / Bitbucket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SourceTree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SQL Express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SQL Server Management Studio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Angular CLI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Good to Know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JavaScript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OOP Concepts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Basic SQL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UI/UX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Git Basics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.Net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.Net is a Library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C# is a Programming Language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Angular is a Front End Framework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Full Stack </a:t>
            </a:r>
            <a:r>
              <a:rPr lang="en-GB"/>
              <a:t>Syllabus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C#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.Net 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Entity</a:t>
            </a:r>
            <a:r>
              <a:rPr lang="en-GB"/>
              <a:t> Framework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TSQL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Typescript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Angular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Syllabus</a:t>
            </a:r>
            <a:r>
              <a:rPr lang="en-GB"/>
              <a:t> Outline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17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GB" sz="1325"/>
              <a:t>Programming Fundamentals(8 Hours)</a:t>
            </a:r>
            <a:endParaRPr b="1"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/>
              <a:t>• Html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/>
              <a:t>• CSS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/>
              <a:t>• Bootstrap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/>
              <a:t>• JavaScript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GB" sz="1325"/>
              <a:t>SQL (8 Hours)</a:t>
            </a:r>
            <a:endParaRPr b="1"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/>
              <a:t>• Overview of Ms-Sql Server/ Azure SQL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/>
              <a:t>• Transact Programming in SQL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GB" sz="1325"/>
              <a:t>C# (16 Hours)</a:t>
            </a:r>
            <a:endParaRPr b="1"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/>
              <a:t>• Basic C#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/>
              <a:t>• C# OOP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/>
              <a:t>• Design Patterns in C#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/>
              <a:t>• Unit Testing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GB" sz="1325"/>
              <a:t>ASP.NET Core/Web API (40 Hours)</a:t>
            </a:r>
            <a:endParaRPr b="1"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/>
              <a:t>• Evolution of ASP and ASP.NET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/>
              <a:t>• What is ASP.NET Core?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/>
              <a:t>• Middleware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/>
              <a:t>• Dependency Injection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/>
              <a:t>• ASP.NET Core MVC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/>
              <a:t>• Controllers and Actions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/>
              <a:t>• Routing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/>
              <a:t>• Models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/>
              <a:t>• Status Codes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/>
              <a:t>• Verbs (GET, POST, PUT, DELETE)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/>
              <a:t>• Validations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/>
              <a:t>• CRUD Implementation in WEB API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GB" sz="1325"/>
              <a:t>Entity Framework Core (8 Hours)</a:t>
            </a:r>
            <a:endParaRPr b="1"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/>
              <a:t>• ORM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/>
              <a:t>• Entities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/>
              <a:t>• Context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/>
              <a:t>• Code First Approach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/>
              <a:t>• Manipulation Data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/>
              <a:t>• Connecting to a Database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GB" sz="1325"/>
              <a:t>Angular (40 Hours)</a:t>
            </a:r>
            <a:endParaRPr b="1"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/>
              <a:t>• What is Angular?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/>
              <a:t>• npm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/>
              <a:t>• Typescript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/>
              <a:t>• Visual Studio Code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/>
              <a:t>• Components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/>
              <a:t>• Modules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/>
              <a:t>• Directives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/>
              <a:t>• Data Binding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/>
              <a:t>• Services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/>
              <a:t>• Lifecycle hooks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/>
              <a:t>• Observable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/>
              <a:t>• HttpClient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/>
              <a:t>• CORS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/>
              <a:t>• Making HTTP Requests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/>
              <a:t>• Manipulating Data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/>
              <a:t>• Error Handling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/>
              <a:t>• CRUD Application in Web API and Angular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GB" sz="1325"/>
              <a:t>Advanced Angular with .Net Core (40 Hours)</a:t>
            </a:r>
            <a:endParaRPr b="1"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325"/>
              <a:t>• Ecommerce Application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32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Chapter 1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Back End/ Front End Flow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Languages Introduction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.Net Framework vs .Net Core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History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