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Lato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20b319e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20b319e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20b319e36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20b319e36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20b319e36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20b319e36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23cc4732e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23cc4732e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23cc4732e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23cc4732e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243c1a1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243c1a1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9470862da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9470862da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23cc4732e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23cc4732e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23cc4732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23cc4732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23cc4732e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23cc4732e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23cc4732e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23cc4732e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23cc4732e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23cc4732e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23cc4732e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23cc4732e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243c1a1a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243c1a1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Full Stack .Net Training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Day 2 (SQL)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10:15 - 11:15 CT MON- FRI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everestuptech@gmail.com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Create a table named "Employees" with the following columns: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"</a:t>
            </a:r>
            <a:r>
              <a:rPr lang="en-GB"/>
              <a:t>EmployeeID</a:t>
            </a:r>
            <a:r>
              <a:rPr lang="en-GB"/>
              <a:t>" of type INT and set it as the primary key.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"FirstName" of type VARCHAR(50).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"LastName" of type VARCHAR(50).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"DateOfBirth" of type DATE.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"Salary" of type DECIMAL(10, 2).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Write query to drop </a:t>
            </a:r>
            <a:r>
              <a:rPr lang="en-GB"/>
              <a:t>"Salary"</a:t>
            </a:r>
            <a:r>
              <a:rPr lang="en-GB"/>
              <a:t>column from table </a:t>
            </a:r>
            <a:r>
              <a:rPr lang="en-GB"/>
              <a:t>"Employees"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3. Write query to Insert at least two rows into table </a:t>
            </a:r>
            <a:r>
              <a:rPr lang="en-GB"/>
              <a:t>"Employees"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4. Write query to update one row.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KEYS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Unique Key</a:t>
            </a:r>
            <a:r>
              <a:rPr lang="en-GB"/>
              <a:t> : Uniquely identifies each elements in a table.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Primary Key</a:t>
            </a:r>
            <a:r>
              <a:rPr lang="en-GB"/>
              <a:t> : </a:t>
            </a:r>
            <a:r>
              <a:rPr lang="en-GB" sz="1200">
                <a:solidFill>
                  <a:srgbClr val="4242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primary key is used as a unique identifier to quickly parse data within the table.A table cannot have more than one primary key.</a:t>
            </a:r>
            <a:endParaRPr sz="1200">
              <a:solidFill>
                <a:srgbClr val="42424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Foreign Key</a:t>
            </a:r>
            <a:r>
              <a:rPr lang="en-GB"/>
              <a:t>: constraint is used to prevent actions that would destroy links between tables.  It is a field (or collection of fields) in one table, that refers to the PRIMARY KEY in another table.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SQL JOINS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729450" y="2078875"/>
            <a:ext cx="2522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Inner Join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Left Join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Right Join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Full Outer Join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Cross Join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Self Join </a:t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0950" y="1853850"/>
            <a:ext cx="530640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Hands on Example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SQL ( Structured Query Language)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SQL</a:t>
            </a:r>
            <a:r>
              <a:rPr lang="en-GB"/>
              <a:t> is a standard </a:t>
            </a:r>
            <a:r>
              <a:rPr b="1" lang="en-GB"/>
              <a:t>language </a:t>
            </a:r>
            <a:r>
              <a:rPr lang="en-GB"/>
              <a:t>for storing, manipulating and retrieving data in databases.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81717"/>
                </a:solidFill>
                <a:highlight>
                  <a:srgbClr val="FFFFFF"/>
                </a:highlight>
              </a:rPr>
              <a:t>SQL Server</a:t>
            </a:r>
            <a:r>
              <a:rPr lang="en-GB">
                <a:solidFill>
                  <a:srgbClr val="181717"/>
                </a:solidFill>
                <a:highlight>
                  <a:srgbClr val="FFFFFF"/>
                </a:highlight>
              </a:rPr>
              <a:t> is a relational database management system</a:t>
            </a:r>
            <a:r>
              <a:rPr b="1" lang="en-GB">
                <a:solidFill>
                  <a:srgbClr val="181717"/>
                </a:solidFill>
                <a:highlight>
                  <a:srgbClr val="FFFFFF"/>
                </a:highlight>
              </a:rPr>
              <a:t> (RDBMS)</a:t>
            </a:r>
            <a:r>
              <a:rPr lang="en-GB">
                <a:solidFill>
                  <a:srgbClr val="181717"/>
                </a:solidFill>
                <a:highlight>
                  <a:srgbClr val="FFFFFF"/>
                </a:highlight>
              </a:rPr>
              <a:t> by Microsoft.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SQL Server Management Studio (SSMS)</a:t>
            </a:r>
            <a:r>
              <a:rPr lang="en-GB"/>
              <a:t> is an integrated environment for managing any SQL infrastructure. Used to access, configure, manage, administer, and develop all components of SQL Server.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RDBMS </a:t>
            </a:r>
            <a:r>
              <a:rPr lang="en-GB"/>
              <a:t>is a type of database management system (DBMS) that stores data in a row-based table structure which connects related data elements.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Oracle, MySQL, Microsoft SQL Server, PostgreSQL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 of Commands in SQL 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DDL</a:t>
            </a:r>
            <a:r>
              <a:rPr lang="en-GB"/>
              <a:t> – Data Definition Language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DQL </a:t>
            </a:r>
            <a:r>
              <a:rPr lang="en-GB"/>
              <a:t>– Data Query Language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DML </a:t>
            </a:r>
            <a:r>
              <a:rPr lang="en-GB"/>
              <a:t>– Data Manipulation Language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DCL</a:t>
            </a:r>
            <a:r>
              <a:rPr lang="en-GB"/>
              <a:t> – Data Control Language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TCL</a:t>
            </a:r>
            <a:r>
              <a:rPr lang="en-GB"/>
              <a:t> – Transaction Control Language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1777850"/>
            <a:ext cx="7688700" cy="33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consists of the SQL commands that can be used to define the database schema.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create and modify the structure of database objects  in the database.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DDL is a set of SQL commands used to create, modify, and delete database structures but not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CREATE</a:t>
            </a:r>
            <a:r>
              <a:rPr lang="en-GB"/>
              <a:t>: to create the database or its </a:t>
            </a:r>
            <a:r>
              <a:rPr b="1" lang="en-GB"/>
              <a:t>objects</a:t>
            </a:r>
            <a:r>
              <a:rPr lang="en-GB"/>
              <a:t> ( table, index, function, views, store procedure, and triggers).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DROP</a:t>
            </a:r>
            <a:r>
              <a:rPr lang="en-GB"/>
              <a:t>: to delete objects from the database.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ALTER</a:t>
            </a:r>
            <a:r>
              <a:rPr lang="en-GB"/>
              <a:t>: to alter the structure of the database.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TRUNCATE</a:t>
            </a:r>
            <a:r>
              <a:rPr lang="en-GB"/>
              <a:t>: to remove all records from a table, including all spaces allocated for the records are removed.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DDL (Data Definition Language)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DQL – Data Query Language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DQL statements are used for performing queries on the data within schema objects.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SELECT</a:t>
            </a:r>
            <a:r>
              <a:rPr lang="en-GB"/>
              <a:t>: used to retrieve data from the database.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DML – Data Manipulation Language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To manipulate of data present in the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INSERT</a:t>
            </a:r>
            <a:r>
              <a:rPr lang="en-GB"/>
              <a:t>: used to insert data into a table.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UPDATE</a:t>
            </a:r>
            <a:r>
              <a:rPr lang="en-GB"/>
              <a:t>: used to update existing data within a table.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DELETE</a:t>
            </a:r>
            <a:r>
              <a:rPr lang="en-GB"/>
              <a:t>: used to delete records from a database table.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DCL – Data Control Language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DCL includes commands such as GRANT and REVOKE which mainly deal with the rights, permissions, and other controls of the database system.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GRANT</a:t>
            </a:r>
            <a:r>
              <a:rPr lang="en-GB"/>
              <a:t>: This command gives users access privileges to the database.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REVOKE</a:t>
            </a:r>
            <a:r>
              <a:rPr lang="en-GB"/>
              <a:t>: This command withdraws the user’s access privileges given by using the GRANT command.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TCL (Transaction Control Language)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Transactions group a set of tasks into a single execution unit.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COMMIT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ROLLBACK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Hands On Example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