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Old Standard TT"/>
      <p:regular r:id="rId31"/>
      <p:bold r:id="rId32"/>
      <p: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4" roundtripDataSignature="AMtx7mhMfNUZvbGshLCj9ojusaVtHSus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33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32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e497afa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e497afa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e497afa1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e497afa1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e61349a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e61349a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e61349a1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e61349a1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e61349a1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de61349a1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e61349a1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de61349a1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e61349a1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e61349a1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e497afa1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de497afa1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e61349a1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e61349a1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e61349a1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de61349a1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de497afa1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de497afa1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de497afa1c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de497afa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e497afa1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e497afa1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e497afa1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e497afa1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de61349a1a_0_3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2de61349a1a_0_30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2de61349a1a_0_30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g2de61349a1a_0_30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g2de61349a1a_0_30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g2de61349a1a_0_30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2de61349a1a_0_30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2de61349a1a_0_30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g2de61349a1a_0_30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g2de61349a1a_0_30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2de61349a1a_0_30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2de61349a1a_0_30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g2de61349a1a_0_30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g2de61349a1a_0_3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2de61349a1a_0_3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2de61349a1a_0_3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g2de61349a1a_0_30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g2de61349a1a_0_3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2de61349a1a_0_3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2de61349a1a_0_3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g2de61349a1a_0_30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g2de61349a1a_0_3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2de61349a1a_0_3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2de61349a1a_0_3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g2de61349a1a_0_30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g2de61349a1a_0_30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2de61349a1a_0_30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e61349a1a_0_404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g2de61349a1a_0_404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g2de61349a1a_0_4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de61349a1a_0_4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de61349a1a_0_4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g2de61349a1a_0_404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g2de61349a1a_0_4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de61349a1a_0_4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de61349a1a_0_4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g2de61349a1a_0_404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2de61349a1a_0_404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g2de61349a1a_0_40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e61349a1a_0_4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de61349a1a_0_332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g2de61349a1a_0_332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g2de61349a1a_0_33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2de61349a1a_0_3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2de61349a1a_0_33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g2de61349a1a_0_332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g2de61349a1a_0_33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2de61349a1a_0_3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2de61349a1a_0_33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g2de61349a1a_0_33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2de61349a1a_0_3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de61349a1a_0_34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2de61349a1a_0_34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de61349a1a_0_34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de61349a1a_0_3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g2de61349a1a_0_3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2de61349a1a_0_34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e61349a1a_0_35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de61349a1a_0_3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de61349a1a_0_35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2de61349a1a_0_3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g2de61349a1a_0_35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g2de61349a1a_0_35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g2de61349a1a_0_35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e61349a1a_0_35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de61349a1a_0_35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de61349a1a_0_3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de61349a1a_0_3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g2de61349a1a_0_35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e61349a1a_0_3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de61349a1a_0_36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2de61349a1a_0_36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de61349a1a_0_36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g2de61349a1a_0_36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g2de61349a1a_0_36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e61349a1a_0_372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de61349a1a_0_372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g2de61349a1a_0_372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g2de61349a1a_0_37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de61349a1a_0_37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2de61349a1a_0_372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g2de61349a1a_0_37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g2de61349a1a_0_372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g2de61349a1a_0_3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de61349a1a_0_3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de61349a1a_0_37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g2de61349a1a_0_372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g2de61349a1a_0_3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2de61349a1a_0_3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2de61349a1a_0_37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g2de61349a1a_0_37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g2de61349a1a_0_37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e61349a1a_0_39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de61349a1a_0_39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de61349a1a_0_39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de61349a1a_0_39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g2de61349a1a_0_39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g2de61349a1a_0_39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g2de61349a1a_0_39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e61349a1a_0_39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de61349a1a_0_39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de61349a1a_0_3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de61349a1a_0_39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g2de61349a1a_0_39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de61349a1a_0_3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g2de61349a1a_0_300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2de61349a1a_0_30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TN CULTURAL CONNECT</a:t>
            </a:r>
            <a:endParaRPr/>
          </a:p>
        </p:txBody>
      </p:sp>
      <p:sp>
        <p:nvSpPr>
          <p:cNvPr id="129" name="Google Shape;129;p1"/>
          <p:cNvSpPr txBox="1"/>
          <p:nvPr/>
        </p:nvSpPr>
        <p:spPr>
          <a:xfrm>
            <a:off x="4058250" y="4027800"/>
            <a:ext cx="45888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ANANYA N (210701027)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ASHIK MOHAMMED Y (210701035)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e497afa1c_0_20"/>
          <p:cNvSpPr txBox="1"/>
          <p:nvPr>
            <p:ph type="title"/>
          </p:nvPr>
        </p:nvSpPr>
        <p:spPr>
          <a:xfrm>
            <a:off x="775650" y="323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</p:txBody>
      </p:sp>
      <p:pic>
        <p:nvPicPr>
          <p:cNvPr id="186" name="Google Shape;186;g2de497afa1c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150" y="1069250"/>
            <a:ext cx="5466973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e497afa1c_0_35"/>
          <p:cNvSpPr txBox="1"/>
          <p:nvPr>
            <p:ph type="title"/>
          </p:nvPr>
        </p:nvSpPr>
        <p:spPr>
          <a:xfrm>
            <a:off x="819150" y="323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</p:txBody>
      </p:sp>
      <p:pic>
        <p:nvPicPr>
          <p:cNvPr id="192" name="Google Shape;192;g2de497afa1c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75" y="950400"/>
            <a:ext cx="8090423" cy="364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e61349a1a_1_0"/>
          <p:cNvSpPr txBox="1"/>
          <p:nvPr/>
        </p:nvSpPr>
        <p:spPr>
          <a:xfrm>
            <a:off x="608350" y="330500"/>
            <a:ext cx="27837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OUTPUTS</a:t>
            </a:r>
            <a:endParaRPr sz="30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8" name="Google Shape;198;g2de61349a1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75" y="983000"/>
            <a:ext cx="8217802" cy="38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e61349a1a_1_12"/>
          <p:cNvSpPr txBox="1"/>
          <p:nvPr/>
        </p:nvSpPr>
        <p:spPr>
          <a:xfrm>
            <a:off x="608350" y="330500"/>
            <a:ext cx="27837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OUTPUTS</a:t>
            </a:r>
            <a:endParaRPr sz="30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4" name="Google Shape;204;g2de61349a1a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50" y="983000"/>
            <a:ext cx="8336413" cy="385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e61349a1a_1_18"/>
          <p:cNvSpPr txBox="1"/>
          <p:nvPr/>
        </p:nvSpPr>
        <p:spPr>
          <a:xfrm>
            <a:off x="608350" y="330500"/>
            <a:ext cx="27837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OUTPUTS</a:t>
            </a:r>
            <a:endParaRPr sz="30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10" name="Google Shape;210;g2de61349a1a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950" y="928625"/>
            <a:ext cx="6510955" cy="38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e61349a1a_1_24"/>
          <p:cNvSpPr txBox="1"/>
          <p:nvPr/>
        </p:nvSpPr>
        <p:spPr>
          <a:xfrm>
            <a:off x="608350" y="330500"/>
            <a:ext cx="27837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OUTPUTS</a:t>
            </a:r>
            <a:endParaRPr sz="30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16" name="Google Shape;216;g2de61349a1a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25" y="1135400"/>
            <a:ext cx="8003402" cy="357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e61349a1a_1_30"/>
          <p:cNvSpPr txBox="1"/>
          <p:nvPr/>
        </p:nvSpPr>
        <p:spPr>
          <a:xfrm>
            <a:off x="608350" y="330500"/>
            <a:ext cx="27837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OUTPUTS</a:t>
            </a:r>
            <a:endParaRPr sz="30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22" name="Google Shape;222;g2de61349a1a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50" y="1135400"/>
            <a:ext cx="7742424" cy="35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2de497afa1c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50" y="983000"/>
            <a:ext cx="7829425" cy="352327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de497afa1c_0_28"/>
          <p:cNvSpPr txBox="1"/>
          <p:nvPr/>
        </p:nvSpPr>
        <p:spPr>
          <a:xfrm>
            <a:off x="608350" y="330500"/>
            <a:ext cx="27837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OUTPUTS</a:t>
            </a:r>
            <a:endParaRPr sz="30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e61349a1a_1_42"/>
          <p:cNvSpPr txBox="1"/>
          <p:nvPr/>
        </p:nvSpPr>
        <p:spPr>
          <a:xfrm>
            <a:off x="608350" y="330500"/>
            <a:ext cx="27837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OUTPUTS</a:t>
            </a:r>
            <a:endParaRPr sz="30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4" name="Google Shape;234;g2de61349a1a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50" y="983000"/>
            <a:ext cx="7543873" cy="369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e61349a1a_1_36"/>
          <p:cNvSpPr txBox="1"/>
          <p:nvPr/>
        </p:nvSpPr>
        <p:spPr>
          <a:xfrm>
            <a:off x="608350" y="330500"/>
            <a:ext cx="27837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OUTPUTS</a:t>
            </a:r>
            <a:endParaRPr sz="30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40" name="Google Shape;240;g2de61349a1a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075" y="983000"/>
            <a:ext cx="6119200" cy="374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490250" y="526350"/>
            <a:ext cx="8178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2700">
                <a:solidFill>
                  <a:schemeClr val="dk2"/>
                </a:solidFill>
              </a:rPr>
              <a:t>Develop a digital platform to preserve endangered indigenous heritage, fostering cross-generational dialogue, and revitalizing diverse cultural elements amid modern challenges.</a:t>
            </a:r>
            <a:endParaRPr sz="2700">
              <a:solidFill>
                <a:schemeClr val="dk2"/>
              </a:solidFill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490250" y="754675"/>
            <a:ext cx="6263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PROBLEM STATEMENT</a:t>
            </a:r>
            <a:endParaRPr sz="33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e497afa1c_0_41"/>
          <p:cNvSpPr txBox="1"/>
          <p:nvPr/>
        </p:nvSpPr>
        <p:spPr>
          <a:xfrm>
            <a:off x="371825" y="428450"/>
            <a:ext cx="8460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CONCLUSION AND FUTURE WORKS</a:t>
            </a:r>
            <a:endParaRPr sz="34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6" name="Google Shape;246;g2de497afa1c_0_41"/>
          <p:cNvSpPr txBox="1"/>
          <p:nvPr/>
        </p:nvSpPr>
        <p:spPr>
          <a:xfrm>
            <a:off x="382775" y="1428875"/>
            <a:ext cx="8438400" cy="3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 the end, this project serves as a stepping stone for culture revitalization.</a:t>
            </a:r>
            <a:endParaRPr sz="18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 future, there can be lingual translation of every post for better reach.</a:t>
            </a:r>
            <a:endParaRPr sz="18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Tourism booking for heritage sites can be made so that it improves tourism and serves as platform for various cult people to learn about the state’s artforms.</a:t>
            </a:r>
            <a:endParaRPr sz="18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Online classes and courses can be introduced for </a:t>
            </a:r>
            <a:r>
              <a:rPr lang="en" sz="18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further more people to learn and inculcate.</a:t>
            </a:r>
            <a:endParaRPr sz="18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e497afa1c_0_50"/>
          <p:cNvSpPr txBox="1"/>
          <p:nvPr>
            <p:ph type="ctrTitle"/>
          </p:nvPr>
        </p:nvSpPr>
        <p:spPr>
          <a:xfrm>
            <a:off x="2739553" y="145310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3106600" y="308825"/>
            <a:ext cx="53775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 SOLUTION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197900" y="1263575"/>
            <a:ext cx="73401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ld Standard TT"/>
              <a:buChar char="●"/>
            </a:pPr>
            <a:r>
              <a:rPr b="0" i="0" lang="en" sz="1900" u="none" cap="none" strike="noStrike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We've developed a multi-user admin website dedicated to showcasing and advocating for the endangered cultures of Tamil Nadu. </a:t>
            </a:r>
            <a:endParaRPr b="0" i="0" sz="1900" u="none" cap="none" strike="noStrike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ld Standard TT"/>
              <a:buChar char="●"/>
            </a:pPr>
            <a:r>
              <a:rPr b="0" i="0" lang="en" sz="1900" u="none" cap="none" strike="noStrike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Through this platform, users can contribute content, fostering awareness and appreciation for Tamil Nadu's diverse cultural heritage. </a:t>
            </a:r>
            <a:endParaRPr b="0" i="0" sz="1900" u="none" cap="none" strike="noStrike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ld Standard TT"/>
              <a:buChar char="●"/>
            </a:pPr>
            <a:r>
              <a:rPr b="0" i="0" lang="en" sz="1900" u="none" cap="none" strike="noStrike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serves as a hub for promoting dialogue and understanding about these endangered traditions of the state like art, dance, music and food.</a:t>
            </a:r>
            <a:endParaRPr b="0" i="0" sz="1900" u="none" cap="none" strike="noStrike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e497afa1c_0_8"/>
          <p:cNvSpPr txBox="1"/>
          <p:nvPr/>
        </p:nvSpPr>
        <p:spPr>
          <a:xfrm>
            <a:off x="600250" y="395825"/>
            <a:ext cx="52848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EXISTING SYSTEM</a:t>
            </a:r>
            <a:endParaRPr sz="3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7" name="Google Shape;147;g2de497afa1c_0_8"/>
          <p:cNvSpPr txBox="1"/>
          <p:nvPr/>
        </p:nvSpPr>
        <p:spPr>
          <a:xfrm>
            <a:off x="350125" y="1243850"/>
            <a:ext cx="77424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There are static websites for the content and information. 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Government has also has website implying the importance of our culture promoting heritage and tourism.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Social media platform is utilised for displaying the artforms performed by individuals.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There is no particular hub specifically designed for 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showcasing skills. 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e497afa1c_0_14"/>
          <p:cNvSpPr txBox="1"/>
          <p:nvPr/>
        </p:nvSpPr>
        <p:spPr>
          <a:xfrm>
            <a:off x="600250" y="395825"/>
            <a:ext cx="52848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PROPOSED</a:t>
            </a:r>
            <a:r>
              <a:rPr lang="en" sz="3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SYSTEM</a:t>
            </a:r>
            <a:endParaRPr sz="3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3" name="Google Shape;153;g2de497afa1c_0_14"/>
          <p:cNvSpPr txBox="1"/>
          <p:nvPr/>
        </p:nvSpPr>
        <p:spPr>
          <a:xfrm>
            <a:off x="393400" y="1385225"/>
            <a:ext cx="80310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Developing a platform specifically focussing on cultural artforms of the state so that they are seen</a:t>
            </a: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Providing users the ability to like and comment on the </a:t>
            </a: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contributor</a:t>
            </a: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’s post.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Featuring most liked and commented post encouraging the 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contributors.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Providing E-commerce site for paintings and 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booking site for the events. 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59" name="Google Shape;159;p4"/>
          <p:cNvSpPr txBox="1"/>
          <p:nvPr>
            <p:ph idx="2" type="body"/>
          </p:nvPr>
        </p:nvSpPr>
        <p:spPr>
          <a:xfrm>
            <a:off x="819150" y="1689850"/>
            <a:ext cx="5859900" cy="28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400"/>
              <a:t>HTML,CSS</a:t>
            </a:r>
            <a:endParaRPr sz="2400"/>
          </a:p>
          <a:p>
            <a:pPr indent="-4127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900"/>
              <a:buChar char="●"/>
            </a:pPr>
            <a:r>
              <a:rPr lang="en" sz="2400"/>
              <a:t>JAVASCRIPT</a:t>
            </a:r>
            <a:endParaRPr sz="2400"/>
          </a:p>
          <a:p>
            <a:pPr indent="-4127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900"/>
              <a:buChar char="●"/>
            </a:pPr>
            <a:r>
              <a:rPr lang="en" sz="2400"/>
              <a:t>PHP</a:t>
            </a:r>
            <a:endParaRPr sz="2400"/>
          </a:p>
          <a:p>
            <a:pPr indent="-4127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900"/>
              <a:buChar char="●"/>
            </a:pPr>
            <a:r>
              <a:rPr lang="en" sz="2400"/>
              <a:t>MySQL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819150" y="4650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819150" y="1251275"/>
            <a:ext cx="50877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Admin and user authentication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Post management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Admin panel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Filter features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Category management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E-commerce and booking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700"/>
              <a:buAutoNum type="arabicPeriod"/>
            </a:pPr>
            <a:r>
              <a:rPr lang="en" sz="1700"/>
              <a:t>Information and content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>
            <a:off x="819150" y="4432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FLOW DIAGRAM</a:t>
            </a:r>
            <a:endParaRPr/>
          </a:p>
        </p:txBody>
      </p:sp>
      <p:pic>
        <p:nvPicPr>
          <p:cNvPr id="171" name="Google Shape;17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675" y="1265750"/>
            <a:ext cx="5943600" cy="35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/>
        </p:nvSpPr>
        <p:spPr>
          <a:xfrm>
            <a:off x="0" y="-8700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SYSTEM ARCHITECTURE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50" y="1021200"/>
            <a:ext cx="7872924" cy="3817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7"/>
          <p:cNvCxnSpPr/>
          <p:nvPr/>
        </p:nvCxnSpPr>
        <p:spPr>
          <a:xfrm>
            <a:off x="3068700" y="1015650"/>
            <a:ext cx="1109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7"/>
          <p:cNvCxnSpPr/>
          <p:nvPr/>
        </p:nvCxnSpPr>
        <p:spPr>
          <a:xfrm>
            <a:off x="600250" y="4234425"/>
            <a:ext cx="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7"/>
          <p:cNvCxnSpPr/>
          <p:nvPr/>
        </p:nvCxnSpPr>
        <p:spPr>
          <a:xfrm>
            <a:off x="8473175" y="2287925"/>
            <a:ext cx="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