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59" r:id="rId4"/>
    <p:sldId id="280" r:id="rId5"/>
    <p:sldId id="281" r:id="rId6"/>
    <p:sldId id="265" r:id="rId7"/>
    <p:sldId id="266" r:id="rId8"/>
    <p:sldId id="267" r:id="rId9"/>
    <p:sldId id="271" r:id="rId10"/>
    <p:sldId id="272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1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UFF\Downloads\gc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0.20966904547380569"/>
          <c:y val="7.084350230844165E-2"/>
          <c:w val="0.74225302468100418"/>
          <c:h val="0.86687056726175482"/>
        </c:manualLayout>
      </c:layout>
      <c:barChart>
        <c:barDir val="bar"/>
        <c:grouping val="stacked"/>
        <c:varyColors val="0"/>
        <c:ser>
          <c:idx val="0"/>
          <c:order val="0"/>
          <c:tx>
            <c:strRef>
              <c:f>Sheet1!$B$8</c:f>
              <c:strCache>
                <c:ptCount val="1"/>
                <c:pt idx="0">
                  <c:v>Start Date</c:v>
                </c:pt>
              </c:strCache>
            </c:strRef>
          </c:tx>
          <c:spPr>
            <a:noFill/>
            <a:ln>
              <a:noFill/>
            </a:ln>
            <a:effectLst/>
          </c:spPr>
          <c:invertIfNegative val="0"/>
          <c:cat>
            <c:strRef>
              <c:f>Sheet1!$A$9:$A$17</c:f>
              <c:strCache>
                <c:ptCount val="9"/>
                <c:pt idx="0">
                  <c:v>Planning and Requirments Gathering</c:v>
                </c:pt>
                <c:pt idx="1">
                  <c:v>UI/UX Design and Mockups</c:v>
                </c:pt>
                <c:pt idx="2">
                  <c:v>Frontend Development</c:v>
                </c:pt>
                <c:pt idx="3">
                  <c:v>Backend/API Development</c:v>
                </c:pt>
                <c:pt idx="4">
                  <c:v>AI Model Integration</c:v>
                </c:pt>
                <c:pt idx="5">
                  <c:v>Testing &amp; QA</c:v>
                </c:pt>
                <c:pt idx="6">
                  <c:v>Security Audits</c:v>
                </c:pt>
                <c:pt idx="7">
                  <c:v>Deployment</c:v>
                </c:pt>
                <c:pt idx="8">
                  <c:v>Post-Launch Monitoring &amp; Feedback</c:v>
                </c:pt>
              </c:strCache>
            </c:strRef>
          </c:cat>
          <c:val>
            <c:numRef>
              <c:f>Sheet1!$B$9:$B$17</c:f>
              <c:numCache>
                <c:formatCode>m/d/yyyy</c:formatCode>
                <c:ptCount val="9"/>
                <c:pt idx="0">
                  <c:v>45791</c:v>
                </c:pt>
                <c:pt idx="1">
                  <c:v>45799</c:v>
                </c:pt>
                <c:pt idx="2">
                  <c:v>45804</c:v>
                </c:pt>
                <c:pt idx="3">
                  <c:v>45817</c:v>
                </c:pt>
                <c:pt idx="4">
                  <c:v>45821</c:v>
                </c:pt>
                <c:pt idx="5">
                  <c:v>45828</c:v>
                </c:pt>
                <c:pt idx="6">
                  <c:v>45833</c:v>
                </c:pt>
                <c:pt idx="7">
                  <c:v>45837</c:v>
                </c:pt>
                <c:pt idx="8">
                  <c:v>45840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CDB-4A2B-8090-E01EDACFA9CE}"/>
            </c:ext>
          </c:extLst>
        </c:ser>
        <c:ser>
          <c:idx val="1"/>
          <c:order val="1"/>
          <c:tx>
            <c:strRef>
              <c:f>Sheet1!$D$8</c:f>
              <c:strCache>
                <c:ptCount val="1"/>
                <c:pt idx="0">
                  <c:v>Days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Sheet1!$A$9:$A$17</c:f>
              <c:strCache>
                <c:ptCount val="9"/>
                <c:pt idx="0">
                  <c:v>Planning and Requirments Gathering</c:v>
                </c:pt>
                <c:pt idx="1">
                  <c:v>UI/UX Design and Mockups</c:v>
                </c:pt>
                <c:pt idx="2">
                  <c:v>Frontend Development</c:v>
                </c:pt>
                <c:pt idx="3">
                  <c:v>Backend/API Development</c:v>
                </c:pt>
                <c:pt idx="4">
                  <c:v>AI Model Integration</c:v>
                </c:pt>
                <c:pt idx="5">
                  <c:v>Testing &amp; QA</c:v>
                </c:pt>
                <c:pt idx="6">
                  <c:v>Security Audits</c:v>
                </c:pt>
                <c:pt idx="7">
                  <c:v>Deployment</c:v>
                </c:pt>
                <c:pt idx="8">
                  <c:v>Post-Launch Monitoring &amp; Feedback</c:v>
                </c:pt>
              </c:strCache>
            </c:strRef>
          </c:cat>
          <c:val>
            <c:numRef>
              <c:f>Sheet1!$D$9:$D$17</c:f>
              <c:numCache>
                <c:formatCode>General</c:formatCode>
                <c:ptCount val="9"/>
                <c:pt idx="0">
                  <c:v>7</c:v>
                </c:pt>
                <c:pt idx="1">
                  <c:v>4</c:v>
                </c:pt>
                <c:pt idx="2">
                  <c:v>12</c:v>
                </c:pt>
                <c:pt idx="3">
                  <c:v>4</c:v>
                </c:pt>
                <c:pt idx="4">
                  <c:v>7</c:v>
                </c:pt>
                <c:pt idx="5">
                  <c:v>4</c:v>
                </c:pt>
                <c:pt idx="6">
                  <c:v>2</c:v>
                </c:pt>
                <c:pt idx="7">
                  <c:v>2</c:v>
                </c:pt>
                <c:pt idx="8">
                  <c:v>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CDB-4A2B-8090-E01EDACFA9C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107373599"/>
        <c:axId val="1107362367"/>
      </c:barChart>
      <c:catAx>
        <c:axId val="1107373599"/>
        <c:scaling>
          <c:orientation val="maxMin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7362367"/>
        <c:crosses val="autoZero"/>
        <c:auto val="1"/>
        <c:lblAlgn val="ctr"/>
        <c:lblOffset val="100"/>
        <c:noMultiLvlLbl val="0"/>
      </c:catAx>
      <c:valAx>
        <c:axId val="1107362367"/>
        <c:scaling>
          <c:orientation val="minMax"/>
          <c:max val="45842"/>
          <c:min val="45791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m/d/yyyy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07373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58686" y="918977"/>
            <a:ext cx="9144000" cy="851905"/>
          </a:xfrm>
        </p:spPr>
        <p:txBody>
          <a:bodyPr>
            <a:normAutofit/>
          </a:bodyPr>
          <a:lstStyle/>
          <a:p>
            <a:r>
              <a:rPr lang="en-US" sz="4000" b="1" dirty="0" err="1"/>
              <a:t>BhojanCraft</a:t>
            </a:r>
            <a:r>
              <a:rPr lang="en-US" sz="4000" b="1" dirty="0"/>
              <a:t> : AI Recipe Generator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723833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Presented by:</a:t>
            </a:r>
          </a:p>
          <a:p>
            <a:r>
              <a:rPr lang="en-US" dirty="0"/>
              <a:t>Ashik </a:t>
            </a:r>
            <a:r>
              <a:rPr lang="en-US" dirty="0" err="1"/>
              <a:t>Chapagain</a:t>
            </a:r>
            <a:endParaRPr lang="en-US" dirty="0"/>
          </a:p>
          <a:p>
            <a:r>
              <a:rPr lang="en-US" dirty="0"/>
              <a:t>Anupam Sangam</a:t>
            </a:r>
          </a:p>
          <a:p>
            <a:r>
              <a:rPr lang="en-US" dirty="0" err="1"/>
              <a:t>Prabin</a:t>
            </a:r>
            <a:r>
              <a:rPr lang="en-US" dirty="0"/>
              <a:t> Kandel</a:t>
            </a:r>
          </a:p>
        </p:txBody>
      </p:sp>
      <p:pic>
        <p:nvPicPr>
          <p:cNvPr id="4" name="Picture 3" descr="gces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9892" y="4913281"/>
            <a:ext cx="5410200" cy="143954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7A1E4CF-2190-5F4A-C93B-D35CDE7D577B}"/>
              </a:ext>
            </a:extLst>
          </p:cNvPr>
          <p:cNvSpPr txBox="1"/>
          <p:nvPr/>
        </p:nvSpPr>
        <p:spPr>
          <a:xfrm>
            <a:off x="5082851" y="1679655"/>
            <a:ext cx="60975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Project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2BC77-C055-02C8-C1A1-5B0708182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4FB1-1F60-4802-34DE-6212DA5B1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Wireframes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5F1935C-BA57-4EF4-851D-15A51E15CA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44117" y="662175"/>
            <a:ext cx="2860212" cy="588003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A8FB3DE-67ED-43E2-8F2D-88080AC01F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7673" y="662175"/>
            <a:ext cx="2985191" cy="588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40190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F946A8-E5F8-49C3-8751-4526D4FC9F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5032"/>
            <a:ext cx="10515600" cy="2852737"/>
          </a:xfrm>
        </p:spPr>
        <p:txBody>
          <a:bodyPr/>
          <a:lstStyle/>
          <a:p>
            <a:r>
              <a:rPr lang="en-US" b="1" dirty="0"/>
              <a:t>                  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675B57-F2FD-4496-8C00-107A6A950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4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Introduction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8CD98F79-FCE0-86B8-3C70-B838B771F9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3537996"/>
            <a:ext cx="7424661" cy="1990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None/>
            </a:pPr>
            <a:r>
              <a:rPr lang="en-US" sz="2000" b="1" dirty="0"/>
              <a:t>Problem statement:</a:t>
            </a:r>
          </a:p>
          <a:p>
            <a:r>
              <a:rPr lang="en-US" sz="2000" dirty="0"/>
              <a:t>  Difficulty in finding recipes based on available ingredients.</a:t>
            </a:r>
          </a:p>
          <a:p>
            <a:r>
              <a:rPr lang="en-US" sz="2000" dirty="0"/>
              <a:t>  Lack of tailored nutritional information for specific dietary needs.</a:t>
            </a:r>
          </a:p>
          <a:p>
            <a:r>
              <a:rPr lang="en-US" sz="2000" dirty="0"/>
              <a:t>  Food waste caused by unused ingredients.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2D83FD-7D06-6AC0-95D8-77F7019FB941}"/>
              </a:ext>
            </a:extLst>
          </p:cNvPr>
          <p:cNvSpPr txBox="1"/>
          <p:nvPr/>
        </p:nvSpPr>
        <p:spPr>
          <a:xfrm>
            <a:off x="750625" y="1791678"/>
            <a:ext cx="1081933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 err="1"/>
              <a:t>BhojanCraft</a:t>
            </a:r>
            <a:r>
              <a:rPr lang="en-US" sz="2000" b="1" dirty="0"/>
              <a:t> : An AI Recipe Generator </a:t>
            </a:r>
            <a:r>
              <a:rPr lang="en-US" sz="2000" dirty="0"/>
              <a:t>is an AI-powered web application designed to generate personalized recipes, reduce food waste, and provide detailed nutritional insights.</a:t>
            </a:r>
            <a:endParaRPr lang="en-US" sz="2000" b="1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7500"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 To generate AI powered recipes using machine learning models.</a:t>
            </a:r>
          </a:p>
          <a:p>
            <a:r>
              <a:rPr lang="en-US" dirty="0"/>
              <a:t> Provide tailored recommendations based on available ingredients and dietary preferences.</a:t>
            </a:r>
          </a:p>
          <a:p>
            <a:r>
              <a:rPr lang="en-US" dirty="0"/>
              <a:t> Help breaking down nutritional values for informed meal planning.</a:t>
            </a:r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1213B-F4F9-4584-87E1-8A0EC62B2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 features: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D388-BD39-4A19-A803-7414105A24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  Recipe generation using TensorFlow models trained on USDA/Kaggle datasets.</a:t>
            </a:r>
          </a:p>
          <a:p>
            <a:r>
              <a:rPr lang="en-US" dirty="0"/>
              <a:t>   Nutritional insights and dietary customization.</a:t>
            </a:r>
          </a:p>
          <a:p>
            <a:r>
              <a:rPr lang="en-US" dirty="0"/>
              <a:t> Smart Meal Planning: Generate weekly meal plans automatically      based on user preferences, ingredient availability, and nutritional goals, ensuring balanced and hassle-free cooking.</a:t>
            </a:r>
          </a:p>
          <a:p>
            <a:r>
              <a:rPr lang="en-US" dirty="0"/>
              <a:t>Community features: anonymous reviews and </a:t>
            </a:r>
            <a:r>
              <a:rPr lang="en-US" dirty="0" err="1"/>
              <a:t>wishlist</a:t>
            </a:r>
            <a:r>
              <a:rPr lang="en-US" dirty="0"/>
              <a:t> management.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1864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A488-5CAC-4594-9637-FBF394DFD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Technical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FD26A-B670-4FB4-93AD-8B491E3D3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React.js for a responsive and accessible interface.</a:t>
            </a:r>
          </a:p>
          <a:p>
            <a:r>
              <a:rPr lang="en-US" dirty="0"/>
              <a:t>Tailwind CSS for design and React Router for navigation.</a:t>
            </a:r>
          </a:p>
          <a:p>
            <a:r>
              <a:rPr lang="en-US" dirty="0"/>
              <a:t>TensorFlow for AI recipe generation and </a:t>
            </a:r>
            <a:r>
              <a:rPr lang="en-US" dirty="0" err="1"/>
              <a:t>FastAPI</a:t>
            </a:r>
            <a:r>
              <a:rPr lang="en-US" dirty="0"/>
              <a:t> for backend integration.</a:t>
            </a:r>
          </a:p>
          <a:p>
            <a:r>
              <a:rPr lang="en-US" dirty="0"/>
              <a:t>Secure authentication with JWT/Google OAuth.</a:t>
            </a:r>
          </a:p>
        </p:txBody>
      </p:sp>
    </p:spTree>
    <p:extLst>
      <p:ext uri="{BB962C8B-B14F-4D97-AF65-F5344CB8AC3E}">
        <p14:creationId xmlns:p14="http://schemas.microsoft.com/office/powerpoint/2010/main" val="2207422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Expected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Reduces food waste by optimizing ingredient usage.</a:t>
            </a:r>
          </a:p>
          <a:p>
            <a:r>
              <a:rPr lang="en-US" dirty="0"/>
              <a:t>Empowers users with healthy, personalized recipes.</a:t>
            </a:r>
          </a:p>
          <a:p>
            <a:r>
              <a:rPr lang="en-US" dirty="0"/>
              <a:t>Builds a community for sharing and learning.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Timeline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Gantt Chart</a:t>
            </a:r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AF1B8C68-7004-42E9-80A3-4B81AEFC5EC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27010607"/>
              </p:ext>
            </p:extLst>
          </p:nvPr>
        </p:nvGraphicFramePr>
        <p:xfrm>
          <a:off x="2026510" y="2645367"/>
          <a:ext cx="8758031" cy="32623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Wireframes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A0A189-EC12-48CD-97DA-2BC9811EF2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7694" y="633330"/>
            <a:ext cx="2773653" cy="5884292"/>
          </a:xfr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D3691D8-F194-4D7A-8D51-C72E58B310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688" y="564776"/>
            <a:ext cx="2773654" cy="588429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2A49B-1526-F2D2-440B-300755D562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69A33-7F42-0B25-9F27-BDB2DFF4D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Wireframes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5965AF-2CB5-46AD-9D46-3EE8153777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6535" y="484094"/>
            <a:ext cx="2935018" cy="596153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6BDC99-9F6E-4CFD-ADCE-A16E66CD83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193" y="484093"/>
            <a:ext cx="2935018" cy="5961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0636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1401</TotalTime>
  <Words>248</Words>
  <Application>Microsoft Office PowerPoint</Application>
  <PresentationFormat>Widescreen</PresentationFormat>
  <Paragraphs>37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BhojanCraft : AI Recipe Generator</vt:lpstr>
      <vt:lpstr>Introduction</vt:lpstr>
      <vt:lpstr>Objectives</vt:lpstr>
      <vt:lpstr>Key features:</vt:lpstr>
      <vt:lpstr>Technical Highlights</vt:lpstr>
      <vt:lpstr>Expected Outcome</vt:lpstr>
      <vt:lpstr>Project Timeline</vt:lpstr>
      <vt:lpstr>Wireframes</vt:lpstr>
      <vt:lpstr>Wireframes</vt:lpstr>
      <vt:lpstr>Wireframes</vt:lpstr>
      <vt:lpstr>                  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Build My PC</dc:title>
  <dc:creator>acer</dc:creator>
  <cp:lastModifiedBy>Anupam Sangam</cp:lastModifiedBy>
  <cp:revision>13</cp:revision>
  <dcterms:created xsi:type="dcterms:W3CDTF">2024-06-17T16:40:19Z</dcterms:created>
  <dcterms:modified xsi:type="dcterms:W3CDTF">2025-05-21T12:41:34Z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19BE9211F3E94180ABA521AC70416C9D_11</vt:lpwstr>
  </property>
  <property fmtid="{D5CDD505-2E9C-101B-9397-08002B2CF9AE}" pid="3" name="KSOProductBuildVer">
    <vt:lpwstr>1033-12.2.0.17119</vt:lpwstr>
  </property>
</Properties>
</file>