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9E1DEFD-F2CB-413B-91D3-0598AF912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Cost_Savings_Cancer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4EF2723-33B9-45A7-B258-9CB09B46C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ASHIK SHARON 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sualizing Different Cancer Cost">
            <a:extLst>
              <a:ext uri="{FF2B5EF4-FFF2-40B4-BE49-F238E27FC236}">
                <a16:creationId xmlns:a16="http://schemas.microsoft.com/office/drawing/2014/main" id="{2F8D6AB0-F222-45B0-A4D6-50BD35066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Cost_Savings_Cancer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Cost_Savings_Cancer</dc:title>
  <dc:creator/>
  <cp:lastModifiedBy>sharonLen3i@gmail.com</cp:lastModifiedBy>
  <cp:revision>1</cp:revision>
  <dcterms:created xsi:type="dcterms:W3CDTF">2022-09-09T13:05:20Z</dcterms:created>
  <dcterms:modified xsi:type="dcterms:W3CDTF">2022-09-09T13:05:47Z</dcterms:modified>
</cp:coreProperties>
</file>