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78" r:id="rId2"/>
    <p:sldId id="256" r:id="rId3"/>
    <p:sldId id="274" r:id="rId4"/>
    <p:sldId id="257" r:id="rId5"/>
    <p:sldId id="258" r:id="rId6"/>
    <p:sldId id="259" r:id="rId7"/>
    <p:sldId id="262" r:id="rId8"/>
    <p:sldId id="263" r:id="rId9"/>
    <p:sldId id="269" r:id="rId10"/>
    <p:sldId id="260" r:id="rId11"/>
    <p:sldId id="266" r:id="rId12"/>
    <p:sldId id="267" r:id="rId13"/>
    <p:sldId id="275" r:id="rId14"/>
    <p:sldId id="268" r:id="rId15"/>
    <p:sldId id="279" r:id="rId16"/>
    <p:sldId id="280" r:id="rId17"/>
    <p:sldId id="282" r:id="rId18"/>
    <p:sldId id="283" r:id="rId19"/>
    <p:sldId id="284" r:id="rId20"/>
    <p:sldId id="271" r:id="rId21"/>
    <p:sldId id="272" r:id="rId22"/>
    <p:sldId id="261" r:id="rId23"/>
    <p:sldId id="273" r:id="rId24"/>
    <p:sldId id="281"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09" autoAdjust="0"/>
    <p:restoredTop sz="94660"/>
  </p:normalViewPr>
  <p:slideViewPr>
    <p:cSldViewPr>
      <p:cViewPr varScale="1">
        <p:scale>
          <a:sx n="68" d="100"/>
          <a:sy n="68"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9C704-6789-491A-8DDE-00144EF2767E}" type="datetimeFigureOut">
              <a:rPr lang="en-US" smtClean="0"/>
              <a:pPr/>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79C81-044F-41F2-A895-5E5126BF25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6553B19-582B-4D9E-8F13-5B08A83B0F0E}" type="datetimeFigureOut">
              <a:rPr lang="en-US" smtClean="0"/>
              <a:pPr/>
              <a:t>2/29/2016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09AC6D-94CA-4337-9DBC-CF629DAB26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53B19-582B-4D9E-8F13-5B08A83B0F0E}" type="datetimeFigureOut">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53B19-582B-4D9E-8F13-5B08A83B0F0E}" type="datetimeFigureOut">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53B19-582B-4D9E-8F13-5B08A83B0F0E}" type="datetimeFigureOut">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553B19-582B-4D9E-8F13-5B08A83B0F0E}" type="datetimeFigureOut">
              <a:rPr lang="en-US" smtClean="0"/>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9AC6D-94CA-4337-9DBC-CF629DAB26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553B19-582B-4D9E-8F13-5B08A83B0F0E}" type="datetimeFigureOut">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553B19-582B-4D9E-8F13-5B08A83B0F0E}" type="datetimeFigureOut">
              <a:rPr lang="en-US" smtClean="0"/>
              <a:pPr/>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553B19-582B-4D9E-8F13-5B08A83B0F0E}" type="datetimeFigureOut">
              <a:rPr lang="en-US" smtClean="0"/>
              <a:pPr/>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53B19-582B-4D9E-8F13-5B08A83B0F0E}" type="datetimeFigureOut">
              <a:rPr lang="en-US" smtClean="0"/>
              <a:pPr/>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553B19-582B-4D9E-8F13-5B08A83B0F0E}" type="datetimeFigureOut">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9AC6D-94CA-4337-9DBC-CF629DAB26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553B19-582B-4D9E-8F13-5B08A83B0F0E}" type="datetimeFigureOut">
              <a:rPr lang="en-US" smtClean="0"/>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09AC6D-94CA-4337-9DBC-CF629DAB26E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553B19-582B-4D9E-8F13-5B08A83B0F0E}" type="datetimeFigureOut">
              <a:rPr lang="en-US" smtClean="0"/>
              <a:pPr/>
              <a:t>2/29/2016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09AC6D-94CA-4337-9DBC-CF629DAB26E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hyperlink" Target="https://www.facebook.com/groups/Canwehelpyou" TargetMode="External"/><Relationship Id="rId4" Type="http://schemas.openxmlformats.org/officeDocument/2006/relationships/hyperlink" Target="https://www.facebook.com/groups/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0.jpeg"/><Relationship Id="rId7" Type="http://schemas.openxmlformats.org/officeDocument/2006/relationships/image" Target="../media/image54.jpeg"/><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 Id="rId9" Type="http://schemas.openxmlformats.org/officeDocument/2006/relationships/image" Target="../media/image5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143000"/>
          </a:xfrm>
        </p:spPr>
        <p:txBody>
          <a:bodyPr>
            <a:noAutofit/>
          </a:bodyPr>
          <a:lstStyle/>
          <a:p>
            <a:r>
              <a:rPr lang="en-US" sz="8000" dirty="0" smtClean="0"/>
              <a:t>       </a:t>
            </a:r>
            <a:r>
              <a:rPr lang="en-U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Welcome</a:t>
            </a:r>
            <a:r>
              <a:rPr lang="en-US" sz="8000" dirty="0" smtClean="0"/>
              <a:t> </a:t>
            </a:r>
            <a:endParaRPr lang="en-US" sz="8000" dirty="0"/>
          </a:p>
        </p:txBody>
      </p:sp>
      <p:pic>
        <p:nvPicPr>
          <p:cNvPr id="4" name="Content Placeholder 3" descr="Cup-of-tea.jpg"/>
          <p:cNvPicPr>
            <a:picLocks noGrp="1" noChangeAspect="1"/>
          </p:cNvPicPr>
          <p:nvPr>
            <p:ph idx="1"/>
          </p:nvPr>
        </p:nvPicPr>
        <p:blipFill>
          <a:blip r:embed="rId2" cstate="print"/>
          <a:stretch>
            <a:fillRect/>
          </a:stretch>
        </p:blipFill>
        <p:spPr>
          <a:xfrm>
            <a:off x="4495800" y="3173710"/>
            <a:ext cx="4292600" cy="368429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
            </a:r>
            <a:r>
              <a:rPr lang="en-US" sz="1800" dirty="0" err="1" smtClean="0"/>
              <a:t>Ssdfgfhgfgff</a:t>
            </a:r>
            <a:endParaRPr lang="en-US" dirty="0"/>
          </a:p>
        </p:txBody>
      </p:sp>
      <p:pic>
        <p:nvPicPr>
          <p:cNvPr id="4" name="Content Placeholder 3" descr="images (1).jpg"/>
          <p:cNvPicPr>
            <a:picLocks noGrp="1" noChangeAspect="1"/>
          </p:cNvPicPr>
          <p:nvPr>
            <p:ph idx="1"/>
          </p:nvPr>
        </p:nvPicPr>
        <p:blipFill>
          <a:blip r:embed="rId2" cstate="print"/>
          <a:stretch>
            <a:fillRect/>
          </a:stretch>
        </p:blipFill>
        <p:spPr>
          <a:xfrm>
            <a:off x="-203201" y="0"/>
            <a:ext cx="9347201" cy="7239000"/>
          </a:xfrm>
        </p:spPr>
      </p:pic>
      <p:sp>
        <p:nvSpPr>
          <p:cNvPr id="7" name="TextBox 6"/>
          <p:cNvSpPr txBox="1"/>
          <p:nvPr/>
        </p:nvSpPr>
        <p:spPr>
          <a:xfrm>
            <a:off x="609600" y="914400"/>
            <a:ext cx="1219200" cy="369332"/>
          </a:xfrm>
          <a:prstGeom prst="rect">
            <a:avLst/>
          </a:prstGeom>
          <a:noFill/>
        </p:spPr>
        <p:txBody>
          <a:bodyPr wrap="square" rtlCol="0">
            <a:spAutoFit/>
          </a:bodyPr>
          <a:lstStyle/>
          <a:p>
            <a:r>
              <a:rPr lang="en-US" dirty="0" smtClean="0"/>
              <a:t> </a:t>
            </a:r>
            <a:endParaRPr lang="en-US" dirty="0"/>
          </a:p>
        </p:txBody>
      </p:sp>
      <p:sp>
        <p:nvSpPr>
          <p:cNvPr id="8" name="TextBox 7"/>
          <p:cNvSpPr txBox="1"/>
          <p:nvPr/>
        </p:nvSpPr>
        <p:spPr>
          <a:xfrm>
            <a:off x="304800" y="381000"/>
            <a:ext cx="7847276" cy="707886"/>
          </a:xfrm>
          <a:prstGeom prst="rect">
            <a:avLst/>
          </a:prstGeom>
          <a:noFill/>
        </p:spPr>
        <p:txBody>
          <a:bodyPr wrap="none" rtlCol="0">
            <a:spAutoFit/>
          </a:bodyPr>
          <a:lstStyle/>
          <a:p>
            <a:r>
              <a:rPr lang="en-US" sz="4000" dirty="0" smtClean="0">
                <a:solidFill>
                  <a:schemeClr val="bg1"/>
                </a:solidFill>
              </a:rPr>
              <a:t>Some memories of our past events:</a:t>
            </a:r>
            <a:endParaRPr lang="en-US" sz="4000" dirty="0">
              <a:solidFill>
                <a:schemeClr val="bg1"/>
              </a:solidFill>
            </a:endParaRPr>
          </a:p>
        </p:txBody>
      </p:sp>
      <p:pic>
        <p:nvPicPr>
          <p:cNvPr id="9" name="Picture 8" descr="12499_10205285197228135_6944898978407521437_n.jpg"/>
          <p:cNvPicPr>
            <a:picLocks noChangeAspect="1"/>
          </p:cNvPicPr>
          <p:nvPr/>
        </p:nvPicPr>
        <p:blipFill>
          <a:blip r:embed="rId3" cstate="print"/>
          <a:stretch>
            <a:fillRect/>
          </a:stretch>
        </p:blipFill>
        <p:spPr>
          <a:xfrm>
            <a:off x="5867400" y="1219200"/>
            <a:ext cx="2747493" cy="1752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1005314_689286834422229_1018470563_n.jpg"/>
          <p:cNvPicPr>
            <a:picLocks noChangeAspect="1"/>
          </p:cNvPicPr>
          <p:nvPr/>
        </p:nvPicPr>
        <p:blipFill>
          <a:blip r:embed="rId4" cstate="print"/>
          <a:stretch>
            <a:fillRect/>
          </a:stretch>
        </p:blipFill>
        <p:spPr>
          <a:xfrm>
            <a:off x="5943600" y="4876800"/>
            <a:ext cx="2667000" cy="18288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descr="10429857_674762049238497_5323940444705768414_n.jpg"/>
          <p:cNvPicPr>
            <a:picLocks noChangeAspect="1"/>
          </p:cNvPicPr>
          <p:nvPr/>
        </p:nvPicPr>
        <p:blipFill>
          <a:blip r:embed="rId5" cstate="print"/>
          <a:stretch>
            <a:fillRect/>
          </a:stretch>
        </p:blipFill>
        <p:spPr>
          <a:xfrm>
            <a:off x="533400" y="2971800"/>
            <a:ext cx="26670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1483311_793985940618984_177756437_n.jpg"/>
          <p:cNvPicPr>
            <a:picLocks noChangeAspect="1"/>
          </p:cNvPicPr>
          <p:nvPr/>
        </p:nvPicPr>
        <p:blipFill>
          <a:blip r:embed="rId6" cstate="print"/>
          <a:stretch>
            <a:fillRect/>
          </a:stretch>
        </p:blipFill>
        <p:spPr>
          <a:xfrm>
            <a:off x="533400" y="1219200"/>
            <a:ext cx="2667000" cy="1724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11014954_526981400783065_7726182456103709253_n.jpg"/>
          <p:cNvPicPr>
            <a:picLocks noChangeAspect="1"/>
          </p:cNvPicPr>
          <p:nvPr/>
        </p:nvPicPr>
        <p:blipFill>
          <a:blip r:embed="rId7" cstate="print"/>
          <a:stretch>
            <a:fillRect/>
          </a:stretch>
        </p:blipFill>
        <p:spPr>
          <a:xfrm>
            <a:off x="533400" y="4876800"/>
            <a:ext cx="2628364" cy="1828800"/>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descr="11892249_542028355945036_1144953089059251866_n.jpg"/>
          <p:cNvPicPr>
            <a:picLocks noChangeAspect="1"/>
          </p:cNvPicPr>
          <p:nvPr/>
        </p:nvPicPr>
        <p:blipFill>
          <a:blip r:embed="rId8" cstate="print"/>
          <a:stretch>
            <a:fillRect/>
          </a:stretch>
        </p:blipFill>
        <p:spPr>
          <a:xfrm>
            <a:off x="3276600" y="4876800"/>
            <a:ext cx="2667000" cy="182880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descr="54f8c0aa-2dac-48f8-b274-fd7e2096b018.jpg"/>
          <p:cNvPicPr>
            <a:picLocks noChangeAspect="1"/>
          </p:cNvPicPr>
          <p:nvPr/>
        </p:nvPicPr>
        <p:blipFill>
          <a:blip r:embed="rId9" cstate="print"/>
          <a:stretch>
            <a:fillRect/>
          </a:stretch>
        </p:blipFill>
        <p:spPr>
          <a:xfrm>
            <a:off x="3200400" y="1219200"/>
            <a:ext cx="2610129" cy="1741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descr="f8cf40bc-c753-48d5-bccc-eebd13407b37.jpg"/>
          <p:cNvPicPr>
            <a:picLocks noChangeAspect="1"/>
          </p:cNvPicPr>
          <p:nvPr/>
        </p:nvPicPr>
        <p:blipFill>
          <a:blip r:embed="rId10" cstate="print"/>
          <a:stretch>
            <a:fillRect/>
          </a:stretch>
        </p:blipFill>
        <p:spPr>
          <a:xfrm>
            <a:off x="6096000" y="3124200"/>
            <a:ext cx="2516132" cy="1676400"/>
          </a:xfrm>
          <a:prstGeom prst="rect">
            <a:avLst/>
          </a:prstGeom>
          <a:ln w="88900" cap="sq" cmpd="thickThin">
            <a:solidFill>
              <a:srgbClr val="000000"/>
            </a:solidFill>
            <a:prstDash val="solid"/>
            <a:miter lim="800000"/>
          </a:ln>
          <a:effectLst>
            <a:innerShdw blurRad="76200">
              <a:srgbClr val="000000"/>
            </a:innerShdw>
          </a:effectLst>
        </p:spPr>
      </p:pic>
      <p:sp>
        <p:nvSpPr>
          <p:cNvPr id="18" name="Rectangle 17"/>
          <p:cNvSpPr/>
          <p:nvPr/>
        </p:nvSpPr>
        <p:spPr>
          <a:xfrm rot="19833864">
            <a:off x="2659396" y="3625133"/>
            <a:ext cx="3758918" cy="646331"/>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cap="none" spc="0" dirty="0" smtClean="0">
                <a:ln/>
                <a:solidFill>
                  <a:schemeClr val="accent3"/>
                </a:solidFill>
                <a:effectLst/>
              </a:rPr>
              <a:t>MEMORIES</a:t>
            </a:r>
            <a:endParaRPr lang="en-US" sz="36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jpg"/>
          <p:cNvPicPr>
            <a:picLocks noGrp="1" noChangeAspect="1"/>
          </p:cNvPicPr>
          <p:nvPr>
            <p:ph idx="1"/>
          </p:nvPr>
        </p:nvPicPr>
        <p:blipFill>
          <a:blip r:embed="rId2" cstate="print"/>
          <a:stretch>
            <a:fillRect/>
          </a:stretch>
        </p:blipFill>
        <p:spPr>
          <a:xfrm>
            <a:off x="0" y="1"/>
            <a:ext cx="9144000" cy="6857999"/>
          </a:xfrm>
        </p:spPr>
      </p:pic>
      <p:sp>
        <p:nvSpPr>
          <p:cNvPr id="16" name="TextBox 15"/>
          <p:cNvSpPr txBox="1"/>
          <p:nvPr/>
        </p:nvSpPr>
        <p:spPr>
          <a:xfrm>
            <a:off x="2286000" y="381000"/>
            <a:ext cx="4419600"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4000" dirty="0" smtClean="0"/>
              <a:t>   Blood Donation</a:t>
            </a:r>
            <a:endParaRPr lang="en-US" sz="4000" dirty="0"/>
          </a:p>
        </p:txBody>
      </p:sp>
      <p:sp>
        <p:nvSpPr>
          <p:cNvPr id="5" name="TextBox 4"/>
          <p:cNvSpPr txBox="1"/>
          <p:nvPr/>
        </p:nvSpPr>
        <p:spPr>
          <a:xfrm>
            <a:off x="0" y="1371600"/>
            <a:ext cx="9144000" cy="923330"/>
          </a:xfrm>
          <a:prstGeom prst="rect">
            <a:avLst/>
          </a:prstGeom>
          <a:noFill/>
        </p:spPr>
        <p:txBody>
          <a:bodyPr wrap="square" rtlCol="0">
            <a:spAutoFit/>
          </a:bodyPr>
          <a:lstStyle/>
          <a:p>
            <a:r>
              <a:rPr lang="en-US" dirty="0" smtClean="0"/>
              <a:t>Blood donation is a core programme of UIUSSC.UIUSSC tries to organize blood donation campaign  in every trimester.UIUSSC has recently organized a blood donation campaign with the help  of DSA &amp; crise cardiac grill clinic cafe.</a:t>
            </a:r>
            <a:endParaRPr lang="en-US" dirty="0"/>
          </a:p>
        </p:txBody>
      </p:sp>
      <p:pic>
        <p:nvPicPr>
          <p:cNvPr id="6" name="Picture 5" descr="11889501_984425984913199_6111631214348898676_n.jpg"/>
          <p:cNvPicPr>
            <a:picLocks noChangeAspect="1"/>
          </p:cNvPicPr>
          <p:nvPr/>
        </p:nvPicPr>
        <p:blipFill>
          <a:blip r:embed="rId3" cstate="print"/>
          <a:stretch>
            <a:fillRect/>
          </a:stretch>
        </p:blipFill>
        <p:spPr>
          <a:xfrm>
            <a:off x="3657600" y="2514600"/>
            <a:ext cx="1447800" cy="37623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p:cNvSpPr txBox="1"/>
          <p:nvPr/>
        </p:nvSpPr>
        <p:spPr>
          <a:xfrm>
            <a:off x="152400" y="3200400"/>
            <a:ext cx="3253711"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2400" dirty="0" smtClean="0"/>
              <a:t>Date:25-26 August,2015</a:t>
            </a:r>
            <a:endParaRPr lang="en-US" sz="2400" dirty="0"/>
          </a:p>
        </p:txBody>
      </p:sp>
      <p:sp>
        <p:nvSpPr>
          <p:cNvPr id="8" name="TextBox 7"/>
          <p:cNvSpPr txBox="1"/>
          <p:nvPr/>
        </p:nvSpPr>
        <p:spPr>
          <a:xfrm>
            <a:off x="5638800" y="3124200"/>
            <a:ext cx="2944139" cy="12003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2400" dirty="0" smtClean="0"/>
              <a:t>Place:UIU 1</a:t>
            </a:r>
            <a:r>
              <a:rPr lang="en-US" sz="2400" baseline="30000" dirty="0" smtClean="0"/>
              <a:t>st</a:t>
            </a:r>
            <a:r>
              <a:rPr lang="en-US" sz="2400" dirty="0" smtClean="0"/>
              <a:t> campus</a:t>
            </a:r>
          </a:p>
          <a:p>
            <a:r>
              <a:rPr lang="en-US" sz="2400" dirty="0" smtClean="0"/>
              <a:t>                &amp;</a:t>
            </a:r>
          </a:p>
          <a:p>
            <a:r>
              <a:rPr lang="en-US" sz="2400" dirty="0" smtClean="0"/>
              <a:t>        2</a:t>
            </a:r>
            <a:r>
              <a:rPr lang="en-US" sz="2400" baseline="30000" dirty="0" smtClean="0"/>
              <a:t>nd</a:t>
            </a:r>
            <a:r>
              <a:rPr lang="en-US" sz="2400" dirty="0" smtClean="0"/>
              <a:t> campus</a:t>
            </a:r>
            <a:endParaRPr lang="en-US" sz="2400" dirty="0"/>
          </a:p>
        </p:txBody>
      </p:sp>
      <p:pic>
        <p:nvPicPr>
          <p:cNvPr id="9" name="Picture 8" descr="11888116_1660609970840057_3797029129094005929_n.jpg"/>
          <p:cNvPicPr>
            <a:picLocks noChangeAspect="1"/>
          </p:cNvPicPr>
          <p:nvPr/>
        </p:nvPicPr>
        <p:blipFill>
          <a:blip r:embed="rId4" cstate="print"/>
          <a:stretch>
            <a:fillRect/>
          </a:stretch>
        </p:blipFill>
        <p:spPr>
          <a:xfrm>
            <a:off x="1066800" y="4114800"/>
            <a:ext cx="1371600" cy="2438400"/>
          </a:xfrm>
          <a:prstGeom prst="rect">
            <a:avLst/>
          </a:prstGeom>
          <a:ln>
            <a:noFill/>
          </a:ln>
          <a:effectLst>
            <a:softEdge rad="112500"/>
          </a:effectLst>
        </p:spPr>
      </p:pic>
      <p:sp>
        <p:nvSpPr>
          <p:cNvPr id="10" name="TextBox 9"/>
          <p:cNvSpPr txBox="1"/>
          <p:nvPr/>
        </p:nvSpPr>
        <p:spPr>
          <a:xfrm>
            <a:off x="5334000" y="5181600"/>
            <a:ext cx="3810000"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Food sponsored:</a:t>
            </a:r>
          </a:p>
          <a:p>
            <a:r>
              <a:rPr lang="en-US" dirty="0" smtClean="0"/>
              <a:t>Crise cardiac  grill clinic cafe</a:t>
            </a:r>
            <a:endParaRPr lang="en-US"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jpg"/>
          <p:cNvPicPr>
            <a:picLocks noGrp="1" noChangeAspect="1"/>
          </p:cNvPicPr>
          <p:nvPr>
            <p:ph idx="1"/>
          </p:nvPr>
        </p:nvPicPr>
        <p:blipFill>
          <a:blip r:embed="rId2" cstate="print"/>
          <a:stretch>
            <a:fillRect/>
          </a:stretch>
        </p:blipFill>
        <p:spPr>
          <a:xfrm>
            <a:off x="0" y="0"/>
            <a:ext cx="9144000" cy="6857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p:cNvSpPr txBox="1"/>
          <p:nvPr/>
        </p:nvSpPr>
        <p:spPr>
          <a:xfrm>
            <a:off x="1143000" y="304800"/>
            <a:ext cx="6477000"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2800" dirty="0" smtClean="0"/>
              <a:t>   </a:t>
            </a:r>
            <a:r>
              <a:rPr lang="en-US" sz="3200" dirty="0" smtClean="0"/>
              <a:t>Winter Clothing distribution 2016</a:t>
            </a:r>
            <a:endParaRPr lang="en-US" sz="3200" dirty="0"/>
          </a:p>
        </p:txBody>
      </p:sp>
      <p:sp>
        <p:nvSpPr>
          <p:cNvPr id="5" name="TextBox 4"/>
          <p:cNvSpPr txBox="1"/>
          <p:nvPr/>
        </p:nvSpPr>
        <p:spPr>
          <a:xfrm>
            <a:off x="228600" y="1143000"/>
            <a:ext cx="8534400" cy="1754326"/>
          </a:xfrm>
          <a:prstGeom prst="rect">
            <a:avLst/>
          </a:prstGeom>
          <a:noFill/>
        </p:spPr>
        <p:txBody>
          <a:bodyPr wrap="square" rtlCol="0">
            <a:spAutoFit/>
          </a:bodyPr>
          <a:lstStyle/>
          <a:p>
            <a:r>
              <a:rPr lang="en-US" dirty="0" smtClean="0"/>
              <a:t>Winter clothing distribution is another major event of UIUSSC.This time it was bigger  than ever.Team UIUSSC has distributed 520 blanket among the poor people in Kushtia.Besides it has also distributed 330 blanket,winter cloth in “Doulotpur”, “Dilpinogor” of kushtia district on  19</a:t>
            </a:r>
            <a:r>
              <a:rPr lang="en-US" baseline="30000" dirty="0" smtClean="0"/>
              <a:t>th</a:t>
            </a:r>
            <a:r>
              <a:rPr lang="en-US" dirty="0" smtClean="0"/>
              <a:t> january,2016.Our team has also provided around 150 blankets among the physical handicaps in “Horipur”.This event was fully modereted by our honourable khwaza sir &amp; Suman sir.</a:t>
            </a:r>
            <a:endParaRPr lang="en-US" dirty="0"/>
          </a:p>
        </p:txBody>
      </p:sp>
      <p:pic>
        <p:nvPicPr>
          <p:cNvPr id="6" name="Picture 5" descr="12651203_10208641440942260_7349598026919632456_n.jpg"/>
          <p:cNvPicPr>
            <a:picLocks noChangeAspect="1"/>
          </p:cNvPicPr>
          <p:nvPr/>
        </p:nvPicPr>
        <p:blipFill>
          <a:blip r:embed="rId3" cstate="print"/>
          <a:stretch>
            <a:fillRect/>
          </a:stretch>
        </p:blipFill>
        <p:spPr>
          <a:xfrm>
            <a:off x="2895600" y="2971800"/>
            <a:ext cx="4038600" cy="2692400"/>
          </a:xfrm>
          <a:prstGeom prst="rect">
            <a:avLst/>
          </a:prstGeom>
          <a:ln>
            <a:noFill/>
          </a:ln>
          <a:effectLst>
            <a:softEdge rad="112500"/>
          </a:effectLst>
        </p:spPr>
      </p:pic>
      <p:sp>
        <p:nvSpPr>
          <p:cNvPr id="8" name="TextBox 7"/>
          <p:cNvSpPr txBox="1"/>
          <p:nvPr/>
        </p:nvSpPr>
        <p:spPr>
          <a:xfrm>
            <a:off x="457200" y="5943600"/>
            <a:ext cx="3031868"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smtClean="0"/>
              <a:t>Total distributed </a:t>
            </a:r>
            <a:r>
              <a:rPr lang="en-US" sz="2000" dirty="0" smtClean="0"/>
              <a:t>blankets</a:t>
            </a:r>
            <a:r>
              <a:rPr lang="en-US" dirty="0" smtClean="0"/>
              <a:t>:</a:t>
            </a:r>
            <a:endParaRPr lang="en-US" dirty="0"/>
          </a:p>
        </p:txBody>
      </p:sp>
      <p:sp>
        <p:nvSpPr>
          <p:cNvPr id="9" name="TextBox 8"/>
          <p:cNvSpPr txBox="1"/>
          <p:nvPr/>
        </p:nvSpPr>
        <p:spPr>
          <a:xfrm>
            <a:off x="3810000" y="5791200"/>
            <a:ext cx="4191000" cy="70788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4000" dirty="0" smtClean="0"/>
              <a:t>520+330+150=1000</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jpg"/>
          <p:cNvPicPr>
            <a:picLocks noGrp="1" noChangeAspect="1"/>
          </p:cNvPicPr>
          <p:nvPr>
            <p:ph idx="1"/>
          </p:nvPr>
        </p:nvPicPr>
        <p:blipFill>
          <a:blip r:embed="rId2" cstate="print"/>
          <a:stretch>
            <a:fillRect/>
          </a:stretch>
        </p:blipFill>
        <p:spPr>
          <a:xfrm>
            <a:off x="0" y="0"/>
            <a:ext cx="9144000" cy="6857999"/>
          </a:xfrm>
        </p:spPr>
      </p:pic>
      <p:sp>
        <p:nvSpPr>
          <p:cNvPr id="5" name="TextBox 4"/>
          <p:cNvSpPr txBox="1"/>
          <p:nvPr/>
        </p:nvSpPr>
        <p:spPr>
          <a:xfrm>
            <a:off x="0" y="533400"/>
            <a:ext cx="914400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3600" dirty="0" smtClean="0"/>
              <a:t>  EID GIFT DISTRIBUTION FOR ORPHANS</a:t>
            </a:r>
            <a:endParaRPr lang="en-US" sz="3600" dirty="0"/>
          </a:p>
        </p:txBody>
      </p:sp>
      <p:sp>
        <p:nvSpPr>
          <p:cNvPr id="6" name="TextBox 5"/>
          <p:cNvSpPr txBox="1"/>
          <p:nvPr/>
        </p:nvSpPr>
        <p:spPr>
          <a:xfrm>
            <a:off x="0" y="1600200"/>
            <a:ext cx="9144000" cy="1200329"/>
          </a:xfrm>
          <a:prstGeom prst="rect">
            <a:avLst/>
          </a:prstGeom>
          <a:noFill/>
        </p:spPr>
        <p:txBody>
          <a:bodyPr wrap="square" rtlCol="0">
            <a:spAutoFit/>
          </a:bodyPr>
          <a:lstStyle/>
          <a:p>
            <a:r>
              <a:rPr lang="en-US" dirty="0" smtClean="0"/>
              <a:t>It is one of the biggest events of UIUSSC.During Eid time,when people are busy with their trendy eid shoping  that time UIUSSC distributes eid gifts among the orphans.Recently UIUSSC has  distributed eid gifts among 150 orphans in Faridpur.Our team also  arranged a iftar party for the orphans.</a:t>
            </a:r>
            <a:endParaRPr lang="en-US" dirty="0"/>
          </a:p>
        </p:txBody>
      </p:sp>
      <p:pic>
        <p:nvPicPr>
          <p:cNvPr id="7" name="Picture 6" descr="11745443_965974893424975_8758007731594284630_n.jpg"/>
          <p:cNvPicPr>
            <a:picLocks noChangeAspect="1"/>
          </p:cNvPicPr>
          <p:nvPr/>
        </p:nvPicPr>
        <p:blipFill>
          <a:blip r:embed="rId3"/>
          <a:stretch>
            <a:fillRect/>
          </a:stretch>
        </p:blipFill>
        <p:spPr>
          <a:xfrm>
            <a:off x="914400" y="2667000"/>
            <a:ext cx="7315200" cy="37610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UIUSSC orientation slides..jpg"/>
          <p:cNvPicPr>
            <a:picLocks noGrp="1" noChangeAspect="1"/>
          </p:cNvPicPr>
          <p:nvPr>
            <p:ph idx="1"/>
          </p:nvPr>
        </p:nvPicPr>
        <p:blipFill>
          <a:blip r:embed="rId2" cstate="print"/>
          <a:stretch>
            <a:fillRect/>
          </a:stretch>
        </p:blipFill>
        <p:spPr>
          <a:xfrm>
            <a:off x="0" y="0"/>
            <a:ext cx="9144000" cy="6857999"/>
          </a:xfrm>
        </p:spPr>
      </p:pic>
      <p:pic>
        <p:nvPicPr>
          <p:cNvPr id="5" name="Picture 4" descr="11703159_965975396758258_3227909891090715937_n.jpg"/>
          <p:cNvPicPr>
            <a:picLocks noChangeAspect="1"/>
          </p:cNvPicPr>
          <p:nvPr/>
        </p:nvPicPr>
        <p:blipFill>
          <a:blip r:embed="rId3"/>
          <a:stretch>
            <a:fillRect/>
          </a:stretch>
        </p:blipFill>
        <p:spPr>
          <a:xfrm>
            <a:off x="457200" y="1371600"/>
            <a:ext cx="8229600" cy="3638145"/>
          </a:xfrm>
          <a:prstGeom prst="rect">
            <a:avLst/>
          </a:prstGeom>
          <a:ln>
            <a:noFill/>
          </a:ln>
          <a:effectLst>
            <a:softEdge rad="112500"/>
          </a:effectLst>
        </p:spPr>
      </p:pic>
      <p:sp>
        <p:nvSpPr>
          <p:cNvPr id="6" name="TextBox 5"/>
          <p:cNvSpPr txBox="1"/>
          <p:nvPr/>
        </p:nvSpPr>
        <p:spPr>
          <a:xfrm>
            <a:off x="228600" y="228600"/>
            <a:ext cx="2948371" cy="523220"/>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2800" dirty="0" smtClean="0"/>
              <a:t>Distributed place:</a:t>
            </a:r>
            <a:endParaRPr lang="en-US" sz="2800" dirty="0"/>
          </a:p>
        </p:txBody>
      </p:sp>
      <p:sp>
        <p:nvSpPr>
          <p:cNvPr id="7" name="TextBox 6"/>
          <p:cNvSpPr txBox="1"/>
          <p:nvPr/>
        </p:nvSpPr>
        <p:spPr>
          <a:xfrm>
            <a:off x="3429000" y="228600"/>
            <a:ext cx="5430910"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smtClean="0"/>
              <a:t>Arambag atimkhana,Faridpur</a:t>
            </a:r>
            <a:endParaRPr lang="en-US" sz="3200" dirty="0"/>
          </a:p>
        </p:txBody>
      </p:sp>
      <p:sp>
        <p:nvSpPr>
          <p:cNvPr id="8" name="TextBox 7"/>
          <p:cNvSpPr txBox="1"/>
          <p:nvPr/>
        </p:nvSpPr>
        <p:spPr>
          <a:xfrm>
            <a:off x="2362200" y="5486400"/>
            <a:ext cx="1477584" cy="769441"/>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4400" dirty="0" smtClean="0"/>
              <a:t>Date:</a:t>
            </a:r>
            <a:endParaRPr lang="en-US" sz="4400" dirty="0"/>
          </a:p>
        </p:txBody>
      </p:sp>
      <p:sp>
        <p:nvSpPr>
          <p:cNvPr id="9" name="TextBox 8"/>
          <p:cNvSpPr txBox="1"/>
          <p:nvPr/>
        </p:nvSpPr>
        <p:spPr>
          <a:xfrm>
            <a:off x="4343400" y="5562600"/>
            <a:ext cx="1965923"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smtClean="0"/>
              <a:t>8 july,2015</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IUSSC orientation slides..jpg"/>
          <p:cNvPicPr>
            <a:picLocks noGrp="1" noChangeAspect="1"/>
          </p:cNvPicPr>
          <p:nvPr>
            <p:ph idx="1"/>
          </p:nvPr>
        </p:nvPicPr>
        <p:blipFill>
          <a:blip r:embed="rId2" cstate="print"/>
          <a:stretch>
            <a:fillRect/>
          </a:stretch>
        </p:blipFill>
        <p:spPr>
          <a:xfrm>
            <a:off x="0" y="0"/>
            <a:ext cx="9144000" cy="6857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2514600" y="228600"/>
            <a:ext cx="4385047" cy="707886"/>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4000" dirty="0" smtClean="0"/>
              <a:t>“</a:t>
            </a:r>
            <a:r>
              <a:rPr lang="en-US" sz="4000" dirty="0" smtClean="0"/>
              <a:t>Brains </a:t>
            </a:r>
            <a:r>
              <a:rPr lang="en-US" sz="4000" dirty="0" smtClean="0"/>
              <a:t>Of Society”</a:t>
            </a:r>
            <a:endParaRPr lang="en-US" sz="4000" dirty="0"/>
          </a:p>
        </p:txBody>
      </p:sp>
      <p:sp>
        <p:nvSpPr>
          <p:cNvPr id="6" name="TextBox 5"/>
          <p:cNvSpPr txBox="1"/>
          <p:nvPr/>
        </p:nvSpPr>
        <p:spPr>
          <a:xfrm>
            <a:off x="2057400" y="1371600"/>
            <a:ext cx="4929235"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smtClean="0"/>
              <a:t>An Intra varsity social issues &amp; case competition</a:t>
            </a:r>
            <a:endParaRPr lang="en-US" dirty="0"/>
          </a:p>
        </p:txBody>
      </p:sp>
      <p:pic>
        <p:nvPicPr>
          <p:cNvPr id="7" name="Picture 6" descr="brains.JPG"/>
          <p:cNvPicPr>
            <a:picLocks noChangeAspect="1"/>
          </p:cNvPicPr>
          <p:nvPr/>
        </p:nvPicPr>
        <p:blipFill>
          <a:blip r:embed="rId3" cstate="print"/>
          <a:stretch>
            <a:fillRect/>
          </a:stretch>
        </p:blipFill>
        <p:spPr>
          <a:xfrm>
            <a:off x="457200" y="2438400"/>
            <a:ext cx="8286962" cy="3581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IUSSC orientation slides..jpg"/>
          <p:cNvPicPr>
            <a:picLocks noGrp="1" noChangeAspect="1"/>
          </p:cNvPicPr>
          <p:nvPr>
            <p:ph idx="1"/>
          </p:nvPr>
        </p:nvPicPr>
        <p:blipFill>
          <a:blip r:embed="rId2" cstate="print"/>
          <a:stretch>
            <a:fillRect/>
          </a:stretch>
        </p:blipFill>
        <p:spPr>
          <a:xfrm>
            <a:off x="0" y="0"/>
            <a:ext cx="9144000" cy="6857999"/>
          </a:xfrm>
        </p:spPr>
      </p:pic>
      <p:sp>
        <p:nvSpPr>
          <p:cNvPr id="5" name="TextBox 4"/>
          <p:cNvSpPr txBox="1"/>
          <p:nvPr/>
        </p:nvSpPr>
        <p:spPr>
          <a:xfrm>
            <a:off x="0" y="304800"/>
            <a:ext cx="9144000" cy="2308324"/>
          </a:xfrm>
          <a:prstGeom prst="rect">
            <a:avLst/>
          </a:prstGeom>
          <a:noFill/>
        </p:spPr>
        <p:txBody>
          <a:bodyPr wrap="square" rtlCol="0">
            <a:spAutoFit/>
          </a:bodyPr>
          <a:lstStyle/>
          <a:p>
            <a:r>
              <a:rPr lang="en-US" dirty="0" smtClean="0"/>
              <a:t>For the first time UIUSSC has organized  an intra-varsity social issues &amp; case study competition  with the motto “your idea can bring the difference” where  students of UIU from any department can share their innovative ideas.It was one of the most successful events of UIUSSC.It had 3 seperate rounds.Round 1 was based on general knowledge.Round 2 was  a case competition &amp; round 3 dealt with practical marketing  which was field work.Final round  was based on a social awareness campaign.We also provide a free workshop to the participants which  was conducted by Dr. Mohammad  Badruddozza who is  an assistant professor  &amp; coordinator of MBA program.</a:t>
            </a:r>
            <a:endParaRPr lang="en-US" dirty="0"/>
          </a:p>
        </p:txBody>
      </p:sp>
      <p:sp>
        <p:nvSpPr>
          <p:cNvPr id="6" name="TextBox 5"/>
          <p:cNvSpPr txBox="1"/>
          <p:nvPr/>
        </p:nvSpPr>
        <p:spPr>
          <a:xfrm>
            <a:off x="381000" y="2743200"/>
            <a:ext cx="3152851" cy="707886"/>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4000" dirty="0" smtClean="0"/>
              <a:t>Total team:32</a:t>
            </a:r>
            <a:endParaRPr lang="en-US" sz="4000" dirty="0"/>
          </a:p>
        </p:txBody>
      </p:sp>
      <p:sp>
        <p:nvSpPr>
          <p:cNvPr id="7" name="TextBox 6"/>
          <p:cNvSpPr txBox="1"/>
          <p:nvPr/>
        </p:nvSpPr>
        <p:spPr>
          <a:xfrm>
            <a:off x="4419600" y="2743200"/>
            <a:ext cx="4316374" cy="646331"/>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3600" dirty="0" smtClean="0"/>
              <a:t>Total participants:96</a:t>
            </a:r>
            <a:endParaRPr lang="en-US" sz="3600" dirty="0"/>
          </a:p>
        </p:txBody>
      </p:sp>
      <p:pic>
        <p:nvPicPr>
          <p:cNvPr id="8" name="Picture 7" descr="1424272_1038215616200902_4649859667672144833_n.jpg"/>
          <p:cNvPicPr>
            <a:picLocks noChangeAspect="1"/>
          </p:cNvPicPr>
          <p:nvPr/>
        </p:nvPicPr>
        <p:blipFill>
          <a:blip r:embed="rId3" cstate="print"/>
          <a:stretch>
            <a:fillRect/>
          </a:stretch>
        </p:blipFill>
        <p:spPr>
          <a:xfrm>
            <a:off x="1905000" y="3733800"/>
            <a:ext cx="5105400" cy="28717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cstate="print"/>
          <a:stretch>
            <a:fillRect/>
          </a:stretch>
        </p:blipFill>
        <p:spPr>
          <a:xfrm>
            <a:off x="0" y="0"/>
            <a:ext cx="9144000" cy="6858000"/>
          </a:xfrm>
        </p:spPr>
      </p:pic>
      <p:sp>
        <p:nvSpPr>
          <p:cNvPr id="5" name="TextBox 4"/>
          <p:cNvSpPr txBox="1"/>
          <p:nvPr/>
        </p:nvSpPr>
        <p:spPr>
          <a:xfrm>
            <a:off x="1752600" y="304800"/>
            <a:ext cx="5674310" cy="646331"/>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3600" dirty="0" smtClean="0"/>
              <a:t>Moral And Social Seminars </a:t>
            </a:r>
            <a:endParaRPr lang="en-US" sz="3600" dirty="0"/>
          </a:p>
        </p:txBody>
      </p:sp>
      <p:sp>
        <p:nvSpPr>
          <p:cNvPr id="6" name="TextBox 5"/>
          <p:cNvSpPr txBox="1"/>
          <p:nvPr/>
        </p:nvSpPr>
        <p:spPr>
          <a:xfrm>
            <a:off x="0" y="1600200"/>
            <a:ext cx="9449060" cy="1477328"/>
          </a:xfrm>
          <a:prstGeom prst="rect">
            <a:avLst/>
          </a:prstGeom>
          <a:noFill/>
        </p:spPr>
        <p:txBody>
          <a:bodyPr wrap="square" rtlCol="0">
            <a:spAutoFit/>
          </a:bodyPr>
          <a:lstStyle/>
          <a:p>
            <a:r>
              <a:rPr lang="en-US" dirty="0" smtClean="0"/>
              <a:t>Our aim is to aware people about moral and social issues that’s why we  frequently arrange</a:t>
            </a:r>
          </a:p>
          <a:p>
            <a:r>
              <a:rPr lang="en-US" dirty="0" smtClean="0"/>
              <a:t>Seminars.We always try to invite renowed speaker for our events. We have already arranged </a:t>
            </a:r>
          </a:p>
          <a:p>
            <a:r>
              <a:rPr lang="en-US" dirty="0" smtClean="0"/>
              <a:t>Some seminars like “Purpose of life”,In pursuit of happiness”, “Food adultration”, “Lofty ambitions(The curious cases of intention)”, “A path towards corruption free society”, “Fire </a:t>
            </a:r>
          </a:p>
          <a:p>
            <a:r>
              <a:rPr lang="en-US" dirty="0" smtClean="0"/>
              <a:t>drill”.</a:t>
            </a:r>
            <a:endParaRPr lang="en-US" dirty="0"/>
          </a:p>
        </p:txBody>
      </p:sp>
      <p:pic>
        <p:nvPicPr>
          <p:cNvPr id="7" name="Picture 6" descr="1017696_689285514422361_1793189275_n.jpg"/>
          <p:cNvPicPr>
            <a:picLocks noChangeAspect="1"/>
          </p:cNvPicPr>
          <p:nvPr/>
        </p:nvPicPr>
        <p:blipFill>
          <a:blip r:embed="rId3"/>
          <a:stretch>
            <a:fillRect/>
          </a:stretch>
        </p:blipFill>
        <p:spPr>
          <a:xfrm>
            <a:off x="1371600" y="2971800"/>
            <a:ext cx="6324600" cy="3657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cstate="print"/>
          <a:stretch>
            <a:fillRect/>
          </a:stretch>
        </p:blipFill>
        <p:spPr>
          <a:xfrm>
            <a:off x="0" y="0"/>
            <a:ext cx="9144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152400" y="381000"/>
            <a:ext cx="8839200"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3200" dirty="0" smtClean="0"/>
              <a:t>   Some renowned speakers of our previous events</a:t>
            </a:r>
            <a:endParaRPr lang="en-US" sz="3200" dirty="0"/>
          </a:p>
        </p:txBody>
      </p:sp>
      <p:pic>
        <p:nvPicPr>
          <p:cNvPr id="6" name="Picture 5" descr="1545685_795216443829267_1886573181_n.jpg"/>
          <p:cNvPicPr>
            <a:picLocks noChangeAspect="1"/>
          </p:cNvPicPr>
          <p:nvPr/>
        </p:nvPicPr>
        <p:blipFill>
          <a:blip r:embed="rId3"/>
          <a:stretch>
            <a:fillRect/>
          </a:stretch>
        </p:blipFill>
        <p:spPr>
          <a:xfrm>
            <a:off x="228600" y="1219200"/>
            <a:ext cx="3389690" cy="22621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914400" y="3657600"/>
            <a:ext cx="18870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Mirza Yawar Baig</a:t>
            </a:r>
            <a:endParaRPr lang="en-US" dirty="0"/>
          </a:p>
        </p:txBody>
      </p:sp>
      <p:pic>
        <p:nvPicPr>
          <p:cNvPr id="9" name="Picture 8" descr="1505011_795193453831566_758955967_n.jpg"/>
          <p:cNvPicPr>
            <a:picLocks noChangeAspect="1"/>
          </p:cNvPicPr>
          <p:nvPr/>
        </p:nvPicPr>
        <p:blipFill>
          <a:blip r:embed="rId4"/>
          <a:stretch>
            <a:fillRect/>
          </a:stretch>
        </p:blipFill>
        <p:spPr>
          <a:xfrm>
            <a:off x="5410200" y="1295400"/>
            <a:ext cx="3314700" cy="21126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5486400" y="3581400"/>
            <a:ext cx="3349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Dr.Mohammad Manzur-E-Elahi</a:t>
            </a:r>
            <a:endParaRPr lang="en-US" dirty="0"/>
          </a:p>
        </p:txBody>
      </p:sp>
      <p:pic>
        <p:nvPicPr>
          <p:cNvPr id="11" name="Picture 10" descr="maxresdefault.jpg"/>
          <p:cNvPicPr>
            <a:picLocks noChangeAspect="1"/>
          </p:cNvPicPr>
          <p:nvPr/>
        </p:nvPicPr>
        <p:blipFill>
          <a:blip r:embed="rId5" cstate="print"/>
          <a:stretch>
            <a:fillRect/>
          </a:stretch>
        </p:blipFill>
        <p:spPr>
          <a:xfrm>
            <a:off x="228600" y="4191000"/>
            <a:ext cx="3276600" cy="19796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p:cNvSpPr txBox="1"/>
          <p:nvPr/>
        </p:nvSpPr>
        <p:spPr>
          <a:xfrm>
            <a:off x="228600" y="6324600"/>
            <a:ext cx="30847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Ustadh Asif  Shibgat Bhuiyan</a:t>
            </a:r>
            <a:endParaRPr lang="en-US" dirty="0"/>
          </a:p>
        </p:txBody>
      </p:sp>
      <p:pic>
        <p:nvPicPr>
          <p:cNvPr id="13" name="Picture 12" descr="555111_639276329422009_523732725_n (1).jpg"/>
          <p:cNvPicPr>
            <a:picLocks noChangeAspect="1"/>
          </p:cNvPicPr>
          <p:nvPr/>
        </p:nvPicPr>
        <p:blipFill>
          <a:blip r:embed="rId6"/>
          <a:stretch>
            <a:fillRect/>
          </a:stretch>
        </p:blipFill>
        <p:spPr>
          <a:xfrm>
            <a:off x="5791200" y="4085968"/>
            <a:ext cx="2667000" cy="21624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p:cNvSpPr txBox="1"/>
          <p:nvPr/>
        </p:nvSpPr>
        <p:spPr>
          <a:xfrm>
            <a:off x="5791200" y="6324600"/>
            <a:ext cx="268560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Faruq Bin </a:t>
            </a:r>
            <a:r>
              <a:rPr lang="en-US" dirty="0" smtClean="0"/>
              <a:t>H</a:t>
            </a:r>
            <a:r>
              <a:rPr lang="en-US" dirty="0" smtClean="0"/>
              <a:t>ossain </a:t>
            </a:r>
            <a:r>
              <a:rPr lang="en-US" dirty="0" smtClean="0"/>
              <a:t>Y</a:t>
            </a:r>
            <a:r>
              <a:rPr lang="en-US" dirty="0" smtClean="0"/>
              <a:t>amin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cstate="print"/>
          <a:stretch>
            <a:fillRect/>
          </a:stretch>
        </p:blipFill>
        <p:spPr>
          <a:xfrm>
            <a:off x="0" y="0"/>
            <a:ext cx="9144000" cy="6858000"/>
          </a:xfrm>
        </p:spPr>
      </p:pic>
      <p:sp>
        <p:nvSpPr>
          <p:cNvPr id="5" name="TextBox 4"/>
          <p:cNvSpPr txBox="1"/>
          <p:nvPr/>
        </p:nvSpPr>
        <p:spPr>
          <a:xfrm>
            <a:off x="0" y="457200"/>
            <a:ext cx="9144000"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3200" dirty="0" smtClean="0"/>
              <a:t>   An Initiative by UIU SOCIAL SERVICES CLUB</a:t>
            </a:r>
            <a:endParaRPr lang="en-US" sz="3200" dirty="0"/>
          </a:p>
        </p:txBody>
      </p:sp>
      <p:sp>
        <p:nvSpPr>
          <p:cNvPr id="6" name="TextBox 5"/>
          <p:cNvSpPr txBox="1"/>
          <p:nvPr/>
        </p:nvSpPr>
        <p:spPr>
          <a:xfrm>
            <a:off x="120632" y="1600200"/>
            <a:ext cx="9023368" cy="1477328"/>
          </a:xfrm>
          <a:prstGeom prst="rect">
            <a:avLst/>
          </a:prstGeom>
          <a:noFill/>
        </p:spPr>
        <p:txBody>
          <a:bodyPr wrap="square" rtlCol="0">
            <a:spAutoFit/>
          </a:bodyPr>
          <a:lstStyle/>
          <a:p>
            <a:r>
              <a:rPr lang="en-US" dirty="0" smtClean="0"/>
              <a:t>UIUSSC has recently launched two new fb groups for UIU students.One is “A complete accommodation solutions for  UIU students”.The purpose   of this  group is to let UIU students where to find a tanant,landlord &amp; sublet.Another group is “Can We Help You?”Basically this group provides all the information about UIU like faculty,course,Clubs &amp; Forums etc.</a:t>
            </a:r>
            <a:endParaRPr lang="en-US" dirty="0"/>
          </a:p>
        </p:txBody>
      </p:sp>
      <p:pic>
        <p:nvPicPr>
          <p:cNvPr id="7" name="Picture 6" descr="fb_icon_325x325.png"/>
          <p:cNvPicPr>
            <a:picLocks noChangeAspect="1"/>
          </p:cNvPicPr>
          <p:nvPr/>
        </p:nvPicPr>
        <p:blipFill>
          <a:blip r:embed="rId3"/>
          <a:stretch>
            <a:fillRect/>
          </a:stretch>
        </p:blipFill>
        <p:spPr>
          <a:xfrm>
            <a:off x="685800" y="3352800"/>
            <a:ext cx="1225292" cy="1225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2057400" y="3733800"/>
            <a:ext cx="690605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hlinkClick r:id="rId4"/>
              </a:rPr>
              <a:t>https://WWW.facebook.com/groups/A</a:t>
            </a:r>
            <a:r>
              <a:rPr lang="en-US" dirty="0" smtClean="0"/>
              <a:t> complete accomodation solutions for UIU students </a:t>
            </a:r>
          </a:p>
        </p:txBody>
      </p:sp>
      <p:pic>
        <p:nvPicPr>
          <p:cNvPr id="9" name="Picture 8" descr="fb_icon_325x325.png"/>
          <p:cNvPicPr>
            <a:picLocks noChangeAspect="1"/>
          </p:cNvPicPr>
          <p:nvPr/>
        </p:nvPicPr>
        <p:blipFill>
          <a:blip r:embed="rId3"/>
          <a:stretch>
            <a:fillRect/>
          </a:stretch>
        </p:blipFill>
        <p:spPr>
          <a:xfrm>
            <a:off x="685800" y="5181600"/>
            <a:ext cx="1225292" cy="1225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2133600" y="5638800"/>
            <a:ext cx="6042488"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sz="2000" dirty="0" smtClean="0">
                <a:hlinkClick r:id="rId5"/>
              </a:rPr>
              <a:t>https://</a:t>
            </a:r>
            <a:r>
              <a:rPr lang="en-US" sz="2000" dirty="0" smtClean="0">
                <a:hlinkClick r:id="rId5"/>
              </a:rPr>
              <a:t>WWW.facebook.com/groups/Canwehelpyou</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406607_767897873232679_5938322729514582655_n.png"/>
          <p:cNvPicPr>
            <a:picLocks noChangeAspect="1"/>
          </p:cNvPicPr>
          <p:nvPr/>
        </p:nvPicPr>
        <p:blipFill>
          <a:blip r:embed="rId2" cstate="print"/>
          <a:stretch>
            <a:fillRect/>
          </a:stretch>
        </p:blipFill>
        <p:spPr>
          <a:xfrm>
            <a:off x="2667000" y="0"/>
            <a:ext cx="3626398" cy="2667000"/>
          </a:xfrm>
          <a:prstGeom prst="rect">
            <a:avLst/>
          </a:prstGeom>
          <a:ln>
            <a:noFill/>
          </a:ln>
          <a:effectLst>
            <a:softEdge rad="112500"/>
          </a:effectLst>
        </p:spPr>
      </p:pic>
      <p:sp>
        <p:nvSpPr>
          <p:cNvPr id="10" name="TextBox 9"/>
          <p:cNvSpPr txBox="1"/>
          <p:nvPr/>
        </p:nvSpPr>
        <p:spPr>
          <a:xfrm>
            <a:off x="0" y="2743200"/>
            <a:ext cx="9144000" cy="3785652"/>
          </a:xfrm>
          <a:prstGeom prst="rect">
            <a:avLst/>
          </a:prstGeom>
        </p:spPr>
        <p:style>
          <a:lnRef idx="0">
            <a:scrgbClr r="0" g="0" b="0"/>
          </a:lnRef>
          <a:fillRef idx="1002">
            <a:schemeClr val="dk2"/>
          </a:fillRef>
          <a:effectRef idx="0">
            <a:scrgbClr r="0" g="0" b="0"/>
          </a:effectRef>
          <a:fontRef idx="major"/>
        </p:style>
        <p:txBody>
          <a:bodyPr wrap="square" rtlCol="0">
            <a:spAutoFit/>
          </a:bodyPr>
          <a:lstStyle/>
          <a:p>
            <a:endParaRPr lang="en-US" dirty="0" smtClean="0"/>
          </a:p>
          <a:p>
            <a:r>
              <a:rPr lang="en-US" dirty="0" smtClean="0"/>
              <a:t>UIU Social Services Club (UIUSSC) is one of the leading student activity </a:t>
            </a:r>
            <a:r>
              <a:rPr lang="en-US" dirty="0" smtClean="0"/>
              <a:t>clubs </a:t>
            </a:r>
            <a:r>
              <a:rPr lang="en-US" dirty="0" smtClean="0"/>
              <a:t>of United International University (UIU), with an aim to provide assistance to underprivileged section of the society.</a:t>
            </a:r>
          </a:p>
          <a:p>
            <a:endParaRPr lang="en-US" dirty="0" smtClean="0"/>
          </a:p>
          <a:p>
            <a:r>
              <a:rPr lang="en-US" sz="2400" dirty="0" smtClean="0"/>
              <a:t>Establish:2011(January)</a:t>
            </a:r>
            <a:endParaRPr lang="en-US" sz="2400" dirty="0" smtClean="0"/>
          </a:p>
          <a:p>
            <a:endParaRPr lang="en-US" sz="2400" dirty="0"/>
          </a:p>
          <a:p>
            <a:r>
              <a:rPr lang="en-US" sz="2400" dirty="0" smtClean="0"/>
              <a:t>Mission:  </a:t>
            </a:r>
            <a:r>
              <a:rPr lang="en-US" dirty="0" smtClean="0"/>
              <a:t>The main purpose of this club is to provide social services voluntarily to people who are deprived of basic facilities and opportunities.</a:t>
            </a:r>
          </a:p>
          <a:p>
            <a:endParaRPr lang="en-US" dirty="0" smtClean="0"/>
          </a:p>
          <a:p>
            <a:endParaRPr lang="en-US" dirty="0"/>
          </a:p>
          <a:p>
            <a:r>
              <a:rPr lang="en-US" sz="2400" dirty="0" smtClean="0"/>
              <a:t>Vision: </a:t>
            </a:r>
            <a:r>
              <a:rPr lang="en-US" dirty="0" smtClean="0"/>
              <a:t> Our vision is to establish such a society where there is no privilege scarcity.</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no boring.jpg"/>
          <p:cNvPicPr>
            <a:picLocks noGrp="1" noChangeAspect="1"/>
          </p:cNvPicPr>
          <p:nvPr>
            <p:ph idx="1"/>
          </p:nvPr>
        </p:nvPicPr>
        <p:blipFill>
          <a:blip r:embed="rId2" cstate="print"/>
          <a:stretch>
            <a:fillRect/>
          </a:stretch>
        </p:blipFill>
        <p:spPr>
          <a:xfrm>
            <a:off x="0" y="1"/>
            <a:ext cx="9144000" cy="6857999"/>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un .jpg"/>
          <p:cNvPicPr>
            <a:picLocks noGrp="1" noChangeAspect="1"/>
          </p:cNvPicPr>
          <p:nvPr>
            <p:ph idx="1"/>
          </p:nvPr>
        </p:nvPicPr>
        <p:blipFill>
          <a:blip r:embed="rId2" cstate="print"/>
          <a:stretch>
            <a:fillRect/>
          </a:stretch>
        </p:blipFill>
        <p:spPr>
          <a:xfrm>
            <a:off x="0" y="0"/>
            <a:ext cx="9144000" cy="685799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angouts.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354955_10205244327886427_3347728824968863884_n.jpg"/>
          <p:cNvPicPr>
            <a:picLocks noGrp="1" noChangeAspect="1"/>
          </p:cNvPicPr>
          <p:nvPr>
            <p:ph idx="1"/>
          </p:nvPr>
        </p:nvPicPr>
        <p:blipFill>
          <a:blip r:embed="rId2" cstate="print"/>
          <a:stretch>
            <a:fillRect/>
          </a:stretch>
        </p:blipFill>
        <p:spPr>
          <a:xfrm>
            <a:off x="0" y="0"/>
            <a:ext cx="3048000" cy="1828800"/>
          </a:xfrm>
          <a:prstGeom prst="rect">
            <a:avLst/>
          </a:prstGeom>
          <a:ln>
            <a:noFill/>
          </a:ln>
          <a:effectLst>
            <a:softEdge rad="112500"/>
          </a:effectLst>
        </p:spPr>
      </p:pic>
      <p:pic>
        <p:nvPicPr>
          <p:cNvPr id="5" name="Picture 4" descr="11045348_10205244327926428_5843138804451064873_n.jpg"/>
          <p:cNvPicPr>
            <a:picLocks noChangeAspect="1"/>
          </p:cNvPicPr>
          <p:nvPr/>
        </p:nvPicPr>
        <p:blipFill>
          <a:blip r:embed="rId3" cstate="print"/>
          <a:stretch>
            <a:fillRect/>
          </a:stretch>
        </p:blipFill>
        <p:spPr>
          <a:xfrm>
            <a:off x="5757332" y="0"/>
            <a:ext cx="3386667" cy="1905000"/>
          </a:xfrm>
          <a:prstGeom prst="rect">
            <a:avLst/>
          </a:prstGeom>
          <a:ln>
            <a:noFill/>
          </a:ln>
          <a:effectLst>
            <a:softEdge rad="112500"/>
          </a:effectLst>
        </p:spPr>
      </p:pic>
      <p:pic>
        <p:nvPicPr>
          <p:cNvPr id="6" name="Picture 5" descr="11666092_525321207615751_186419835359101038_n.jpg"/>
          <p:cNvPicPr>
            <a:picLocks noChangeAspect="1"/>
          </p:cNvPicPr>
          <p:nvPr/>
        </p:nvPicPr>
        <p:blipFill>
          <a:blip r:embed="rId4" cstate="print"/>
          <a:stretch>
            <a:fillRect/>
          </a:stretch>
        </p:blipFill>
        <p:spPr>
          <a:xfrm>
            <a:off x="0" y="1828800"/>
            <a:ext cx="3429000" cy="2362200"/>
          </a:xfrm>
          <a:prstGeom prst="rect">
            <a:avLst/>
          </a:prstGeom>
          <a:ln>
            <a:noFill/>
          </a:ln>
          <a:effectLst>
            <a:softEdge rad="112500"/>
          </a:effectLst>
        </p:spPr>
      </p:pic>
      <p:pic>
        <p:nvPicPr>
          <p:cNvPr id="7" name="Picture 6" descr="11752345_526978514116687_7516198941863107950_n.jpg"/>
          <p:cNvPicPr>
            <a:picLocks noChangeAspect="1"/>
          </p:cNvPicPr>
          <p:nvPr/>
        </p:nvPicPr>
        <p:blipFill>
          <a:blip r:embed="rId5" cstate="print"/>
          <a:stretch>
            <a:fillRect/>
          </a:stretch>
        </p:blipFill>
        <p:spPr>
          <a:xfrm>
            <a:off x="0" y="4191000"/>
            <a:ext cx="3581400" cy="2667000"/>
          </a:xfrm>
          <a:prstGeom prst="rect">
            <a:avLst/>
          </a:prstGeom>
          <a:ln>
            <a:noFill/>
          </a:ln>
          <a:effectLst>
            <a:softEdge rad="112500"/>
          </a:effectLst>
        </p:spPr>
      </p:pic>
      <p:pic>
        <p:nvPicPr>
          <p:cNvPr id="9" name="Picture 8" descr="73350_587656924585221_2141459809_n.jpg"/>
          <p:cNvPicPr>
            <a:picLocks noChangeAspect="1"/>
          </p:cNvPicPr>
          <p:nvPr/>
        </p:nvPicPr>
        <p:blipFill>
          <a:blip r:embed="rId6" cstate="print"/>
          <a:stretch>
            <a:fillRect/>
          </a:stretch>
        </p:blipFill>
        <p:spPr>
          <a:xfrm>
            <a:off x="5791200" y="4419600"/>
            <a:ext cx="3352800" cy="2438400"/>
          </a:xfrm>
          <a:prstGeom prst="rect">
            <a:avLst/>
          </a:prstGeom>
          <a:ln>
            <a:noFill/>
          </a:ln>
          <a:effectLst>
            <a:softEdge rad="112500"/>
          </a:effectLst>
        </p:spPr>
      </p:pic>
      <p:pic>
        <p:nvPicPr>
          <p:cNvPr id="10" name="Picture 9" descr="72795_587656617918585_124423726_n.jpg"/>
          <p:cNvPicPr>
            <a:picLocks noChangeAspect="1"/>
          </p:cNvPicPr>
          <p:nvPr/>
        </p:nvPicPr>
        <p:blipFill>
          <a:blip r:embed="rId7" cstate="print"/>
          <a:stretch>
            <a:fillRect/>
          </a:stretch>
        </p:blipFill>
        <p:spPr>
          <a:xfrm>
            <a:off x="3048000" y="0"/>
            <a:ext cx="2743200" cy="1828800"/>
          </a:xfrm>
          <a:prstGeom prst="rect">
            <a:avLst/>
          </a:prstGeom>
          <a:ln>
            <a:noFill/>
          </a:ln>
          <a:effectLst>
            <a:softEdge rad="112500"/>
          </a:effectLst>
        </p:spPr>
      </p:pic>
      <p:pic>
        <p:nvPicPr>
          <p:cNvPr id="11" name="Picture 10" descr="11707713_525321210949084_765424765199798375_n.jpg"/>
          <p:cNvPicPr>
            <a:picLocks noChangeAspect="1"/>
          </p:cNvPicPr>
          <p:nvPr/>
        </p:nvPicPr>
        <p:blipFill>
          <a:blip r:embed="rId8" cstate="print"/>
          <a:stretch>
            <a:fillRect/>
          </a:stretch>
        </p:blipFill>
        <p:spPr>
          <a:xfrm>
            <a:off x="5791200" y="1905000"/>
            <a:ext cx="3352800" cy="2514600"/>
          </a:xfrm>
          <a:prstGeom prst="rect">
            <a:avLst/>
          </a:prstGeom>
          <a:ln>
            <a:noFill/>
          </a:ln>
          <a:effectLst>
            <a:softEdge rad="112500"/>
          </a:effectLst>
        </p:spPr>
      </p:pic>
      <p:sp>
        <p:nvSpPr>
          <p:cNvPr id="13" name="TextBox 12"/>
          <p:cNvSpPr txBox="1"/>
          <p:nvPr/>
        </p:nvSpPr>
        <p:spPr>
          <a:xfrm rot="19360247">
            <a:off x="3296013" y="2712197"/>
            <a:ext cx="2650084"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200" dirty="0" smtClean="0">
                <a:solidFill>
                  <a:schemeClr val="accent4"/>
                </a:solidFill>
                <a:latin typeface="Aharoni" pitchFamily="2" charset="-79"/>
                <a:cs typeface="Aharoni" pitchFamily="2" charset="-79"/>
              </a:rPr>
              <a:t>S</a:t>
            </a:r>
            <a:r>
              <a:rPr lang="en-US" sz="4000" dirty="0" smtClean="0">
                <a:solidFill>
                  <a:schemeClr val="accent4"/>
                </a:solidFill>
                <a:latin typeface="Aharoni" pitchFamily="2" charset="-79"/>
                <a:cs typeface="Aharoni" pitchFamily="2" charset="-79"/>
              </a:rPr>
              <a:t>elfie time</a:t>
            </a:r>
            <a:endParaRPr lang="en-US" sz="4000" dirty="0">
              <a:solidFill>
                <a:schemeClr val="accent4"/>
              </a:solidFill>
              <a:latin typeface="Aharoni" pitchFamily="2" charset="-79"/>
              <a:cs typeface="Aharoni" pitchFamily="2" charset="-79"/>
            </a:endParaRPr>
          </a:p>
        </p:txBody>
      </p:sp>
      <p:pic>
        <p:nvPicPr>
          <p:cNvPr id="14" name="Picture 13" descr="4a04b887-2798-4565-ade8-024f19fc9481.jpg"/>
          <p:cNvPicPr>
            <a:picLocks noChangeAspect="1"/>
          </p:cNvPicPr>
          <p:nvPr/>
        </p:nvPicPr>
        <p:blipFill>
          <a:blip r:embed="rId9" cstate="print"/>
          <a:stretch>
            <a:fillRect/>
          </a:stretch>
        </p:blipFill>
        <p:spPr>
          <a:xfrm>
            <a:off x="3505200" y="4267201"/>
            <a:ext cx="2438400" cy="2590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505200"/>
            <a:ext cx="8838071"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smtClean="0"/>
              <a:t>It’s a UIUSSC family....!</a:t>
            </a:r>
            <a:endParaRPr lang="en-US" sz="6600" dirty="0"/>
          </a:p>
        </p:txBody>
      </p:sp>
      <p:sp>
        <p:nvSpPr>
          <p:cNvPr id="5" name="Title 4"/>
          <p:cNvSpPr>
            <a:spLocks noGrp="1"/>
          </p:cNvSpPr>
          <p:nvPr>
            <p:ph type="title"/>
          </p:nvPr>
        </p:nvSpPr>
        <p:spPr>
          <a:xfrm>
            <a:off x="457200" y="1752600"/>
            <a:ext cx="8229600" cy="1143000"/>
          </a:xfrm>
        </p:spPr>
        <p:txBody>
          <a:bodyPr>
            <a:normAutofit/>
          </a:bodyPr>
          <a:lstStyle/>
          <a:p>
            <a:r>
              <a:rPr lang="en-US" sz="6600" dirty="0" smtClean="0"/>
              <a:t>Actually It’s not a club</a:t>
            </a:r>
            <a:endParaRPr lang="en-US" sz="6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jpg"/>
          <p:cNvPicPr>
            <a:picLocks noGrp="1" noChangeAspect="1"/>
          </p:cNvPicPr>
          <p:nvPr>
            <p:ph idx="1"/>
          </p:nvPr>
        </p:nvPicPr>
        <p:blipFill>
          <a:blip r:embed="rId2" cstate="print"/>
          <a:stretch>
            <a:fillRect/>
          </a:stretch>
        </p:blipFill>
        <p:spPr>
          <a:xfrm>
            <a:off x="0" y="1"/>
            <a:ext cx="9144000" cy="6857999"/>
          </a:xfrm>
        </p:spPr>
      </p:pic>
      <p:sp>
        <p:nvSpPr>
          <p:cNvPr id="5" name="TextBox 4"/>
          <p:cNvSpPr txBox="1"/>
          <p:nvPr/>
        </p:nvSpPr>
        <p:spPr>
          <a:xfrm>
            <a:off x="0" y="762000"/>
            <a:ext cx="9144000" cy="156966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4800" dirty="0" smtClean="0"/>
              <a:t>            So, welcome to our  </a:t>
            </a:r>
          </a:p>
          <a:p>
            <a:r>
              <a:rPr lang="en-US" sz="4800" dirty="0" smtClean="0"/>
              <a:t>               UIUSSCFAMILY                         </a:t>
            </a:r>
            <a:endParaRPr lang="en-US" sz="4800" dirty="0"/>
          </a:p>
        </p:txBody>
      </p:sp>
      <p:pic>
        <p:nvPicPr>
          <p:cNvPr id="6" name="Picture 5" descr="11868694_1799092723650343_1788965031_n.jpg"/>
          <p:cNvPicPr>
            <a:picLocks noChangeAspect="1"/>
          </p:cNvPicPr>
          <p:nvPr/>
        </p:nvPicPr>
        <p:blipFill>
          <a:blip r:embed="rId3" cstate="print"/>
          <a:stretch>
            <a:fillRect/>
          </a:stretch>
        </p:blipFill>
        <p:spPr>
          <a:xfrm>
            <a:off x="990600" y="2819400"/>
            <a:ext cx="7086600" cy="38100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0" y="1447800"/>
            <a:ext cx="9144001" cy="101566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000" dirty="0" smtClean="0"/>
              <a:t>Thank You ...........!!!!!</a:t>
            </a:r>
            <a:endParaRPr lang="en-US" sz="6000" dirty="0"/>
          </a:p>
        </p:txBody>
      </p:sp>
      <p:pic>
        <p:nvPicPr>
          <p:cNvPr id="7" name="Content Placeholder 6" descr="11010964_900284976660634_2544930837955536281_n.jpg"/>
          <p:cNvPicPr>
            <a:picLocks noGrp="1" noChangeAspect="1"/>
          </p:cNvPicPr>
          <p:nvPr>
            <p:ph idx="1"/>
          </p:nvPr>
        </p:nvPicPr>
        <p:blipFill>
          <a:blip r:embed="rId2"/>
          <a:stretch>
            <a:fillRect/>
          </a:stretch>
        </p:blipFill>
        <p:spPr>
          <a:xfrm>
            <a:off x="685800" y="3048000"/>
            <a:ext cx="2566017" cy="2493393"/>
          </a:xfrm>
        </p:spPr>
      </p:pic>
      <p:sp>
        <p:nvSpPr>
          <p:cNvPr id="8" name="TextBox 7"/>
          <p:cNvSpPr txBox="1"/>
          <p:nvPr/>
        </p:nvSpPr>
        <p:spPr>
          <a:xfrm>
            <a:off x="3429000" y="5334000"/>
            <a:ext cx="52578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800" dirty="0" smtClean="0"/>
              <a:t>Stay with us.............................!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a.jpg"/>
          <p:cNvPicPr>
            <a:picLocks noGrp="1" noChangeAspect="1"/>
          </p:cNvPicPr>
          <p:nvPr>
            <p:ph idx="1"/>
          </p:nvPr>
        </p:nvPicPr>
        <p:blipFill>
          <a:blip r:embed="rId2" cstate="print"/>
          <a:stretch>
            <a:fillRect/>
          </a:stretch>
        </p:blipFill>
        <p:spPr>
          <a:xfrm>
            <a:off x="0" y="0"/>
            <a:ext cx="9144000" cy="6857999"/>
          </a:xfrm>
          <a:prstGeom prst="rect">
            <a:avLst/>
          </a:prstGeom>
          <a:ln>
            <a:noFill/>
          </a:ln>
          <a:effectLst>
            <a:softEdge rad="112500"/>
          </a:effectLst>
        </p:spPr>
      </p:pic>
      <p:pic>
        <p:nvPicPr>
          <p:cNvPr id="7" name="Picture 6" descr="11068243_10205318410938457_7814613595958516573_n.jpg"/>
          <p:cNvPicPr>
            <a:picLocks noChangeAspect="1"/>
          </p:cNvPicPr>
          <p:nvPr/>
        </p:nvPicPr>
        <p:blipFill>
          <a:blip r:embed="rId3" cstate="print"/>
          <a:stretch>
            <a:fillRect/>
          </a:stretch>
        </p:blipFill>
        <p:spPr>
          <a:xfrm>
            <a:off x="0" y="1676401"/>
            <a:ext cx="9144000" cy="5181600"/>
          </a:xfrm>
          <a:prstGeom prst="rect">
            <a:avLst/>
          </a:prstGeom>
          <a:ln>
            <a:noFill/>
          </a:ln>
          <a:effectLst>
            <a:softEdge rad="112500"/>
          </a:effectLst>
        </p:spPr>
      </p:pic>
      <p:sp>
        <p:nvSpPr>
          <p:cNvPr id="8" name="TextBox 7"/>
          <p:cNvSpPr txBox="1"/>
          <p:nvPr/>
        </p:nvSpPr>
        <p:spPr>
          <a:xfrm>
            <a:off x="2895600" y="533400"/>
            <a:ext cx="2933752" cy="76944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sz="4400" dirty="0" smtClean="0"/>
              <a:t>Our Slogan</a:t>
            </a: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Activities:</a:t>
            </a:r>
            <a:endParaRPr lang="en-US" dirty="0"/>
          </a:p>
        </p:txBody>
      </p:sp>
      <p:sp>
        <p:nvSpPr>
          <p:cNvPr id="3" name="Content Placeholder 2"/>
          <p:cNvSpPr>
            <a:spLocks noGrp="1"/>
          </p:cNvSpPr>
          <p:nvPr>
            <p:ph idx="1"/>
          </p:nvPr>
        </p:nvSpPr>
        <p:spPr/>
        <p:txBody>
          <a:bodyPr/>
          <a:lstStyle/>
          <a:p>
            <a:r>
              <a:rPr lang="en-US" dirty="0" smtClean="0"/>
              <a:t>Blood donation</a:t>
            </a:r>
          </a:p>
          <a:p>
            <a:r>
              <a:rPr lang="en-US" dirty="0" smtClean="0"/>
              <a:t>Charitable causes</a:t>
            </a:r>
          </a:p>
          <a:p>
            <a:r>
              <a:rPr lang="en-US" dirty="0" err="1" smtClean="0"/>
              <a:t>Eid</a:t>
            </a:r>
            <a:r>
              <a:rPr lang="en-US" dirty="0" smtClean="0"/>
              <a:t> clothing and gifts</a:t>
            </a:r>
          </a:p>
          <a:p>
            <a:r>
              <a:rPr lang="en-US" dirty="0" smtClean="0"/>
              <a:t>Winter clothes distribution</a:t>
            </a:r>
          </a:p>
        </p:txBody>
      </p:sp>
      <p:pic>
        <p:nvPicPr>
          <p:cNvPr id="5" name="Picture 4" descr="winter.jpg"/>
          <p:cNvPicPr>
            <a:picLocks noChangeAspect="1"/>
          </p:cNvPicPr>
          <p:nvPr/>
        </p:nvPicPr>
        <p:blipFill>
          <a:blip r:embed="rId2" cstate="print"/>
          <a:stretch>
            <a:fillRect/>
          </a:stretch>
        </p:blipFill>
        <p:spPr>
          <a:xfrm>
            <a:off x="5105400" y="1295400"/>
            <a:ext cx="3663324" cy="2438400"/>
          </a:xfrm>
          <a:prstGeom prst="rect">
            <a:avLst/>
          </a:prstGeom>
          <a:ln>
            <a:noFill/>
          </a:ln>
          <a:effectLst>
            <a:softEdge rad="112500"/>
          </a:effectLst>
        </p:spPr>
      </p:pic>
      <p:pic>
        <p:nvPicPr>
          <p:cNvPr id="6" name="Picture 5" descr="63635_587984444552469_1476521567_n.jpg"/>
          <p:cNvPicPr>
            <a:picLocks noChangeAspect="1"/>
          </p:cNvPicPr>
          <p:nvPr/>
        </p:nvPicPr>
        <p:blipFill>
          <a:blip r:embed="rId3" cstate="print"/>
          <a:stretch>
            <a:fillRect/>
          </a:stretch>
        </p:blipFill>
        <p:spPr>
          <a:xfrm>
            <a:off x="457200" y="4267200"/>
            <a:ext cx="2895600" cy="1918335"/>
          </a:xfrm>
          <a:prstGeom prst="rect">
            <a:avLst/>
          </a:prstGeom>
          <a:ln>
            <a:noFill/>
          </a:ln>
          <a:effectLst>
            <a:softEdge rad="112500"/>
          </a:effectLst>
        </p:spPr>
      </p:pic>
      <p:pic>
        <p:nvPicPr>
          <p:cNvPr id="11" name="Picture 10" descr="1098080_703519102999002_1031860844_n.jpg"/>
          <p:cNvPicPr>
            <a:picLocks noChangeAspect="1"/>
          </p:cNvPicPr>
          <p:nvPr/>
        </p:nvPicPr>
        <p:blipFill>
          <a:blip r:embed="rId4" cstate="print"/>
          <a:stretch>
            <a:fillRect/>
          </a:stretch>
        </p:blipFill>
        <p:spPr>
          <a:xfrm>
            <a:off x="3810000" y="4343400"/>
            <a:ext cx="2971801" cy="1752600"/>
          </a:xfrm>
          <a:prstGeom prst="rect">
            <a:avLst/>
          </a:prstGeom>
          <a:ln>
            <a:noFill/>
          </a:ln>
          <a:effectLst>
            <a:softEdge rad="112500"/>
          </a:effectLst>
        </p:spPr>
      </p:pic>
      <p:pic>
        <p:nvPicPr>
          <p:cNvPr id="12" name="Picture 11" descr="blood.jpg"/>
          <p:cNvPicPr>
            <a:picLocks noChangeAspect="1"/>
          </p:cNvPicPr>
          <p:nvPr/>
        </p:nvPicPr>
        <p:blipFill>
          <a:blip r:embed="rId5" cstate="print"/>
          <a:stretch>
            <a:fillRect/>
          </a:stretch>
        </p:blipFill>
        <p:spPr>
          <a:xfrm>
            <a:off x="7239000" y="4038600"/>
            <a:ext cx="1483217" cy="2362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5486400"/>
          </a:xfrm>
        </p:spPr>
        <p:txBody>
          <a:bodyPr/>
          <a:lstStyle/>
          <a:p>
            <a:r>
              <a:rPr lang="en-US" dirty="0" smtClean="0"/>
              <a:t>Free children education</a:t>
            </a:r>
          </a:p>
          <a:p>
            <a:r>
              <a:rPr lang="en-US" dirty="0" smtClean="0"/>
              <a:t>Emergency crisis help</a:t>
            </a:r>
          </a:p>
          <a:p>
            <a:r>
              <a:rPr lang="en-US" dirty="0" smtClean="0"/>
              <a:t>Social campaigns</a:t>
            </a:r>
          </a:p>
          <a:p>
            <a:r>
              <a:rPr lang="en-US" dirty="0" smtClean="0"/>
              <a:t>Moral &amp; Social seminars</a:t>
            </a:r>
          </a:p>
          <a:p>
            <a:endParaRPr lang="en-US" dirty="0"/>
          </a:p>
        </p:txBody>
      </p:sp>
      <p:pic>
        <p:nvPicPr>
          <p:cNvPr id="4" name="Picture 3" descr="education.jpg"/>
          <p:cNvPicPr>
            <a:picLocks noChangeAspect="1"/>
          </p:cNvPicPr>
          <p:nvPr/>
        </p:nvPicPr>
        <p:blipFill>
          <a:blip r:embed="rId2" cstate="print"/>
          <a:stretch>
            <a:fillRect/>
          </a:stretch>
        </p:blipFill>
        <p:spPr>
          <a:xfrm>
            <a:off x="3200400" y="4191000"/>
            <a:ext cx="2641600" cy="1981200"/>
          </a:xfrm>
          <a:prstGeom prst="rect">
            <a:avLst/>
          </a:prstGeom>
          <a:ln>
            <a:noFill/>
          </a:ln>
          <a:effectLst>
            <a:softEdge rad="112500"/>
          </a:effectLst>
        </p:spPr>
      </p:pic>
      <p:pic>
        <p:nvPicPr>
          <p:cNvPr id="5" name="Picture 4" descr="305185_297065843644319_843601885_n.jpg"/>
          <p:cNvPicPr>
            <a:picLocks noChangeAspect="1"/>
          </p:cNvPicPr>
          <p:nvPr/>
        </p:nvPicPr>
        <p:blipFill>
          <a:blip r:embed="rId3" cstate="print"/>
          <a:stretch>
            <a:fillRect/>
          </a:stretch>
        </p:blipFill>
        <p:spPr>
          <a:xfrm>
            <a:off x="381000" y="4191000"/>
            <a:ext cx="2641600" cy="1981200"/>
          </a:xfrm>
          <a:prstGeom prst="rect">
            <a:avLst/>
          </a:prstGeom>
          <a:ln>
            <a:noFill/>
          </a:ln>
          <a:effectLst>
            <a:softEdge rad="112500"/>
          </a:effectLst>
        </p:spPr>
      </p:pic>
      <p:pic>
        <p:nvPicPr>
          <p:cNvPr id="6" name="Picture 5" descr="1003274_689287151088864_1654846402_n.jpg"/>
          <p:cNvPicPr>
            <a:picLocks noChangeAspect="1"/>
          </p:cNvPicPr>
          <p:nvPr/>
        </p:nvPicPr>
        <p:blipFill>
          <a:blip r:embed="rId4" cstate="print"/>
          <a:stretch>
            <a:fillRect/>
          </a:stretch>
        </p:blipFill>
        <p:spPr>
          <a:xfrm>
            <a:off x="6019800" y="4191000"/>
            <a:ext cx="2667000" cy="2000250"/>
          </a:xfrm>
          <a:prstGeom prst="rect">
            <a:avLst/>
          </a:prstGeom>
          <a:ln>
            <a:noFill/>
          </a:ln>
          <a:effectLst>
            <a:softEdge rad="112500"/>
          </a:effectLst>
        </p:spPr>
      </p:pic>
      <p:pic>
        <p:nvPicPr>
          <p:cNvPr id="8" name="Picture 7" descr="17583_689285827755663_541966412_n.jpg"/>
          <p:cNvPicPr>
            <a:picLocks noChangeAspect="1"/>
          </p:cNvPicPr>
          <p:nvPr/>
        </p:nvPicPr>
        <p:blipFill>
          <a:blip r:embed="rId5" cstate="print"/>
          <a:stretch>
            <a:fillRect/>
          </a:stretch>
        </p:blipFill>
        <p:spPr>
          <a:xfrm>
            <a:off x="5105400" y="1066800"/>
            <a:ext cx="3251200" cy="2438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why join.jpg"/>
          <p:cNvPicPr>
            <a:picLocks noGrp="1" noChangeAspect="1"/>
          </p:cNvPicPr>
          <p:nvPr>
            <p:ph idx="1"/>
          </p:nvPr>
        </p:nvPicPr>
        <p:blipFill>
          <a:blip r:embed="rId2" cstate="print"/>
          <a:stretch>
            <a:fillRect/>
          </a:stretch>
        </p:blipFill>
        <p:spPr>
          <a:xfrm>
            <a:off x="0" y="1"/>
            <a:ext cx="9144000" cy="6857999"/>
          </a:xfrm>
        </p:spPr>
      </p:pic>
      <p:sp>
        <p:nvSpPr>
          <p:cNvPr id="8" name="TextBox 7"/>
          <p:cNvSpPr txBox="1"/>
          <p:nvPr/>
        </p:nvSpPr>
        <p:spPr>
          <a:xfrm>
            <a:off x="228600" y="381000"/>
            <a:ext cx="8229600" cy="584775"/>
          </a:xfrm>
          <a:prstGeom prst="rect">
            <a:avLst/>
          </a:prstGeom>
          <a:noFill/>
        </p:spPr>
        <p:txBody>
          <a:bodyPr wrap="square" rtlCol="0">
            <a:spAutoFit/>
          </a:bodyPr>
          <a:lstStyle/>
          <a:p>
            <a:r>
              <a:rPr lang="en-US" sz="3200" i="1" dirty="0" smtClean="0">
                <a:latin typeface="Arial Black" pitchFamily="34" charset="0"/>
              </a:rPr>
              <a:t>What will  you get from this club?</a:t>
            </a:r>
            <a:endParaRPr lang="en-US" sz="3200" i="1" dirty="0">
              <a:latin typeface="Arial Black" pitchFamily="34" charset="0"/>
            </a:endParaRPr>
          </a:p>
        </p:txBody>
      </p:sp>
      <p:sp>
        <p:nvSpPr>
          <p:cNvPr id="12" name="Right Arrow 11"/>
          <p:cNvSpPr/>
          <p:nvPr/>
        </p:nvSpPr>
        <p:spPr>
          <a:xfrm>
            <a:off x="152400" y="137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457200" y="1295400"/>
            <a:ext cx="5615127" cy="461665"/>
          </a:xfrm>
          <a:prstGeom prst="rect">
            <a:avLst/>
          </a:prstGeom>
          <a:noFill/>
        </p:spPr>
        <p:txBody>
          <a:bodyPr wrap="none" rtlCol="0">
            <a:spAutoFit/>
          </a:bodyPr>
          <a:lstStyle/>
          <a:p>
            <a:pPr algn="ctr"/>
            <a:r>
              <a:rPr lang="en-US" sz="2400" dirty="0" smtClean="0"/>
              <a:t>  It creates a sense of social responsibility.</a:t>
            </a:r>
            <a:endParaRPr lang="en-US" sz="2400" dirty="0"/>
          </a:p>
        </p:txBody>
      </p:sp>
      <p:sp>
        <p:nvSpPr>
          <p:cNvPr id="14" name="Right Arrow 13"/>
          <p:cNvSpPr/>
          <p:nvPr/>
        </p:nvSpPr>
        <p:spPr>
          <a:xfrm>
            <a:off x="152400" y="19050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609600" y="1905000"/>
            <a:ext cx="7961410" cy="461665"/>
          </a:xfrm>
          <a:prstGeom prst="rect">
            <a:avLst/>
          </a:prstGeom>
          <a:noFill/>
        </p:spPr>
        <p:txBody>
          <a:bodyPr wrap="none" rtlCol="0">
            <a:spAutoFit/>
          </a:bodyPr>
          <a:lstStyle/>
          <a:p>
            <a:r>
              <a:rPr lang="en-US" sz="2400" dirty="0" smtClean="0"/>
              <a:t>UIUSSC gives you some practical experience about real life.</a:t>
            </a:r>
            <a:endParaRPr lang="en-US" sz="2400" dirty="0"/>
          </a:p>
        </p:txBody>
      </p:sp>
      <p:sp>
        <p:nvSpPr>
          <p:cNvPr id="16" name="Right Arrow 15"/>
          <p:cNvSpPr/>
          <p:nvPr/>
        </p:nvSpPr>
        <p:spPr>
          <a:xfrm>
            <a:off x="152400" y="2514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533400" y="2438400"/>
            <a:ext cx="8060348" cy="461665"/>
          </a:xfrm>
          <a:prstGeom prst="rect">
            <a:avLst/>
          </a:prstGeom>
          <a:noFill/>
        </p:spPr>
        <p:txBody>
          <a:bodyPr wrap="none" rtlCol="0">
            <a:spAutoFit/>
          </a:bodyPr>
          <a:lstStyle/>
          <a:p>
            <a:r>
              <a:rPr lang="en-US" sz="2400" dirty="0" smtClean="0"/>
              <a:t> UIUSSC gives you a opportunity to enhance your humanity.</a:t>
            </a:r>
            <a:endParaRPr lang="en-US" sz="2400" dirty="0"/>
          </a:p>
        </p:txBody>
      </p:sp>
      <p:sp>
        <p:nvSpPr>
          <p:cNvPr id="18" name="Right Arrow 17"/>
          <p:cNvSpPr/>
          <p:nvPr/>
        </p:nvSpPr>
        <p:spPr>
          <a:xfrm>
            <a:off x="152400" y="31242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9" name="TextBox 18"/>
          <p:cNvSpPr txBox="1"/>
          <p:nvPr/>
        </p:nvSpPr>
        <p:spPr>
          <a:xfrm>
            <a:off x="609600" y="3048000"/>
            <a:ext cx="8125622" cy="830997"/>
          </a:xfrm>
          <a:prstGeom prst="rect">
            <a:avLst/>
          </a:prstGeom>
          <a:noFill/>
        </p:spPr>
        <p:txBody>
          <a:bodyPr wrap="none" rtlCol="0">
            <a:spAutoFit/>
          </a:bodyPr>
          <a:lstStyle/>
          <a:p>
            <a:r>
              <a:rPr lang="en-US" sz="2400" dirty="0" smtClean="0"/>
              <a:t>After every event we provide you certificates that will help in</a:t>
            </a:r>
          </a:p>
          <a:p>
            <a:r>
              <a:rPr lang="en-US" sz="2400" dirty="0" smtClean="0"/>
              <a:t> your future career</a:t>
            </a:r>
            <a:r>
              <a:rPr lang="en-US" dirty="0" smtClean="0"/>
              <a:t>.</a:t>
            </a:r>
            <a:endParaRPr lang="en-US" dirty="0"/>
          </a:p>
        </p:txBody>
      </p:sp>
      <p:pic>
        <p:nvPicPr>
          <p:cNvPr id="20" name="Picture 19" descr="11084308_10205318413218514_7950443965164493072_n.jpg"/>
          <p:cNvPicPr>
            <a:picLocks noChangeAspect="1"/>
          </p:cNvPicPr>
          <p:nvPr/>
        </p:nvPicPr>
        <p:blipFill>
          <a:blip r:embed="rId3" cstate="print"/>
          <a:stretch>
            <a:fillRect/>
          </a:stretch>
        </p:blipFill>
        <p:spPr>
          <a:xfrm>
            <a:off x="3962400" y="4038600"/>
            <a:ext cx="4724400" cy="2514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y join.jpg"/>
          <p:cNvPicPr>
            <a:picLocks noGrp="1" noChangeAspect="1"/>
          </p:cNvPicPr>
          <p:nvPr>
            <p:ph idx="1"/>
          </p:nvPr>
        </p:nvPicPr>
        <p:blipFill>
          <a:blip r:embed="rId2" cstate="print"/>
          <a:stretch>
            <a:fillRect/>
          </a:stretch>
        </p:blipFill>
        <p:spPr>
          <a:xfrm>
            <a:off x="0" y="0"/>
            <a:ext cx="9144000" cy="6857999"/>
          </a:xfrm>
        </p:spPr>
      </p:pic>
      <p:sp>
        <p:nvSpPr>
          <p:cNvPr id="5" name="Right Arrow 4"/>
          <p:cNvSpPr/>
          <p:nvPr/>
        </p:nvSpPr>
        <p:spPr>
          <a:xfrm>
            <a:off x="228600" y="4572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4533" y="2667000"/>
            <a:ext cx="8589467" cy="461665"/>
          </a:xfrm>
          <a:prstGeom prst="rect">
            <a:avLst/>
          </a:prstGeom>
          <a:noFill/>
        </p:spPr>
        <p:txBody>
          <a:bodyPr wrap="none" rtlCol="0">
            <a:spAutoFit/>
          </a:bodyPr>
          <a:lstStyle/>
          <a:p>
            <a:r>
              <a:rPr lang="en-US" sz="2400" dirty="0" smtClean="0"/>
              <a:t>UIUSSC provides organizing  potentiality  among the members.</a:t>
            </a:r>
            <a:endParaRPr lang="en-US" sz="2400" dirty="0"/>
          </a:p>
        </p:txBody>
      </p:sp>
      <p:sp>
        <p:nvSpPr>
          <p:cNvPr id="7" name="Right Arrow 6"/>
          <p:cNvSpPr/>
          <p:nvPr/>
        </p:nvSpPr>
        <p:spPr>
          <a:xfrm>
            <a:off x="228600" y="1676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1600200"/>
            <a:ext cx="8075775" cy="830997"/>
          </a:xfrm>
          <a:prstGeom prst="rect">
            <a:avLst/>
          </a:prstGeom>
          <a:noFill/>
        </p:spPr>
        <p:txBody>
          <a:bodyPr wrap="square" rtlCol="0">
            <a:spAutoFit/>
          </a:bodyPr>
          <a:lstStyle/>
          <a:p>
            <a:r>
              <a:rPr lang="en-US" sz="2400" dirty="0" smtClean="0"/>
              <a:t>You also get some career oriented knowledge  from this club </a:t>
            </a:r>
          </a:p>
          <a:p>
            <a:r>
              <a:rPr lang="en-US" sz="2400" dirty="0" smtClean="0"/>
              <a:t>because we maintain Chain  of command.</a:t>
            </a:r>
            <a:endParaRPr lang="en-US" sz="2400" dirty="0"/>
          </a:p>
        </p:txBody>
      </p:sp>
      <p:sp>
        <p:nvSpPr>
          <p:cNvPr id="9" name="Right Arrow 8"/>
          <p:cNvSpPr/>
          <p:nvPr/>
        </p:nvSpPr>
        <p:spPr>
          <a:xfrm>
            <a:off x="152400" y="27432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 y="381000"/>
            <a:ext cx="8458200" cy="1938992"/>
          </a:xfrm>
          <a:prstGeom prst="rect">
            <a:avLst/>
          </a:prstGeom>
          <a:noFill/>
        </p:spPr>
        <p:txBody>
          <a:bodyPr wrap="square" rtlCol="0">
            <a:spAutoFit/>
          </a:bodyPr>
          <a:lstStyle/>
          <a:p>
            <a:r>
              <a:rPr lang="en-US" sz="2400" dirty="0" smtClean="0"/>
              <a:t>UIUSSC  gives you a platform where you can build up your </a:t>
            </a:r>
          </a:p>
          <a:p>
            <a:r>
              <a:rPr lang="en-US" sz="2400" dirty="0" smtClean="0"/>
              <a:t>leadership quality,communication skills,interpersonal skills etc.</a:t>
            </a:r>
          </a:p>
          <a:p>
            <a:endParaRPr lang="en-US" sz="2400" dirty="0" smtClean="0"/>
          </a:p>
          <a:p>
            <a:endParaRPr lang="en-US" sz="2400" dirty="0"/>
          </a:p>
        </p:txBody>
      </p:sp>
      <p:pic>
        <p:nvPicPr>
          <p:cNvPr id="12" name="Picture 11" descr="292302_512057338811847_266394509_n.jpg"/>
          <p:cNvPicPr>
            <a:picLocks noChangeAspect="1"/>
          </p:cNvPicPr>
          <p:nvPr/>
        </p:nvPicPr>
        <p:blipFill>
          <a:blip r:embed="rId3" cstate="print"/>
          <a:stretch>
            <a:fillRect/>
          </a:stretch>
        </p:blipFill>
        <p:spPr>
          <a:xfrm>
            <a:off x="4114800" y="3810000"/>
            <a:ext cx="4343400" cy="2590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y join.jpg"/>
          <p:cNvPicPr>
            <a:picLocks noGrp="1" noChangeAspect="1"/>
          </p:cNvPicPr>
          <p:nvPr>
            <p:ph idx="1"/>
          </p:nvPr>
        </p:nvPicPr>
        <p:blipFill>
          <a:blip r:embed="rId2" cstate="print"/>
          <a:stretch>
            <a:fillRect/>
          </a:stretch>
        </p:blipFill>
        <p:spPr>
          <a:xfrm>
            <a:off x="0" y="1"/>
            <a:ext cx="9144000" cy="6857999"/>
          </a:xfrm>
        </p:spPr>
      </p:pic>
      <p:sp>
        <p:nvSpPr>
          <p:cNvPr id="5" name="Right Arrow 4"/>
          <p:cNvSpPr/>
          <p:nvPr/>
        </p:nvSpPr>
        <p:spPr>
          <a:xfrm>
            <a:off x="228600" y="4572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381000"/>
            <a:ext cx="8058103" cy="461665"/>
          </a:xfrm>
          <a:prstGeom prst="rect">
            <a:avLst/>
          </a:prstGeom>
          <a:noFill/>
        </p:spPr>
        <p:txBody>
          <a:bodyPr wrap="none" rtlCol="0">
            <a:spAutoFit/>
          </a:bodyPr>
          <a:lstStyle/>
          <a:p>
            <a:r>
              <a:rPr lang="en-US" sz="2400" dirty="0" smtClean="0"/>
              <a:t>UIUSSC </a:t>
            </a:r>
            <a:r>
              <a:rPr lang="en-US" sz="2400" dirty="0" smtClean="0"/>
              <a:t>organizes </a:t>
            </a:r>
            <a:r>
              <a:rPr lang="en-US" sz="2400" dirty="0" smtClean="0"/>
              <a:t>some </a:t>
            </a:r>
            <a:r>
              <a:rPr lang="en-US" sz="2400" dirty="0" smtClean="0"/>
              <a:t>competitions  among </a:t>
            </a:r>
            <a:r>
              <a:rPr lang="en-US" sz="2400" dirty="0" smtClean="0"/>
              <a:t>the members.</a:t>
            </a:r>
            <a:endParaRPr lang="en-US" sz="2400" dirty="0"/>
          </a:p>
        </p:txBody>
      </p:sp>
      <p:sp>
        <p:nvSpPr>
          <p:cNvPr id="7" name="Right Arrow 6"/>
          <p:cNvSpPr/>
          <p:nvPr/>
        </p:nvSpPr>
        <p:spPr>
          <a:xfrm>
            <a:off x="228600" y="12192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1" y="1143000"/>
            <a:ext cx="8458200" cy="1200329"/>
          </a:xfrm>
          <a:prstGeom prst="rect">
            <a:avLst/>
          </a:prstGeom>
          <a:noFill/>
        </p:spPr>
        <p:txBody>
          <a:bodyPr wrap="square" rtlCol="0">
            <a:spAutoFit/>
          </a:bodyPr>
          <a:lstStyle/>
          <a:p>
            <a:r>
              <a:rPr lang="en-US" sz="2400" dirty="0" smtClean="0"/>
              <a:t>Last but not the least </a:t>
            </a:r>
            <a:r>
              <a:rPr lang="en-US" sz="2400" dirty="0" smtClean="0"/>
              <a:t> by the grace of Allah  you will </a:t>
            </a:r>
            <a:r>
              <a:rPr lang="en-US" sz="2400" dirty="0" smtClean="0"/>
              <a:t>be the reasons of someones </a:t>
            </a:r>
            <a:r>
              <a:rPr lang="en-US" sz="2400" dirty="0" smtClean="0"/>
              <a:t>smile.</a:t>
            </a:r>
            <a:endParaRPr lang="en-US" sz="2400" dirty="0" smtClean="0"/>
          </a:p>
          <a:p>
            <a:endParaRPr lang="en-US" sz="2400" dirty="0"/>
          </a:p>
        </p:txBody>
      </p:sp>
      <p:pic>
        <p:nvPicPr>
          <p:cNvPr id="11" name="Picture 10" descr="10646956_490284481119424_3866680816866181066_n (1).jpg"/>
          <p:cNvPicPr>
            <a:picLocks noChangeAspect="1"/>
          </p:cNvPicPr>
          <p:nvPr/>
        </p:nvPicPr>
        <p:blipFill>
          <a:blip r:embed="rId3" cstate="print"/>
          <a:stretch>
            <a:fillRect/>
          </a:stretch>
        </p:blipFill>
        <p:spPr>
          <a:xfrm>
            <a:off x="5638800" y="4343400"/>
            <a:ext cx="3048000" cy="2286000"/>
          </a:xfrm>
          <a:prstGeom prst="rect">
            <a:avLst/>
          </a:prstGeom>
          <a:ln>
            <a:noFill/>
          </a:ln>
          <a:effectLst>
            <a:softEdge rad="112500"/>
          </a:effectLst>
        </p:spPr>
      </p:pic>
      <p:pic>
        <p:nvPicPr>
          <p:cNvPr id="12" name="Picture 11" descr="11709495_526978720783333_6267982169992121921_n.jpg"/>
          <p:cNvPicPr>
            <a:picLocks noChangeAspect="1"/>
          </p:cNvPicPr>
          <p:nvPr/>
        </p:nvPicPr>
        <p:blipFill>
          <a:blip r:embed="rId4" cstate="print"/>
          <a:stretch>
            <a:fillRect/>
          </a:stretch>
        </p:blipFill>
        <p:spPr>
          <a:xfrm>
            <a:off x="2667000" y="2057400"/>
            <a:ext cx="3205480" cy="218555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jpg"/>
          <p:cNvPicPr>
            <a:picLocks noGrp="1" noChangeAspect="1"/>
          </p:cNvPicPr>
          <p:nvPr>
            <p:ph idx="1"/>
          </p:nvPr>
        </p:nvPicPr>
        <p:blipFill>
          <a:blip r:embed="rId2" cstate="print"/>
          <a:stretch>
            <a:fillRect/>
          </a:stretch>
        </p:blipFill>
        <p:spPr>
          <a:xfrm>
            <a:off x="0" y="0"/>
            <a:ext cx="9144000" cy="6857999"/>
          </a:xfrm>
        </p:spPr>
      </p:pic>
      <p:sp>
        <p:nvSpPr>
          <p:cNvPr id="5" name="TextBox 4"/>
          <p:cNvSpPr txBox="1"/>
          <p:nvPr/>
        </p:nvSpPr>
        <p:spPr>
          <a:xfrm>
            <a:off x="685800" y="304800"/>
            <a:ext cx="75438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dirty="0" smtClean="0"/>
              <a:t>The working department of UIUSSC:</a:t>
            </a:r>
            <a:endParaRPr lang="en-US" sz="3600" dirty="0"/>
          </a:p>
        </p:txBody>
      </p:sp>
      <p:sp>
        <p:nvSpPr>
          <p:cNvPr id="6" name="Right Arrow 5"/>
          <p:cNvSpPr/>
          <p:nvPr/>
        </p:nvSpPr>
        <p:spPr>
          <a:xfrm>
            <a:off x="533400" y="17526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1752600"/>
            <a:ext cx="1481532" cy="369332"/>
          </a:xfrm>
          <a:prstGeom prst="rect">
            <a:avLst/>
          </a:prstGeom>
          <a:noFill/>
        </p:spPr>
        <p:txBody>
          <a:bodyPr wrap="square" rtlCol="0">
            <a:spAutoFit/>
          </a:bodyPr>
          <a:lstStyle/>
          <a:p>
            <a:r>
              <a:rPr lang="en-US" dirty="0" smtClean="0"/>
              <a:t>Organizing</a:t>
            </a:r>
            <a:endParaRPr lang="en-US" dirty="0"/>
          </a:p>
        </p:txBody>
      </p:sp>
      <p:sp>
        <p:nvSpPr>
          <p:cNvPr id="8" name="Right Arrow 7"/>
          <p:cNvSpPr/>
          <p:nvPr/>
        </p:nvSpPr>
        <p:spPr>
          <a:xfrm>
            <a:off x="533400" y="2590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19200" y="6488668"/>
            <a:ext cx="2690352" cy="369332"/>
          </a:xfrm>
          <a:prstGeom prst="rect">
            <a:avLst/>
          </a:prstGeom>
          <a:noFill/>
        </p:spPr>
        <p:txBody>
          <a:bodyPr wrap="none" rtlCol="0">
            <a:spAutoFit/>
          </a:bodyPr>
          <a:lstStyle/>
          <a:p>
            <a:r>
              <a:rPr lang="en-US" dirty="0" smtClean="0"/>
              <a:t>Research &amp; Development</a:t>
            </a:r>
            <a:endParaRPr lang="en-US" dirty="0"/>
          </a:p>
        </p:txBody>
      </p:sp>
      <p:sp>
        <p:nvSpPr>
          <p:cNvPr id="10" name="Right Arrow 9"/>
          <p:cNvSpPr/>
          <p:nvPr/>
        </p:nvSpPr>
        <p:spPr>
          <a:xfrm>
            <a:off x="533400" y="3505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TextBox 10"/>
          <p:cNvSpPr txBox="1"/>
          <p:nvPr/>
        </p:nvSpPr>
        <p:spPr>
          <a:xfrm>
            <a:off x="1219200" y="3505200"/>
            <a:ext cx="3461460" cy="369332"/>
          </a:xfrm>
          <a:prstGeom prst="rect">
            <a:avLst/>
          </a:prstGeom>
          <a:noFill/>
        </p:spPr>
        <p:txBody>
          <a:bodyPr wrap="none" rtlCol="0">
            <a:spAutoFit/>
          </a:bodyPr>
          <a:lstStyle/>
          <a:p>
            <a:r>
              <a:rPr lang="en-US" dirty="0" smtClean="0"/>
              <a:t>Online promotion for our events </a:t>
            </a:r>
            <a:endParaRPr lang="en-US" dirty="0"/>
          </a:p>
        </p:txBody>
      </p:sp>
      <p:sp>
        <p:nvSpPr>
          <p:cNvPr id="13" name="Right Arrow 12"/>
          <p:cNvSpPr/>
          <p:nvPr/>
        </p:nvSpPr>
        <p:spPr>
          <a:xfrm>
            <a:off x="609600" y="4343400"/>
            <a:ext cx="533400" cy="381000"/>
          </a:xfrm>
          <a:prstGeom prst="rightArrow">
            <a:avLst>
              <a:gd name="adj1" fmla="val 50000"/>
              <a:gd name="adj2" fmla="val 64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4343400"/>
            <a:ext cx="1216039" cy="369332"/>
          </a:xfrm>
          <a:prstGeom prst="rect">
            <a:avLst/>
          </a:prstGeom>
          <a:noFill/>
        </p:spPr>
        <p:txBody>
          <a:bodyPr wrap="none" rtlCol="0">
            <a:spAutoFit/>
          </a:bodyPr>
          <a:lstStyle/>
          <a:p>
            <a:r>
              <a:rPr lang="en-US" dirty="0" smtClean="0"/>
              <a:t>Marketing</a:t>
            </a:r>
            <a:endParaRPr lang="en-US" dirty="0"/>
          </a:p>
        </p:txBody>
      </p:sp>
      <p:sp>
        <p:nvSpPr>
          <p:cNvPr id="16" name="Right Arrow 15"/>
          <p:cNvSpPr/>
          <p:nvPr/>
        </p:nvSpPr>
        <p:spPr>
          <a:xfrm>
            <a:off x="609600" y="5029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5029200"/>
            <a:ext cx="2143857" cy="369332"/>
          </a:xfrm>
          <a:prstGeom prst="rect">
            <a:avLst/>
          </a:prstGeom>
          <a:noFill/>
        </p:spPr>
        <p:txBody>
          <a:bodyPr wrap="none" rtlCol="0">
            <a:spAutoFit/>
          </a:bodyPr>
          <a:lstStyle/>
          <a:p>
            <a:r>
              <a:rPr lang="en-US" dirty="0" smtClean="0"/>
              <a:t>Graphics designing </a:t>
            </a:r>
            <a:endParaRPr lang="en-US" dirty="0"/>
          </a:p>
        </p:txBody>
      </p:sp>
      <p:sp>
        <p:nvSpPr>
          <p:cNvPr id="18" name="Right Arrow 17"/>
          <p:cNvSpPr/>
          <p:nvPr/>
        </p:nvSpPr>
        <p:spPr>
          <a:xfrm>
            <a:off x="609600" y="5791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95400" y="5791200"/>
            <a:ext cx="1804468" cy="369332"/>
          </a:xfrm>
          <a:prstGeom prst="rect">
            <a:avLst/>
          </a:prstGeom>
          <a:noFill/>
        </p:spPr>
        <p:txBody>
          <a:bodyPr wrap="none" rtlCol="0">
            <a:spAutoFit/>
          </a:bodyPr>
          <a:lstStyle/>
          <a:p>
            <a:r>
              <a:rPr lang="en-US" dirty="0" smtClean="0"/>
              <a:t>H.R department</a:t>
            </a:r>
            <a:endParaRPr lang="en-US" dirty="0"/>
          </a:p>
        </p:txBody>
      </p:sp>
      <p:sp>
        <p:nvSpPr>
          <p:cNvPr id="20" name="Right Arrow 19"/>
          <p:cNvSpPr/>
          <p:nvPr/>
        </p:nvSpPr>
        <p:spPr>
          <a:xfrm>
            <a:off x="609600" y="64770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95400" y="2590800"/>
            <a:ext cx="1640577" cy="369332"/>
          </a:xfrm>
          <a:prstGeom prst="rect">
            <a:avLst/>
          </a:prstGeom>
          <a:noFill/>
        </p:spPr>
        <p:txBody>
          <a:bodyPr wrap="none" rtlCol="0">
            <a:spAutoFit/>
          </a:bodyPr>
          <a:lstStyle/>
          <a:p>
            <a:r>
              <a:rPr lang="en-US" dirty="0" smtClean="0"/>
              <a:t>Public relation</a:t>
            </a:r>
            <a:endParaRPr lang="en-US" dirty="0"/>
          </a:p>
        </p:txBody>
      </p:sp>
      <p:pic>
        <p:nvPicPr>
          <p:cNvPr id="23" name="Picture 22" descr="1508975_1696674763888664_2329084735446961975_n.jpg"/>
          <p:cNvPicPr>
            <a:picLocks noChangeAspect="1"/>
          </p:cNvPicPr>
          <p:nvPr/>
        </p:nvPicPr>
        <p:blipFill>
          <a:blip r:embed="rId3" cstate="print"/>
          <a:stretch>
            <a:fillRect/>
          </a:stretch>
        </p:blipFill>
        <p:spPr>
          <a:xfrm>
            <a:off x="4953000" y="1219200"/>
            <a:ext cx="3505200" cy="2133600"/>
          </a:xfrm>
          <a:prstGeom prst="rect">
            <a:avLst/>
          </a:prstGeom>
          <a:ln>
            <a:noFill/>
          </a:ln>
          <a:effectLst>
            <a:softEdge rad="112500"/>
          </a:effectLst>
        </p:spPr>
      </p:pic>
      <p:pic>
        <p:nvPicPr>
          <p:cNvPr id="24" name="Picture 23" descr="7053_1680015105566210_397077393611970786_n.jpg"/>
          <p:cNvPicPr>
            <a:picLocks noChangeAspect="1"/>
          </p:cNvPicPr>
          <p:nvPr/>
        </p:nvPicPr>
        <p:blipFill>
          <a:blip r:embed="rId4" cstate="print"/>
          <a:stretch>
            <a:fillRect/>
          </a:stretch>
        </p:blipFill>
        <p:spPr>
          <a:xfrm>
            <a:off x="3657600" y="4419600"/>
            <a:ext cx="2333625" cy="1752958"/>
          </a:xfrm>
          <a:prstGeom prst="rect">
            <a:avLst/>
          </a:prstGeom>
          <a:ln>
            <a:noFill/>
          </a:ln>
          <a:effectLst>
            <a:softEdge rad="112500"/>
          </a:effectLst>
        </p:spPr>
      </p:pic>
      <p:pic>
        <p:nvPicPr>
          <p:cNvPr id="25" name="Picture 24" descr="1924576_417694715045068_7682863575300729744_n.jpg"/>
          <p:cNvPicPr>
            <a:picLocks noChangeAspect="1"/>
          </p:cNvPicPr>
          <p:nvPr/>
        </p:nvPicPr>
        <p:blipFill>
          <a:blip r:embed="rId5" cstate="print"/>
          <a:stretch>
            <a:fillRect/>
          </a:stretch>
        </p:blipFill>
        <p:spPr>
          <a:xfrm>
            <a:off x="6553200" y="4419600"/>
            <a:ext cx="2286000" cy="17145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TotalTime>
  <Words>799</Words>
  <Application>Microsoft Office PowerPoint</Application>
  <PresentationFormat>On-screen Show (4:3)</PresentationFormat>
  <Paragraphs>93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       Welcome </vt:lpstr>
      <vt:lpstr>Slide 2</vt:lpstr>
      <vt:lpstr>Slide 3</vt:lpstr>
      <vt:lpstr>Our Activities:</vt:lpstr>
      <vt:lpstr>Slide 5</vt:lpstr>
      <vt:lpstr>Slide 6</vt:lpstr>
      <vt:lpstr>Slide 7</vt:lpstr>
      <vt:lpstr>Slide 8</vt:lpstr>
      <vt:lpstr>Slide 9</vt:lpstr>
      <vt:lpstr>SSsdfgfhgfgff</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Actually It’s not a club</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shova</cp:lastModifiedBy>
  <cp:revision>203</cp:revision>
  <dcterms:created xsi:type="dcterms:W3CDTF">2015-11-24T08:16:06Z</dcterms:created>
  <dcterms:modified xsi:type="dcterms:W3CDTF">2016-02-29T21:38:35Z</dcterms:modified>
</cp:coreProperties>
</file>