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76" r:id="rId5"/>
    <p:sldId id="262" r:id="rId6"/>
    <p:sldId id="265" r:id="rId7"/>
    <p:sldId id="264" r:id="rId8"/>
    <p:sldId id="273" r:id="rId9"/>
    <p:sldId id="269" r:id="rId10"/>
    <p:sldId id="270" r:id="rId11"/>
    <p:sldId id="274" r:id="rId12"/>
    <p:sldId id="275" r:id="rId13"/>
    <p:sldId id="279" r:id="rId14"/>
    <p:sldId id="280" r:id="rId15"/>
    <p:sldId id="263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888"/>
    <a:srgbClr val="1BC32B"/>
    <a:srgbClr val="251777"/>
    <a:srgbClr val="D4D4FA"/>
    <a:srgbClr val="F7D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429" autoAdjust="0"/>
  </p:normalViewPr>
  <p:slideViewPr>
    <p:cSldViewPr>
      <p:cViewPr varScale="1">
        <p:scale>
          <a:sx n="70" d="100"/>
          <a:sy n="70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6206592-B573-48E5-9CE6-501F64AEF0A0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D4D8FAB-F798-45BD-8C35-1F50240DD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621302"/>
          </a:xfrm>
        </p:spPr>
        <p:txBody>
          <a:bodyPr/>
          <a:lstStyle/>
          <a:p>
            <a:pPr algn="ctr"/>
            <a:r>
              <a:rPr lang="en-US" dirty="0" smtClean="0"/>
              <a:t>“HAPPY EATING”</a:t>
            </a:r>
            <a:br>
              <a:rPr lang="en-US" dirty="0" smtClean="0"/>
            </a:br>
            <a:r>
              <a:rPr lang="en-US" sz="3200" smtClean="0"/>
              <a:t>Course Code : CSE </a:t>
            </a:r>
            <a:r>
              <a:rPr lang="en-US" sz="3200" dirty="0" smtClean="0"/>
              <a:t>402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743200"/>
            <a:ext cx="740664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b="1" dirty="0" err="1" smtClean="0"/>
              <a:t>Ananya</a:t>
            </a:r>
            <a:r>
              <a:rPr lang="en-US" b="1" dirty="0" smtClean="0"/>
              <a:t> </a:t>
            </a:r>
            <a:r>
              <a:rPr lang="en-US" b="1" dirty="0" err="1" smtClean="0"/>
              <a:t>Karmaker</a:t>
            </a:r>
            <a:r>
              <a:rPr lang="en-US" b="1" dirty="0" smtClean="0"/>
              <a:t> </a:t>
            </a:r>
            <a:r>
              <a:rPr lang="en-US" b="1" dirty="0" err="1" smtClean="0"/>
              <a:t>Tusty</a:t>
            </a:r>
            <a:endParaRPr lang="en-US" b="1" dirty="0" smtClean="0"/>
          </a:p>
          <a:p>
            <a:r>
              <a:rPr lang="en-US" dirty="0" smtClean="0"/>
              <a:t>Roll No: 16102019</a:t>
            </a:r>
          </a:p>
          <a:p>
            <a:r>
              <a:rPr lang="en-US" dirty="0" smtClean="0"/>
              <a:t>Session:2015-16 </a:t>
            </a:r>
          </a:p>
          <a:p>
            <a:pPr algn="r"/>
            <a:r>
              <a:rPr lang="en-US" dirty="0" smtClean="0"/>
              <a:t>Co-Partner</a:t>
            </a:r>
          </a:p>
          <a:p>
            <a:pPr algn="r"/>
            <a:r>
              <a:rPr lang="en-US" b="1" dirty="0" err="1" smtClean="0"/>
              <a:t>Farjana</a:t>
            </a:r>
            <a:r>
              <a:rPr lang="en-US" b="1" dirty="0" smtClean="0"/>
              <a:t> </a:t>
            </a:r>
            <a:r>
              <a:rPr lang="en-US" b="1" dirty="0" err="1" smtClean="0"/>
              <a:t>Yesmin</a:t>
            </a:r>
            <a:r>
              <a:rPr lang="en-US" b="1" dirty="0" smtClean="0"/>
              <a:t> </a:t>
            </a:r>
            <a:r>
              <a:rPr lang="en-US" b="1" dirty="0" err="1" smtClean="0"/>
              <a:t>Muna</a:t>
            </a:r>
            <a:endParaRPr lang="en-US" b="1" dirty="0" smtClean="0"/>
          </a:p>
          <a:p>
            <a:pPr algn="r"/>
            <a:r>
              <a:rPr lang="en-US" dirty="0" smtClean="0"/>
              <a:t>Roll No:1602017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User/Admin Registration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When any user or admin want to enter this page then they should have to fill up the following form:</a:t>
            </a:r>
          </a:p>
          <a:p>
            <a:endParaRPr lang="en-US" sz="2000" dirty="0"/>
          </a:p>
        </p:txBody>
      </p:sp>
      <p:pic>
        <p:nvPicPr>
          <p:cNvPr id="5" name="Picture 4" descr="regi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209800"/>
            <a:ext cx="67818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Food Item Page </a:t>
            </a:r>
            <a:endParaRPr lang="en-US" dirty="0"/>
          </a:p>
        </p:txBody>
      </p:sp>
      <p:pic>
        <p:nvPicPr>
          <p:cNvPr id="6" name="Content Placeholder 5" descr="food menu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794385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Users Details Page…</a:t>
            </a:r>
            <a:endParaRPr lang="en-US" dirty="0"/>
          </a:p>
        </p:txBody>
      </p:sp>
      <p:pic>
        <p:nvPicPr>
          <p:cNvPr id="6" name="Content Placeholder 5" descr="edit detail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39936"/>
            <a:ext cx="7924800" cy="4432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All Orders Page</a:t>
            </a:r>
            <a:endParaRPr lang="en-US" dirty="0"/>
          </a:p>
        </p:txBody>
      </p:sp>
      <p:pic>
        <p:nvPicPr>
          <p:cNvPr id="4" name="Content Placeholder 3" descr="order detail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7867650" cy="4648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Provide Order Details Page</a:t>
            </a:r>
            <a:endParaRPr lang="en-US" dirty="0"/>
          </a:p>
        </p:txBody>
      </p:sp>
      <p:pic>
        <p:nvPicPr>
          <p:cNvPr id="4" name="Content Placeholder 3" descr="food order detail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39936"/>
            <a:ext cx="7867650" cy="4508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By using this application customers do not have to travel any restaurant just for ordering food.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Benefits both the customer and the business.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endParaRPr lang="en-US" sz="7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None/>
            </a:pPr>
            <a:r>
              <a:rPr 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  You</a:t>
            </a:r>
            <a:endParaRPr lang="en-U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“HAPPY EATING” is a web based application.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This application helps the customers to order various foods  and drinks from some local restaurant or cafeteria through the use of this website, just by sitting at university hall . And the order is delivered to our university campus.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main aim of the project is to develop a management system like food ordering system in our university.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It automates the existing manual system with the help of  advance computerized software.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22960" y="28575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</a:t>
            </a:r>
            <a:r>
              <a:rPr lang="en-US" sz="2400" dirty="0" smtClean="0"/>
              <a:t>There are no facilities in our university </a:t>
            </a:r>
            <a:r>
              <a:rPr lang="en-US" sz="2400" smtClean="0"/>
              <a:t>to order food </a:t>
            </a:r>
            <a:r>
              <a:rPr lang="en-US" sz="2400" dirty="0" smtClean="0"/>
              <a:t>from the </a:t>
            </a:r>
            <a:r>
              <a:rPr lang="en-US" sz="2400" dirty="0" err="1" smtClean="0"/>
              <a:t>restaurents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-Students have to visit hotels to know about the food items and then order and pay.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1.Develop login, registration system. Also includes many features .Such as: ordering food etc</a:t>
            </a:r>
          </a:p>
          <a:p>
            <a:pPr>
              <a:buNone/>
            </a:pPr>
            <a:r>
              <a:rPr lang="en-US" sz="2400" dirty="0" smtClean="0"/>
              <a:t>2.Timely delivery.</a:t>
            </a:r>
          </a:p>
          <a:p>
            <a:pPr>
              <a:buNone/>
            </a:pPr>
            <a:r>
              <a:rPr lang="en-US" sz="2400" dirty="0" smtClean="0"/>
              <a:t>3.Social media friendly.</a:t>
            </a:r>
          </a:p>
          <a:p>
            <a:pPr>
              <a:buNone/>
            </a:pPr>
            <a:r>
              <a:rPr lang="en-US" sz="2400" dirty="0" smtClean="0"/>
              <a:t>4. Overcome the disadvantages of the traditional </a:t>
            </a:r>
            <a:r>
              <a:rPr lang="en-US" sz="2400" dirty="0" err="1" smtClean="0"/>
              <a:t>queueing</a:t>
            </a:r>
            <a:r>
              <a:rPr lang="en-US" sz="2400" dirty="0" smtClean="0"/>
              <a:t> system.</a:t>
            </a:r>
          </a:p>
          <a:p>
            <a:pPr>
              <a:buNone/>
            </a:pPr>
            <a:r>
              <a:rPr lang="en-US" sz="2400" dirty="0" smtClean="0"/>
              <a:t>5.Convenience in payments.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Our possible outcome has 2 modules:</a:t>
            </a:r>
          </a:p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   1.Admin module</a:t>
            </a:r>
          </a:p>
          <a:p>
            <a:pPr algn="ctr">
              <a:buNone/>
            </a:pPr>
            <a:r>
              <a:rPr lang="en-US" sz="2400" dirty="0" smtClean="0"/>
              <a:t>2.User module</a:t>
            </a:r>
          </a:p>
          <a:p>
            <a:pPr algn="ctr"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2133600"/>
          <a:ext cx="7499350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9675"/>
                <a:gridCol w="3749675"/>
              </a:tblGrid>
              <a:tr h="6286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Operating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Windows 7/10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Front End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HTML,  </a:t>
                      </a:r>
                      <a:r>
                        <a:rPr lang="en-US" b="1" dirty="0" err="1" smtClean="0"/>
                        <a:t>Javascript</a:t>
                      </a:r>
                      <a:endParaRPr lang="en-US" b="1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Back end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CSS, PHP,  </a:t>
                      </a:r>
                      <a:r>
                        <a:rPr lang="en-US" b="1" dirty="0" err="1" smtClean="0"/>
                        <a:t>MySQL</a:t>
                      </a:r>
                      <a:endParaRPr lang="en-US" b="1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Supporting</a:t>
                      </a:r>
                      <a:r>
                        <a:rPr lang="en-US" b="1" baseline="0" dirty="0" smtClean="0"/>
                        <a:t> Server</a:t>
                      </a:r>
                    </a:p>
                    <a:p>
                      <a:endParaRPr lang="en-US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XAMPP 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Notepad++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514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600200" y="3352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819400" y="32004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ordering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3200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019800" y="3200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retrieval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772400" y="32004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Restaurant employee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5800" y="44196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 management system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410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2590800" y="3352800"/>
            <a:ext cx="228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14800" y="3429000"/>
            <a:ext cx="368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638800" y="33528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162800" y="34290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4995672" y="3995928"/>
            <a:ext cx="2468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028051">
            <a:off x="4972404" y="5029121"/>
            <a:ext cx="30822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3" idx="2"/>
            <a:endCxn id="4" idx="3"/>
          </p:cNvCxnSpPr>
          <p:nvPr/>
        </p:nvCxnSpPr>
        <p:spPr>
          <a:xfrm rot="5400000" flipH="1">
            <a:off x="2081784" y="3214116"/>
            <a:ext cx="1056132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</p:cNvCxnSpPr>
          <p:nvPr/>
        </p:nvCxnSpPr>
        <p:spPr>
          <a:xfrm flipV="1">
            <a:off x="2514600" y="3733800"/>
            <a:ext cx="1524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User/Admin Login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6" name="Picture 5" descr="logi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7620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1236</TotalTime>
  <Words>320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Gill Sans MT</vt:lpstr>
      <vt:lpstr>Verdana</vt:lpstr>
      <vt:lpstr>Wingdings 2</vt:lpstr>
      <vt:lpstr>Solstice</vt:lpstr>
      <vt:lpstr>“HAPPY EATING” Course Code : CSE 402</vt:lpstr>
      <vt:lpstr>     Problem Statement</vt:lpstr>
      <vt:lpstr>Purpose</vt:lpstr>
      <vt:lpstr>Existing System…</vt:lpstr>
      <vt:lpstr>Proposed Solution</vt:lpstr>
      <vt:lpstr>Main Module</vt:lpstr>
      <vt:lpstr>Software Requirements</vt:lpstr>
      <vt:lpstr>Block diagram of the system</vt:lpstr>
      <vt:lpstr>User/Admin Login Form</vt:lpstr>
      <vt:lpstr>    User/Admin Registration form</vt:lpstr>
      <vt:lpstr>          Food Item Page </vt:lpstr>
      <vt:lpstr>          Users Details Page…</vt:lpstr>
      <vt:lpstr>            All Orders Page</vt:lpstr>
      <vt:lpstr>   Provide Order Details Page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SERVICES</dc:title>
  <dc:creator>Windows User</dc:creator>
  <cp:lastModifiedBy>ashik zaman</cp:lastModifiedBy>
  <cp:revision>128</cp:revision>
  <dcterms:created xsi:type="dcterms:W3CDTF">2019-09-28T17:51:53Z</dcterms:created>
  <dcterms:modified xsi:type="dcterms:W3CDTF">2020-02-10T04:03:49Z</dcterms:modified>
</cp:coreProperties>
</file>