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2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9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10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3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1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00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4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1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8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8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0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4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7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2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4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2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03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2811" y="2863134"/>
            <a:ext cx="6848342" cy="24003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eorgia" panose="02040502050405020303" pitchFamily="18" charset="0"/>
              </a:rPr>
              <a:t>SOFTWARE ENGINEERING PROJECT</a:t>
            </a:r>
            <a:r>
              <a:rPr lang="en-US" sz="3200" dirty="0">
                <a:effectLst/>
                <a:latin typeface="Georgia" panose="02040502050405020303" pitchFamily="18" charset="0"/>
              </a:rPr>
              <a:t/>
            </a:r>
            <a:br>
              <a:rPr lang="en-US" sz="3200" dirty="0">
                <a:effectLst/>
                <a:latin typeface="Georgia" panose="02040502050405020303" pitchFamily="18" charset="0"/>
              </a:rPr>
            </a:b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Georgia" panose="02040502050405020303" pitchFamily="18" charset="0"/>
              </a:rPr>
              <a:t>BASED 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Georgia" panose="02040502050405020303" pitchFamily="18" charset="0"/>
              </a:rPr>
              <a:t>ON THE COURSE CSE 402</a:t>
            </a:r>
            <a:r>
              <a:rPr lang="en-US" sz="2800" dirty="0">
                <a:effectLst/>
                <a:latin typeface="Georgia" panose="02040502050405020303" pitchFamily="18" charset="0"/>
              </a:rPr>
              <a:t/>
            </a:r>
            <a:br>
              <a:rPr lang="en-US" sz="2800" dirty="0">
                <a:effectLst/>
                <a:latin typeface="Georgia" panose="02040502050405020303" pitchFamily="18" charset="0"/>
              </a:rPr>
            </a:br>
            <a:r>
              <a:rPr lang="en-US" sz="2800" dirty="0">
                <a:effectLst/>
                <a:latin typeface="Georgia" panose="02040502050405020303" pitchFamily="18" charset="0"/>
              </a:rPr>
              <a:t/>
            </a:r>
            <a:br>
              <a:rPr lang="en-US" sz="2800" dirty="0">
                <a:effectLst/>
                <a:latin typeface="Georgia" panose="02040502050405020303" pitchFamily="18" charset="0"/>
              </a:rPr>
            </a:br>
            <a:r>
              <a:rPr lang="en-US" sz="4400" b="1" dirty="0">
                <a:solidFill>
                  <a:srgbClr val="FFFF00"/>
                </a:solidFill>
                <a:effectLst/>
                <a:latin typeface="Georgia" panose="02040502050405020303" pitchFamily="18" charset="0"/>
              </a:rPr>
              <a:t>RICH FORMATTED TEXT EDITING APPLICATION</a:t>
            </a:r>
            <a:endParaRPr lang="en-US" sz="4400" dirty="0"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46" b="53287"/>
          <a:stretch/>
        </p:blipFill>
        <p:spPr>
          <a:xfrm>
            <a:off x="225287" y="527199"/>
            <a:ext cx="2517913" cy="29063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19" b="52771"/>
          <a:stretch/>
        </p:blipFill>
        <p:spPr>
          <a:xfrm>
            <a:off x="5833486" y="527198"/>
            <a:ext cx="3029757" cy="2906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25" b="54060"/>
          <a:stretch/>
        </p:blipFill>
        <p:spPr>
          <a:xfrm>
            <a:off x="225287" y="3658797"/>
            <a:ext cx="3294143" cy="29063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05352" y="1580243"/>
            <a:ext cx="55659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FFFF00"/>
                </a:solidFill>
                <a:latin typeface="Georgia" panose="02040502050405020303" pitchFamily="18" charset="0"/>
              </a:rPr>
              <a:t>File &amp; Edit menu</a:t>
            </a:r>
            <a:endParaRPr lang="en-US" sz="2000" b="0" cap="none" spc="0" dirty="0">
              <a:ln w="0"/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97260" y="4911897"/>
            <a:ext cx="55659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FFFF00"/>
                </a:solidFill>
                <a:latin typeface="Georgia" panose="02040502050405020303" pitchFamily="18" charset="0"/>
              </a:rPr>
              <a:t>Format menu</a:t>
            </a:r>
            <a:endParaRPr lang="en-US" sz="2000" b="0" cap="none" spc="0" dirty="0">
              <a:ln w="0"/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26389" r="29014" b="25762"/>
          <a:stretch/>
        </p:blipFill>
        <p:spPr>
          <a:xfrm>
            <a:off x="386367" y="412123"/>
            <a:ext cx="5550794" cy="2683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3" t="19626" r="7606" b="27015"/>
          <a:stretch/>
        </p:blipFill>
        <p:spPr>
          <a:xfrm>
            <a:off x="386367" y="3412901"/>
            <a:ext cx="7155395" cy="31295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21579" y="1164144"/>
            <a:ext cx="34512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FFFF00"/>
                </a:solidFill>
                <a:latin typeface="Georgia" panose="02040502050405020303" pitchFamily="18" charset="0"/>
              </a:rPr>
              <a:t>Main window</a:t>
            </a:r>
            <a:endParaRPr lang="en-US" sz="2000" b="0" cap="none" spc="0" dirty="0">
              <a:ln w="0"/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07821" y="4497627"/>
            <a:ext cx="183617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FFFF00"/>
                </a:solidFill>
                <a:latin typeface="Georgia" panose="02040502050405020303" pitchFamily="18" charset="0"/>
              </a:rPr>
              <a:t>File </a:t>
            </a:r>
          </a:p>
          <a:p>
            <a:pPr algn="ctr"/>
            <a:r>
              <a:rPr lang="en-US" sz="2000" dirty="0" smtClean="0">
                <a:ln w="0"/>
                <a:solidFill>
                  <a:srgbClr val="FFFF00"/>
                </a:solidFill>
                <a:latin typeface="Georgia" panose="02040502050405020303" pitchFamily="18" charset="0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0128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9" t="26389" r="14367" b="26264"/>
          <a:stretch/>
        </p:blipFill>
        <p:spPr>
          <a:xfrm>
            <a:off x="412124" y="437881"/>
            <a:ext cx="6550575" cy="27947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1" t="20879" r="12395" b="26263"/>
          <a:stretch/>
        </p:blipFill>
        <p:spPr>
          <a:xfrm>
            <a:off x="2601533" y="3519300"/>
            <a:ext cx="6130344" cy="28428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16283" y="1435129"/>
            <a:ext cx="34512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FFFF00"/>
                </a:solidFill>
                <a:latin typeface="Georgia" panose="02040502050405020303" pitchFamily="18" charset="0"/>
              </a:rPr>
              <a:t>Edit menu</a:t>
            </a:r>
            <a:endParaRPr lang="en-US" sz="2000" b="0" cap="none" spc="0" dirty="0">
              <a:ln w="0"/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44698" y="4697381"/>
            <a:ext cx="31550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FFFF00"/>
                </a:solidFill>
                <a:latin typeface="Georgia" panose="02040502050405020303" pitchFamily="18" charset="0"/>
              </a:rPr>
              <a:t>Format menu</a:t>
            </a:r>
            <a:endParaRPr lang="en-US" sz="2000" b="0" cap="none" spc="0" dirty="0">
              <a:ln w="0"/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4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99604" y="1718814"/>
            <a:ext cx="6589199" cy="66377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FAQ ???</a:t>
            </a:r>
          </a:p>
          <a:p>
            <a:pPr algn="ctr"/>
            <a:endParaRPr lang="en-US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  <a:p>
            <a:pPr algn="ctr"/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Thank you</a:t>
            </a:r>
            <a:endParaRPr lang="en-US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8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99" y="2772548"/>
            <a:ext cx="7511473" cy="1312480"/>
          </a:xfrm>
        </p:spPr>
        <p:txBody>
          <a:bodyPr>
            <a:noAutofit/>
          </a:bodyPr>
          <a:lstStyle/>
          <a:p>
            <a:pPr marL="0" indent="0"/>
            <a:r>
              <a:rPr lang="en-US" sz="2400" b="1" dirty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PRESENTED </a:t>
            </a:r>
            <a:r>
              <a:rPr lang="en-US" sz="24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BY:</a:t>
            </a:r>
            <a:br>
              <a:rPr lang="en-US" sz="24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</a:br>
            <a:r>
              <a:rPr lang="en-US" sz="1800" b="1" dirty="0" smtClean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SADIA 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ISLAM SAMI </a:t>
            </a:r>
            <a:r>
              <a:rPr lang="en-US" sz="1800" b="1" dirty="0" smtClean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/>
            </a:r>
            <a:br>
              <a:rPr lang="en-US" sz="1800" b="1" dirty="0" smtClean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</a:br>
            <a:r>
              <a:rPr lang="en-US" sz="1800" b="1" dirty="0" smtClean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Roll: </a:t>
            </a:r>
            <a:r>
              <a:rPr lang="en-US" sz="1800" b="1" dirty="0" smtClean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16102018</a:t>
            </a:r>
            <a:br>
              <a:rPr lang="en-US" sz="1800" b="1" dirty="0" smtClean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</a:br>
            <a:r>
              <a:rPr lang="en-US" sz="1800" b="1" dirty="0" err="1" smtClean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Reg</a:t>
            </a:r>
            <a:r>
              <a:rPr lang="en-US" sz="1800" b="1" dirty="0" smtClean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 </a:t>
            </a:r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id: 4870 </a:t>
            </a:r>
            <a:endParaRPr lang="en-US" sz="18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3747" y="4497152"/>
            <a:ext cx="2991525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000" b="1" dirty="0">
                <a:solidFill>
                  <a:srgbClr val="FFFF00"/>
                </a:solidFill>
                <a:latin typeface="Georgia" panose="02040502050405020303" pitchFamily="18" charset="0"/>
              </a:rPr>
              <a:t>PROJECT PARTNER:</a:t>
            </a:r>
            <a:r>
              <a:rPr lang="en-US" b="1" dirty="0">
                <a:latin typeface="Georgia" panose="02040502050405020303" pitchFamily="18" charset="0"/>
              </a:rPr>
              <a:t/>
            </a:r>
            <a:br>
              <a:rPr lang="en-US" b="1" dirty="0">
                <a:latin typeface="Georgia" panose="02040502050405020303" pitchFamily="18" charset="0"/>
              </a:rPr>
            </a:b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ASHIKUZZAMAN</a:t>
            </a:r>
            <a:br>
              <a:rPr lang="en-US" b="1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</a:b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ROLL: 16102020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/>
            </a:r>
            <a:br>
              <a:rPr lang="en-US" b="1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</a:b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REG ID: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4872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909" y="1081123"/>
            <a:ext cx="1485363" cy="14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1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81370" y="1263338"/>
            <a:ext cx="6683765" cy="96066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rgbClr val="FFFF00"/>
                </a:solidFill>
                <a:effectLst/>
                <a:latin typeface="Georgia" panose="02040502050405020303" pitchFamily="18" charset="0"/>
              </a:rPr>
              <a:t>OUTLINE</a:t>
            </a:r>
            <a:endParaRPr lang="en-US" b="1" u="sng" dirty="0">
              <a:solidFill>
                <a:srgbClr val="FFFF0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81370" y="2120721"/>
            <a:ext cx="6591985" cy="3777622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Introduction </a:t>
            </a:r>
          </a:p>
          <a:p>
            <a:r>
              <a:rPr lang="en-US" sz="28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Improvements</a:t>
            </a:r>
          </a:p>
          <a:p>
            <a:r>
              <a:rPr lang="en-US" sz="28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Technical terms</a:t>
            </a:r>
          </a:p>
          <a:p>
            <a:r>
              <a:rPr lang="en-US" sz="28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Time scheduling</a:t>
            </a:r>
          </a:p>
          <a:p>
            <a:r>
              <a:rPr lang="en-US" sz="28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Demonstration</a:t>
            </a:r>
          </a:p>
          <a:p>
            <a:r>
              <a:rPr lang="en-US" sz="28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36335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5692" y="572595"/>
            <a:ext cx="7623907" cy="7410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rgbClr val="FFFF00"/>
                </a:solidFill>
                <a:effectLst/>
                <a:latin typeface="Georgia" panose="02040502050405020303" pitchFamily="18" charset="0"/>
              </a:rPr>
              <a:t>INTRODUCTION </a:t>
            </a:r>
            <a:endParaRPr lang="en-US" b="1" u="sng" dirty="0">
              <a:solidFill>
                <a:srgbClr val="FFFF0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5692" y="1483496"/>
            <a:ext cx="7623907" cy="3777622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It supports 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multiple font</a:t>
            </a:r>
            <a:r>
              <a:rPr lang="en-US" sz="2000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styles</a:t>
            </a:r>
            <a:r>
              <a:rPr lang="en-US" sz="2000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,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 font size</a:t>
            </a:r>
            <a:r>
              <a:rPr lang="en-US" sz="2000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and paragraph 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text alignment</a:t>
            </a:r>
            <a:r>
              <a:rPr lang="en-US" sz="2000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Basic 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cut, copy and paste</a:t>
            </a:r>
            <a:r>
              <a:rPr lang="en-US" sz="2000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features are available with easy access.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There is also support for 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drag-drop of images</a:t>
            </a:r>
            <a:r>
              <a:rPr lang="en-US" sz="2000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which are automatically opened and embedded.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Generate 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doc, txt, html </a:t>
            </a: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formats easily.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The most important thing is that it easily 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generate</a:t>
            </a: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 a 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basic webpage without coding</a:t>
            </a: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40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64898" y="793284"/>
            <a:ext cx="6589199" cy="6404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b="1" u="sng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IMPROVENMENTS</a:t>
            </a:r>
            <a:endParaRPr lang="en-US" b="1" u="sng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99719" y="1113507"/>
            <a:ext cx="6591985" cy="4881093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0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Georgia" panose="02040502050405020303" pitchFamily="18" charset="0"/>
            </a:endParaRPr>
          </a:p>
          <a:p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Rich 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text editing section</a:t>
            </a: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.</a:t>
            </a:r>
          </a:p>
          <a:p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Free</a:t>
            </a:r>
            <a:r>
              <a:rPr lang="en-US" sz="20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to 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use</a:t>
            </a: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.</a:t>
            </a:r>
          </a:p>
          <a:p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Easy use on 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lower configuration devices</a:t>
            </a: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.</a:t>
            </a:r>
          </a:p>
          <a:p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Open 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source.</a:t>
            </a:r>
          </a:p>
          <a:p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Not dependent </a:t>
            </a: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on internet connections.</a:t>
            </a:r>
            <a:endParaRPr lang="en-US" sz="2000" b="1" dirty="0" smtClean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Georgia" panose="02040502050405020303" pitchFamily="18" charset="0"/>
            </a:endParaRPr>
          </a:p>
          <a:p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Drag and drop image </a:t>
            </a: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addition.</a:t>
            </a:r>
          </a:p>
          <a:p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Multiple file formatting: 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doc, txt, html </a:t>
            </a: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etc.</a:t>
            </a:r>
          </a:p>
          <a:p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Basic 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webpage</a:t>
            </a: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 creation 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without coding knowledge</a:t>
            </a:r>
            <a:r>
              <a:rPr lang="en-US" sz="2000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.</a:t>
            </a:r>
          </a:p>
          <a:p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Works 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without internet</a:t>
            </a: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.</a:t>
            </a:r>
          </a:p>
          <a:p>
            <a:endParaRPr lang="en-US" sz="20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Georgia" panose="02040502050405020303" pitchFamily="18" charset="0"/>
            </a:endParaRPr>
          </a:p>
          <a:p>
            <a:pPr marL="0" indent="0">
              <a:buFont typeface="Arial"/>
              <a:buNone/>
            </a:pPr>
            <a:endParaRPr lang="en-US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8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30801" y="968341"/>
            <a:ext cx="6589199" cy="1280890"/>
          </a:xfrm>
          <a:prstGeom prst="rect">
            <a:avLst/>
          </a:prstGeom>
          <a:noFill/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rgbClr val="FFFF00"/>
                </a:solidFill>
                <a:effectLst/>
                <a:latin typeface="Georgia" panose="02040502050405020303" pitchFamily="18" charset="0"/>
              </a:rPr>
              <a:t>TECHNICAL TERMS</a:t>
            </a:r>
            <a:endParaRPr lang="en-US" b="1" u="sng" dirty="0">
              <a:solidFill>
                <a:srgbClr val="FFFF0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30801" y="1750454"/>
            <a:ext cx="6490461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To 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design an environment </a:t>
            </a: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of simple formatted text editor application.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To learn 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python programming</a:t>
            </a: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To design and develop the 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GUI section with PyQt5</a:t>
            </a:r>
            <a:r>
              <a:rPr lang="en-US" sz="2000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To create Python bindings for 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C</a:t>
            </a:r>
            <a:r>
              <a:rPr lang="en-US" sz="2000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 and 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C++</a:t>
            </a:r>
            <a:r>
              <a:rPr lang="en-US" sz="20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libraries with 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SIP</a:t>
            </a: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.	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To 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integrate</a:t>
            </a: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 the overall</a:t>
            </a:r>
            <a:r>
              <a:rPr lang="en-US" sz="20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system </a:t>
            </a:r>
            <a:r>
              <a:rPr lang="en-US" sz="2000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on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PyChram</a:t>
            </a:r>
            <a:r>
              <a:rPr lang="en-US" sz="2000" b="1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 (IDE)</a:t>
            </a:r>
            <a:r>
              <a:rPr lang="en-US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Georgia" panose="02040502050405020303" pitchFamily="18" charset="0"/>
              </a:rPr>
              <a:t>.</a:t>
            </a:r>
          </a:p>
          <a:p>
            <a:pPr marL="0" indent="0">
              <a:buFont typeface="Arial"/>
              <a:buNone/>
            </a:pPr>
            <a:endParaRPr lang="en-US" sz="16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0506" y="817293"/>
            <a:ext cx="6589199" cy="66377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rgbClr val="FFFF00"/>
                </a:solidFill>
                <a:effectLst/>
                <a:latin typeface="Georgia" panose="02040502050405020303" pitchFamily="18" charset="0"/>
              </a:rPr>
              <a:t>TIME SCHEDULING</a:t>
            </a:r>
            <a:endParaRPr lang="en-US" b="1" u="sng" dirty="0">
              <a:solidFill>
                <a:srgbClr val="FFFF00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18" y="4336961"/>
            <a:ext cx="1352282" cy="13522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29145" r="14085" b="18498"/>
          <a:stretch/>
        </p:blipFill>
        <p:spPr>
          <a:xfrm>
            <a:off x="137475" y="1481071"/>
            <a:ext cx="8807785" cy="46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28536" y="484868"/>
            <a:ext cx="6589199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b="1" u="sng" dirty="0" smtClean="0">
                <a:solidFill>
                  <a:srgbClr val="FFFF00"/>
                </a:solidFill>
                <a:effectLst/>
                <a:latin typeface="Georgia" panose="02040502050405020303" pitchFamily="18" charset="0"/>
              </a:rPr>
              <a:t>DEMONASTRATION</a:t>
            </a:r>
          </a:p>
          <a:p>
            <a:pPr algn="r"/>
            <a:r>
              <a:rPr lang="en-US" sz="2400" b="1" u="sng" dirty="0" smtClean="0">
                <a:solidFill>
                  <a:srgbClr val="FFFF00"/>
                </a:solidFill>
                <a:effectLst/>
                <a:latin typeface="Georgia" panose="02040502050405020303" pitchFamily="18" charset="0"/>
              </a:rPr>
              <a:t>Outer look</a:t>
            </a:r>
            <a:endParaRPr lang="en-US" sz="2400" b="1" u="sng" dirty="0">
              <a:solidFill>
                <a:srgbClr val="FFFF00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5"/>
          <a:stretch/>
        </p:blipFill>
        <p:spPr>
          <a:xfrm>
            <a:off x="396267" y="1661375"/>
            <a:ext cx="8296973" cy="42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06" b="58957"/>
          <a:stretch/>
        </p:blipFill>
        <p:spPr>
          <a:xfrm>
            <a:off x="4761895" y="4077902"/>
            <a:ext cx="4020403" cy="2230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8" b="65227"/>
          <a:stretch/>
        </p:blipFill>
        <p:spPr>
          <a:xfrm>
            <a:off x="440056" y="4077902"/>
            <a:ext cx="3880153" cy="22303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51" r="29338" b="23582"/>
          <a:stretch/>
        </p:blipFill>
        <p:spPr>
          <a:xfrm>
            <a:off x="1822642" y="244256"/>
            <a:ext cx="5610484" cy="34000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0056" y="928639"/>
            <a:ext cx="122020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FFFF00"/>
                </a:solidFill>
                <a:latin typeface="Georgia" panose="02040502050405020303" pitchFamily="18" charset="0"/>
              </a:rPr>
              <a:t>Text </a:t>
            </a:r>
          </a:p>
          <a:p>
            <a:pPr algn="ctr"/>
            <a:r>
              <a:rPr lang="en-US" sz="2000" dirty="0" smtClean="0">
                <a:ln w="0"/>
                <a:solidFill>
                  <a:srgbClr val="FFFF00"/>
                </a:solidFill>
                <a:latin typeface="Georgia" panose="02040502050405020303" pitchFamily="18" charset="0"/>
              </a:rPr>
              <a:t>color </a:t>
            </a:r>
          </a:p>
          <a:p>
            <a:pPr algn="ctr"/>
            <a:r>
              <a:rPr lang="en-US" sz="2000" dirty="0" smtClean="0">
                <a:ln w="0"/>
                <a:solidFill>
                  <a:srgbClr val="FFFF00"/>
                </a:solidFill>
                <a:latin typeface="Georgia" panose="02040502050405020303" pitchFamily="18" charset="0"/>
              </a:rPr>
              <a:t>changing</a:t>
            </a:r>
            <a:endParaRPr lang="en-US" sz="2000" b="0" cap="none" spc="0" dirty="0">
              <a:ln w="0"/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0262" y="6341728"/>
            <a:ext cx="55659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Text Size &amp; Font changing</a:t>
            </a:r>
            <a:endParaRPr lang="en-US" sz="20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79</TotalTime>
  <Words>211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Georgia</vt:lpstr>
      <vt:lpstr>Mesh</vt:lpstr>
      <vt:lpstr>SOFTWARE ENGINEERING PROJECT BASED ON THE COURSE CSE 402  RICH FORMATTED TEXT EDITING APPLICATION</vt:lpstr>
      <vt:lpstr>PRESENTED BY: SADIA ISLAM SAMI  Roll: 16102018 Reg id: 4870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PROJECT BASED ON THE COURSE CSE 402  RICH FORMATTED TEXT EDITING APPLICATION</dc:title>
  <dc:creator>ashik zaman</dc:creator>
  <cp:lastModifiedBy>ashik zaman</cp:lastModifiedBy>
  <cp:revision>13</cp:revision>
  <dcterms:created xsi:type="dcterms:W3CDTF">2019-11-29T16:09:28Z</dcterms:created>
  <dcterms:modified xsi:type="dcterms:W3CDTF">2019-11-30T13:17:50Z</dcterms:modified>
</cp:coreProperties>
</file>