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5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/>
    <p:restoredTop sz="50000"/>
  </p:normalViewPr>
  <p:slideViewPr>
    <p:cSldViewPr snapToGrid="0" snapToObjects="1">
      <p:cViewPr varScale="1">
        <p:scale>
          <a:sx n="113" d="100"/>
          <a:sy n="113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A55D-94BA-7844-8A69-ECF284FD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4436E-E193-8045-95B6-0705966486D6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16CC-3C44-D543-BCE8-27E6E4E1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91D5-A0C7-9D49-9A47-7F1B3C72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4DB59-3930-8B47-9606-1F62A91E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8E5D-39DA-CC41-9A1D-3969D358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748C8-C81E-1142-B966-2DFCE62359A7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2CC1-BBAB-B340-9212-01D5A5F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A756-83E6-9846-9647-A00FBAD3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379F-9EF3-9147-BD67-CF6F344BF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CC9D-41FF-A146-A9F1-689FCE00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0BC6-4A86-B84F-A882-26693671D275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E1B9-3B80-214C-B308-DD4E677B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0CD0-2DC7-F94E-8D1D-3A88B720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07940-0597-5F43-83CB-DABF34F88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EEE1-DF7E-BC41-87B9-A54D9845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7120-D10F-4D4F-93E8-B73C8563C883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7B24-9A28-284E-97AD-AD73E19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9FEE-0BC7-BC45-B5B2-6D858B3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D697-0E1E-ED40-9C34-F4D015F7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3001-119F-2A48-8AE3-8B38A507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3C8D0-3E9D-434F-85AD-48C4E7C8E093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594A-5126-AF48-AB94-B5258413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5617-26F8-9D41-B34A-0001C43D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4C382-0C45-244C-A35E-609C6FB80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4827B5-5650-DF4F-8369-66FFFEFD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1EB6-B224-6C4D-9E0F-618913BB25E5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D754A4-D496-1446-82EE-50E980B7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20B58A-18EB-6F4A-8829-BB24945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326-3357-5742-AF1E-0E4DD89F6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894E45-3BFE-5F43-A0B7-67B2FC5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B78E-85D7-C642-B479-2F35CC6681E6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C2E465-ED19-BF42-B8A2-DE08079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3690E0-44D3-0241-A407-FFCD486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35B5-9CCD-0145-892B-E48C5354E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6A34D9C-A1EA-DA40-9669-0ADA2B35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A673D-7785-4B47-80BB-2A491481AE80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BBB694-5217-0246-8A6F-95BC01E2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2F2DE-C182-7C4A-8227-B3B8A82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5CAF9-7253-A340-BF00-66637811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85534A-DC7B-CB41-8F1A-E6332CFA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4519E-02E5-3243-B9AA-EF7C72E76648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CC32DC-D739-CE4D-B6C6-082C74A8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513ECE-60B8-C947-80E7-D7AE4F2B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92D9A-C6B4-F447-BE93-03F6B1093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3A1B28-9746-764C-B89D-6DD3A9F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4549-2B8B-9B4E-8D4B-AF3BA9D0007A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870085-3B7F-AC4D-9F74-FE017D93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18A051-1892-214E-870B-BAEB1E19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94696-33B7-1249-A68E-8239E7CBE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7AF4B-6DE6-364F-895F-DB2DDBCE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EBF27-AA32-0E46-BC33-8A407DD91AF1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2FEACA-E90F-784A-93C2-4E6EA407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4C3438-0594-9249-AA0C-6A8C2AAC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A6F-50B4-BD45-9698-753D30E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C4BFFF3-6D19-A943-ABD7-539807E5DC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569EE81-60CB-AD4D-AA4B-86B01BBF4D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02FC-B779-3846-820B-3237CC53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D5B270-BD59-DC44-8BF6-DBD462F7428D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91E4-ACB1-4047-8F2E-D8E86EFE7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436A-794E-C54E-BF64-D8FB90EF3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94C528-3FA8-454D-BC0C-48CA72652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Design Project-II	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A8EC66C-098D-CA4F-B820-F997EEEA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Mechanical System Design</a:t>
            </a:r>
          </a:p>
          <a:p>
            <a:r>
              <a:rPr lang="en-US" altLang="en-US" dirty="0"/>
              <a:t>ME-418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75B46-ACDC-D502-2984-E90B8634D9EC}"/>
              </a:ext>
            </a:extLst>
          </p:cNvPr>
          <p:cNvSpPr txBox="1"/>
          <p:nvPr/>
        </p:nvSpPr>
        <p:spPr>
          <a:xfrm>
            <a:off x="474133" y="5113867"/>
            <a:ext cx="283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Alex Puckett</a:t>
            </a:r>
          </a:p>
          <a:p>
            <a:r>
              <a:rPr lang="en-US" dirty="0"/>
              <a:t>	      Yaman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-344696"/>
            <a:ext cx="7772400" cy="2387600"/>
          </a:xfrm>
        </p:spPr>
        <p:txBody>
          <a:bodyPr/>
          <a:lstStyle/>
          <a:p>
            <a:r>
              <a:rPr lang="en-US" altLang="en-US" dirty="0"/>
              <a:t>Best Design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6BE3732F-307F-A46A-72C1-8C6B28B4B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32017" r="30784" b="21570"/>
          <a:stretch/>
        </p:blipFill>
        <p:spPr>
          <a:xfrm>
            <a:off x="1545771" y="2042904"/>
            <a:ext cx="5791200" cy="40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9F25D13-F72B-4842-8327-13FB962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49" y="1076325"/>
            <a:ext cx="7886700" cy="1325563"/>
          </a:xfrm>
        </p:spPr>
        <p:txBody>
          <a:bodyPr/>
          <a:lstStyle/>
          <a:p>
            <a:r>
              <a:rPr lang="en-US" altLang="en-US" dirty="0"/>
              <a:t>Thank You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60EE1D44-D8FE-3740-B8F6-B10DE943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06" y="3229151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Questions??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Project Summary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A8EC66C-098D-CA4F-B820-F997EEEA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Design a feed/position an envelope.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Envelope size to be 4.125”x9.5”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Stamping motion that operates on a same mechanism.</a:t>
            </a:r>
          </a:p>
        </p:txBody>
      </p:sp>
    </p:spTree>
    <p:extLst>
      <p:ext uri="{BB962C8B-B14F-4D97-AF65-F5344CB8AC3E}">
        <p14:creationId xmlns:p14="http://schemas.microsoft.com/office/powerpoint/2010/main" val="2378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Project Requirements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A8EC66C-098D-CA4F-B820-F997EEEA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Must include a crank in the mechanism.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Must be one degree of freedom mechanism.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Required motions to be completed within one or two revolutions of the crank.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l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49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295" y="966453"/>
            <a:ext cx="6726484" cy="637822"/>
          </a:xfrm>
        </p:spPr>
        <p:txBody>
          <a:bodyPr/>
          <a:lstStyle/>
          <a:p>
            <a:r>
              <a:rPr lang="en-US" altLang="en-US" sz="4800" dirty="0"/>
              <a:t>Project Timeline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DAA71C-8609-EFD6-1145-95ABBE5C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840"/>
            <a:ext cx="9144001" cy="47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235" y="1926231"/>
            <a:ext cx="7772400" cy="2387600"/>
          </a:xfrm>
        </p:spPr>
        <p:txBody>
          <a:bodyPr/>
          <a:lstStyle/>
          <a:p>
            <a:r>
              <a:rPr lang="en-US" altLang="en-US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120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-344696"/>
            <a:ext cx="7772400" cy="2387600"/>
          </a:xfrm>
        </p:spPr>
        <p:txBody>
          <a:bodyPr/>
          <a:lstStyle/>
          <a:p>
            <a:r>
              <a:rPr lang="en-US" altLang="en-US" dirty="0"/>
              <a:t>Design-1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A8EC66C-098D-CA4F-B820-F997EEEA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l"/>
            <a:endParaRPr lang="en-US" alt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CEAF4F6-12C3-173B-4DCF-FE0B8F5C3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6" t="11032" r="18198" b="13481"/>
          <a:stretch/>
        </p:blipFill>
        <p:spPr>
          <a:xfrm>
            <a:off x="2756580" y="2042904"/>
            <a:ext cx="4005463" cy="41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-344696"/>
            <a:ext cx="7772400" cy="2387600"/>
          </a:xfrm>
        </p:spPr>
        <p:txBody>
          <a:bodyPr/>
          <a:lstStyle/>
          <a:p>
            <a:r>
              <a:rPr lang="en-US" altLang="en-US" dirty="0"/>
              <a:t>Design-2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7A8EC66C-098D-CA4F-B820-F997EEEA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l"/>
            <a:endParaRPr lang="en-US" altLang="en-US" dirty="0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6BE3732F-307F-A46A-72C1-8C6B28B4B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32017" r="30784" b="21570"/>
          <a:stretch/>
        </p:blipFill>
        <p:spPr>
          <a:xfrm>
            <a:off x="1545771" y="2042904"/>
            <a:ext cx="5791200" cy="40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-344696"/>
            <a:ext cx="7772400" cy="2387600"/>
          </a:xfrm>
        </p:spPr>
        <p:txBody>
          <a:bodyPr/>
          <a:lstStyle/>
          <a:p>
            <a:r>
              <a:rPr lang="en-US" altLang="en-US" dirty="0"/>
              <a:t>Design-3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9D9F1D-E523-AE92-568F-1227B23D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2157204"/>
            <a:ext cx="6388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27DAFB8-85C1-7246-85F3-5BC857E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-344696"/>
            <a:ext cx="7772400" cy="2387600"/>
          </a:xfrm>
        </p:spPr>
        <p:txBody>
          <a:bodyPr/>
          <a:lstStyle/>
          <a:p>
            <a:r>
              <a:rPr lang="en-US" altLang="en-US"/>
              <a:t>Decision Matrix</a:t>
            </a:r>
            <a:endParaRPr lang="en-US" alt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A6B46E-E187-A19D-505D-4EBC1CAE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1258"/>
            <a:ext cx="9144000" cy="2715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5F81C-85A9-B10C-9D39-BB98A9E553FB}"/>
              </a:ext>
            </a:extLst>
          </p:cNvPr>
          <p:cNvSpPr txBox="1"/>
          <p:nvPr/>
        </p:nvSpPr>
        <p:spPr>
          <a:xfrm>
            <a:off x="4572000" y="5317943"/>
            <a:ext cx="251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05288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F507037-9BFA-E942-94F0-7BA2903316AE}" vid="{27284D47-BCEB-F34D-81A0-5191A5903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91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Design Project-II </vt:lpstr>
      <vt:lpstr>Project Summary</vt:lpstr>
      <vt:lpstr>Project Requirements</vt:lpstr>
      <vt:lpstr>Project Timeline</vt:lpstr>
      <vt:lpstr>Design Considerations</vt:lpstr>
      <vt:lpstr>Design-1</vt:lpstr>
      <vt:lpstr>Design-2</vt:lpstr>
      <vt:lpstr>Design-3</vt:lpstr>
      <vt:lpstr>Decision Matrix</vt:lpstr>
      <vt:lpstr>Best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Mackey</dc:creator>
  <cp:lastModifiedBy>Pandey, Yaman R</cp:lastModifiedBy>
  <cp:revision>10</cp:revision>
  <dcterms:created xsi:type="dcterms:W3CDTF">2019-05-20T13:52:38Z</dcterms:created>
  <dcterms:modified xsi:type="dcterms:W3CDTF">2022-11-29T03:53:22Z</dcterms:modified>
</cp:coreProperties>
</file>