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E78A-D996-4E1D-8E4B-78B8365C07C9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098-4207-438B-A714-5152AEE0A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E78A-D996-4E1D-8E4B-78B8365C07C9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098-4207-438B-A714-5152AEE0A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E78A-D996-4E1D-8E4B-78B8365C07C9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098-4207-438B-A714-5152AEE0A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E78A-D996-4E1D-8E4B-78B8365C07C9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098-4207-438B-A714-5152AEE0A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E78A-D996-4E1D-8E4B-78B8365C07C9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098-4207-438B-A714-5152AEE0A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E78A-D996-4E1D-8E4B-78B8365C07C9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098-4207-438B-A714-5152AEE0A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E78A-D996-4E1D-8E4B-78B8365C07C9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098-4207-438B-A714-5152AEE0A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E78A-D996-4E1D-8E4B-78B8365C07C9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098-4207-438B-A714-5152AEE0A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E78A-D996-4E1D-8E4B-78B8365C07C9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098-4207-438B-A714-5152AEE0A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E78A-D996-4E1D-8E4B-78B8365C07C9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098-4207-438B-A714-5152AEE0A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E78A-D996-4E1D-8E4B-78B8365C07C9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098-4207-438B-A714-5152AEE0A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9E78A-D996-4E1D-8E4B-78B8365C07C9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F098-4207-438B-A714-5152AEE0A1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2457450"/>
          </a:xfrm>
        </p:spPr>
        <p:txBody>
          <a:bodyPr>
            <a:normAutofit/>
          </a:bodyPr>
          <a:lstStyle/>
          <a:p>
            <a:r>
              <a:rPr lang="en-US" dirty="0" smtClean="0"/>
              <a:t>TEAM ELAN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Targetting</a:t>
            </a:r>
            <a:r>
              <a:rPr lang="en-US" dirty="0" smtClean="0"/>
              <a:t> problem statement 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Technology Stacks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Swift </a:t>
            </a:r>
            <a:endParaRPr lang="en-US" dirty="0"/>
          </a:p>
          <a:p>
            <a:r>
              <a:rPr lang="en-US" dirty="0" smtClean="0"/>
              <a:t>Google Maps</a:t>
            </a:r>
          </a:p>
          <a:p>
            <a:r>
              <a:rPr lang="en-US" dirty="0" smtClean="0"/>
              <a:t>Google API’s</a:t>
            </a:r>
          </a:p>
          <a:p>
            <a:r>
              <a:rPr lang="en-US" dirty="0" smtClean="0"/>
              <a:t>Graphs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starting with Detailed view in which a person can choose/search a location where he has to buy a land. All the respective  sellers details will be shown in a table view, where he can select and find the essential details about the land he intends to purchase, he can even make the comparison between two properties.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 fetches the current location of the user and shows land accordingly in a list form</a:t>
            </a:r>
          </a:p>
          <a:p>
            <a:r>
              <a:rPr lang="en-US" dirty="0" smtClean="0"/>
              <a:t>On selection of that user can view the detailed description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Detailed View of Land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selection of the desired land, the user can see the detailed view with few details, as it area, price, rating. </a:t>
            </a:r>
          </a:p>
          <a:p>
            <a:r>
              <a:rPr lang="en-US" dirty="0" smtClean="0"/>
              <a:t>The interested user can see more details by signing in.</a:t>
            </a:r>
          </a:p>
          <a:p>
            <a:r>
              <a:rPr lang="en-US" dirty="0" smtClean="0"/>
              <a:t>The user gets options as view user ratings and reviews as well as an Expert opinion from Housing.com as well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Opinion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can see the opinion of Housing.com on that particular land, a synopsis drawn from their own verification of land.</a:t>
            </a:r>
          </a:p>
          <a:p>
            <a:r>
              <a:rPr lang="en-US" dirty="0" smtClean="0"/>
              <a:t>Also user gets a deeper insight on the land’s market value by viewing the growth graph over past years and a prediction of its market over next few years shown in form of line charts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Feature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can compare two properties using feature Add To Compare</a:t>
            </a:r>
          </a:p>
          <a:p>
            <a:r>
              <a:rPr lang="en-US" dirty="0" smtClean="0"/>
              <a:t>The user can see pictorial representation of that comparison through Bar Graphs.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 with Google Map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first screen to appear is the map view, where the user can search the desired locality.</a:t>
            </a:r>
          </a:p>
          <a:p>
            <a:r>
              <a:rPr lang="en-US" dirty="0" smtClean="0"/>
              <a:t>Depending on inserted value, the land on sale in that locality will be showed by annotation.</a:t>
            </a:r>
          </a:p>
          <a:p>
            <a:r>
              <a:rPr lang="en-US" dirty="0" smtClean="0"/>
              <a:t>The user can select the desired annotation and can see the detailed description of that land.</a:t>
            </a:r>
          </a:p>
          <a:p>
            <a:r>
              <a:rPr lang="en-US" dirty="0" smtClean="0"/>
              <a:t>This view has been achieved using Google Maps </a:t>
            </a:r>
            <a:r>
              <a:rPr lang="en-US" dirty="0" err="1" smtClean="0"/>
              <a:t>Api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320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TEAM ELAN  Targetting problem statement 2</vt:lpstr>
      <vt:lpstr>Technology Stacks Used</vt:lpstr>
      <vt:lpstr>Solution Design</vt:lpstr>
      <vt:lpstr>Table View</vt:lpstr>
      <vt:lpstr>Detailed View of Land </vt:lpstr>
      <vt:lpstr>Expert Opinion</vt:lpstr>
      <vt:lpstr>Comparison Feature </vt:lpstr>
      <vt:lpstr>Enhancement with Google Map 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ELAN</dc:title>
  <dc:creator>Aditi Gupta</dc:creator>
  <cp:lastModifiedBy>Aditi Gupta</cp:lastModifiedBy>
  <cp:revision>5</cp:revision>
  <dcterms:created xsi:type="dcterms:W3CDTF">2015-04-26T05:42:37Z</dcterms:created>
  <dcterms:modified xsi:type="dcterms:W3CDTF">2015-04-26T06:31:29Z</dcterms:modified>
</cp:coreProperties>
</file>