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05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43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509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1725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99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178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801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6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FE419-2371-464F-8239-3959401C356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059C3-6A89-4494-99FF-5A4D6FFD50EB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4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2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097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5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9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3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89005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FOOD DELIVERY APPLICATION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CAPSTONE PROJECT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4775"/>
            <a:ext cx="9601200" cy="1287529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dirty="0" smtClean="0"/>
              <a:t>Prepared By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Ashim Aakash Roy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Ashutosh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636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purl.org/dc/terms/"/>
    <ds:schemaRef ds:uri="71af3243-3dd4-4a8d-8c0d-dd76da1f02a5"/>
    <ds:schemaRef ds:uri="16c05727-aa75-4e4a-9b5f-8a80a1165891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Vapor Trail</vt:lpstr>
      <vt:lpstr>FOOD DELIVERY APPLICATION  CAPSTONE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2023-09-15T16:12:57Z</dcterms:created>
  <dcterms:modified xsi:type="dcterms:W3CDTF">2023-09-15T18:31:42Z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