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05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3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50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172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99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7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80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8900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FOOD DELIVERY APPLICATION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CAPSTONE PROJECT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4775"/>
            <a:ext cx="9601200" cy="12875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Prepared By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Ashim Aakash Roy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Ashutosh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589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purl.org/dc/terms/"/>
    <ds:schemaRef ds:uri="71af3243-3dd4-4a8d-8c0d-dd76da1f02a5"/>
    <ds:schemaRef ds:uri="16c05727-aa75-4e4a-9b5f-8a80a1165891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Vapor Trail</vt:lpstr>
      <vt:lpstr>FOOD DELIVERY APPLICATION  CAPSTONE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2023-09-15T16:12:57Z</dcterms:created>
  <dcterms:modified xsi:type="dcterms:W3CDTF">2023-09-16T10:07:43Z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