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8"/>
            <a:ext cx="5457423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</a:t>
            </a:r>
            <a:r>
              <a:rPr lang="en-US" dirty="0" err="1"/>
              <a:t>EnableEurekaServer</a:t>
            </a:r>
            <a:r>
              <a:rPr lang="en-US" dirty="0"/>
              <a:t>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535" y="2194559"/>
            <a:ext cx="5334000" cy="34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506" y="390886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4" y="2194558"/>
            <a:ext cx="2935020" cy="4024125"/>
          </a:xfrm>
        </p:spPr>
      </p:pic>
    </p:spTree>
    <p:extLst>
      <p:ext uri="{BB962C8B-B14F-4D97-AF65-F5344CB8AC3E}">
        <p14:creationId xmlns:p14="http://schemas.microsoft.com/office/powerpoint/2010/main" val="3739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651682"/>
            <a:ext cx="8610600" cy="1293028"/>
          </a:xfrm>
        </p:spPr>
        <p:txBody>
          <a:bodyPr/>
          <a:lstStyle/>
          <a:p>
            <a:r>
              <a:rPr lang="en-US" dirty="0" smtClean="0"/>
              <a:t>PROJECT FLOWCHART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11"/>
            <a:ext cx="12192000" cy="49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1" y="2709083"/>
            <a:ext cx="10715222" cy="1293028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/>
              <a:t>System.out.println(“Thank You”);</a:t>
            </a:r>
            <a:endParaRPr lang="en-IN" sz="4800" cap="none" dirty="0"/>
          </a:p>
        </p:txBody>
      </p:sp>
    </p:spTree>
    <p:extLst>
      <p:ext uri="{BB962C8B-B14F-4D97-AF65-F5344CB8AC3E}">
        <p14:creationId xmlns:p14="http://schemas.microsoft.com/office/powerpoint/2010/main" val="1170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56" y="356756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506795"/>
            <a:ext cx="8610600" cy="1293028"/>
          </a:xfrm>
        </p:spPr>
        <p:txBody>
          <a:bodyPr/>
          <a:lstStyle/>
          <a:p>
            <a:r>
              <a:rPr lang="en-US" dirty="0" smtClean="0"/>
              <a:t>ARCHITECTURE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" y="2331076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16" y="390885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Spring Boot as the web based framework of JAVA</a:t>
            </a:r>
          </a:p>
          <a:p>
            <a:r>
              <a:rPr lang="en-US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 smtClean="0"/>
              <a:t>		5. Eureka Server (Port# 8761)</a:t>
            </a:r>
          </a:p>
          <a:p>
            <a:pPr marL="0" indent="0">
              <a:buNone/>
            </a:pPr>
            <a:r>
              <a:rPr lang="en-US" dirty="0" smtClean="0"/>
              <a:t>		6.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949"/>
            <a:ext cx="5334000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Restaurant</a:t>
            </a:r>
          </a:p>
          <a:p>
            <a:r>
              <a:rPr lang="en-US" dirty="0" smtClean="0"/>
              <a:t>Get one or List of all restaurants</a:t>
            </a:r>
          </a:p>
          <a:p>
            <a:r>
              <a:rPr lang="en-US" dirty="0" smtClean="0"/>
              <a:t>Update or delete all restaurants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an order</a:t>
            </a:r>
          </a:p>
          <a:p>
            <a:r>
              <a:rPr lang="en-US" dirty="0" smtClean="0"/>
              <a:t>Find one order or list of order based on required criteria</a:t>
            </a:r>
          </a:p>
          <a:p>
            <a:r>
              <a:rPr lang="en-US" dirty="0" smtClean="0"/>
              <a:t>Update  or remove any order by ID for a customer</a:t>
            </a:r>
          </a:p>
          <a:p>
            <a:r>
              <a:rPr lang="en-US" dirty="0" smtClean="0"/>
              <a:t>Add or Update delivery address</a:t>
            </a:r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332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Vapor Trail</vt:lpstr>
      <vt:lpstr>FOOD DELIVERY APPLICATION  CAPSTONE PROJECT</vt:lpstr>
      <vt:lpstr>TECHNOLOGIES IMPLEMENTED</vt:lpstr>
      <vt:lpstr>ARCHITECTURE DIAGRAM 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  <vt:lpstr>PROJECT FLOWCHART</vt:lpstr>
      <vt:lpstr>System.out.println(“Thank You”);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2023-09-17T19:03:44Z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