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9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7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5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5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4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75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46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7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8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7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4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5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7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JUKEBOX PROJECT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Completed under the guidance of</a:t>
            </a:r>
            <a:br>
              <a:rPr lang="en-US" sz="3100" dirty="0" smtClean="0"/>
            </a:br>
            <a:r>
              <a:rPr lang="en-US" sz="3100" dirty="0" smtClean="0"/>
              <a:t>Mrs. R. MYTHREYE 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Mrs. SHILPI JAIN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PRESENTED BY </a:t>
            </a:r>
            <a:endParaRPr lang="en-US" dirty="0" smtClean="0"/>
          </a:p>
          <a:p>
            <a:pPr algn="ctr"/>
            <a:r>
              <a:rPr lang="en-US" dirty="0" smtClean="0"/>
              <a:t>ASHIM AAKASH ROY </a:t>
            </a:r>
          </a:p>
          <a:p>
            <a:pPr algn="ctr"/>
            <a:r>
              <a:rPr lang="en-US" dirty="0" smtClean="0"/>
              <a:t>WAVE 36</a:t>
            </a:r>
          </a:p>
          <a:p>
            <a:pPr algn="ctr"/>
            <a:r>
              <a:rPr lang="en-US" dirty="0" smtClean="0"/>
              <a:t>EN12021072683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38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819"/>
            <a:ext cx="8761413" cy="70696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28045"/>
            <a:ext cx="10654973" cy="4250027"/>
          </a:xfrm>
        </p:spPr>
        <p:txBody>
          <a:bodyPr/>
          <a:lstStyle/>
          <a:p>
            <a:r>
              <a:rPr lang="en-US" dirty="0" smtClean="0"/>
              <a:t>In this project, we are creating a digital jukebox which </a:t>
            </a:r>
            <a:r>
              <a:rPr lang="en-US" smtClean="0"/>
              <a:t>is solely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066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JUKEBOX PROJECT  Completed under the guidance of Mrs. R. MYTHREYE  Mrs. SHILPI JAIN</vt:lpstr>
      <vt:lpstr>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PROJECT  Completed under the guidance of Mrs. R. MYTHREYE  Mrs. SHILPI JAIN</dc:title>
  <dc:creator>Ashish</dc:creator>
  <cp:lastModifiedBy>Ashish</cp:lastModifiedBy>
  <cp:revision>2</cp:revision>
  <dcterms:created xsi:type="dcterms:W3CDTF">2022-10-02T18:40:09Z</dcterms:created>
  <dcterms:modified xsi:type="dcterms:W3CDTF">2022-10-02T18:55:39Z</dcterms:modified>
</cp:coreProperties>
</file>