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70" r:id="rId14"/>
    <p:sldId id="266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00EFD90-4C08-4AA0-B23F-31C50BF1DAEC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1EDF56E9-DC08-4CCF-925E-FB122563B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01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FD90-4C08-4AA0-B23F-31C50BF1DAEC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56E9-DC08-4CCF-925E-FB122563B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393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00EFD90-4C08-4AA0-B23F-31C50BF1DAEC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EDF56E9-DC08-4CCF-925E-FB122563B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374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00EFD90-4C08-4AA0-B23F-31C50BF1DAEC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EDF56E9-DC08-4CCF-925E-FB122563B91F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9551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00EFD90-4C08-4AA0-B23F-31C50BF1DAEC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EDF56E9-DC08-4CCF-925E-FB122563B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223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FD90-4C08-4AA0-B23F-31C50BF1DAEC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56E9-DC08-4CCF-925E-FB122563B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129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FD90-4C08-4AA0-B23F-31C50BF1DAEC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56E9-DC08-4CCF-925E-FB122563B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8960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FD90-4C08-4AA0-B23F-31C50BF1DAEC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56E9-DC08-4CCF-925E-FB122563B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479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00EFD90-4C08-4AA0-B23F-31C50BF1DAEC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EDF56E9-DC08-4CCF-925E-FB122563B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21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FD90-4C08-4AA0-B23F-31C50BF1DAEC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56E9-DC08-4CCF-925E-FB122563B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6053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00EFD90-4C08-4AA0-B23F-31C50BF1DAEC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EDF56E9-DC08-4CCF-925E-FB122563B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498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FD90-4C08-4AA0-B23F-31C50BF1DAEC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56E9-DC08-4CCF-925E-FB122563B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583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FD90-4C08-4AA0-B23F-31C50BF1DAEC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56E9-DC08-4CCF-925E-FB122563B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279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FD90-4C08-4AA0-B23F-31C50BF1DAEC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56E9-DC08-4CCF-925E-FB122563B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076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FD90-4C08-4AA0-B23F-31C50BF1DAEC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56E9-DC08-4CCF-925E-FB122563B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114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FD90-4C08-4AA0-B23F-31C50BF1DAEC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56E9-DC08-4CCF-925E-FB122563B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367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FD90-4C08-4AA0-B23F-31C50BF1DAEC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56E9-DC08-4CCF-925E-FB122563B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98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EFD90-4C08-4AA0-B23F-31C50BF1DAEC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F56E9-DC08-4CCF-925E-FB122563B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6116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6830" y="586854"/>
            <a:ext cx="9144000" cy="930536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RIDE BOOKING APPLICATION</a:t>
            </a:r>
            <a:endParaRPr lang="en-IN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6830" y="2074460"/>
            <a:ext cx="9144000" cy="2470244"/>
          </a:xfrm>
        </p:spPr>
        <p:txBody>
          <a:bodyPr>
            <a:normAutofit/>
          </a:bodyPr>
          <a:lstStyle/>
          <a:p>
            <a:r>
              <a:rPr lang="en-US" dirty="0" smtClean="0"/>
              <a:t>Prepared under the guidance of: </a:t>
            </a:r>
          </a:p>
          <a:p>
            <a:r>
              <a:rPr lang="en-US" dirty="0"/>
              <a:t>Divyansh Bhardwaj Sir</a:t>
            </a:r>
          </a:p>
          <a:p>
            <a:r>
              <a:rPr lang="en-US" dirty="0"/>
              <a:t>Pinky Sodhi Mam</a:t>
            </a:r>
          </a:p>
          <a:p>
            <a:r>
              <a:rPr lang="en-US" dirty="0"/>
              <a:t>Shruti Purohit Mam</a:t>
            </a:r>
          </a:p>
          <a:p>
            <a:pPr algn="r"/>
            <a:r>
              <a:rPr lang="en-US" dirty="0" smtClean="0"/>
              <a:t>Presented By</a:t>
            </a:r>
          </a:p>
          <a:p>
            <a:pPr algn="r"/>
            <a:r>
              <a:rPr lang="en-US" dirty="0" smtClean="0"/>
              <a:t>Ashim Aakash Roy</a:t>
            </a:r>
          </a:p>
        </p:txBody>
      </p:sp>
    </p:spTree>
    <p:extLst>
      <p:ext uri="{BB962C8B-B14F-4D97-AF65-F5344CB8AC3E}">
        <p14:creationId xmlns:p14="http://schemas.microsoft.com/office/powerpoint/2010/main" val="399578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FRONEND Module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66344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Developed by using Angular, a free web based JS framework</a:t>
            </a:r>
          </a:p>
          <a:p>
            <a:r>
              <a:rPr lang="en-US" dirty="0" smtClean="0"/>
              <a:t>Angular is primarily used to develop Single Page Applications (SPA)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Whenever,  a new component is generated using CLI, the 4 files generated as the result are:</a:t>
            </a:r>
          </a:p>
          <a:p>
            <a:pPr marL="457200" indent="-457200">
              <a:buAutoNum type="arabicPeriod"/>
            </a:pPr>
            <a:r>
              <a:rPr lang="en-US" dirty="0" smtClean="0"/>
              <a:t>HTML file (</a:t>
            </a:r>
            <a:r>
              <a:rPr lang="en-US" dirty="0"/>
              <a:t>i</a:t>
            </a:r>
            <a:r>
              <a:rPr lang="en-US" dirty="0" smtClean="0"/>
              <a:t>t defines the skeletal appearance of webpage)</a:t>
            </a:r>
          </a:p>
          <a:p>
            <a:pPr marL="457200" indent="-457200">
              <a:buAutoNum type="arabicPeriod"/>
            </a:pPr>
            <a:r>
              <a:rPr lang="en-US" dirty="0" smtClean="0"/>
              <a:t>CSS file (it is used for styling of webpage for better look &amp; feel)</a:t>
            </a:r>
          </a:p>
          <a:p>
            <a:pPr marL="457200" indent="-457200">
              <a:buAutoNum type="arabicPeriod"/>
            </a:pPr>
            <a:r>
              <a:rPr lang="en-US" dirty="0" smtClean="0"/>
              <a:t>TS file (it is a class file, written in TS language, contains business logic)</a:t>
            </a:r>
          </a:p>
          <a:p>
            <a:pPr marL="457200" indent="-457200">
              <a:buAutoNum type="arabicPeriod"/>
            </a:pPr>
            <a:r>
              <a:rPr lang="en-US" dirty="0" smtClean="0"/>
              <a:t>Testing file (self explanatory name, used for testing purposes)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One file that is updated, is the app.module.ts file, which now includes the newly created component in the declarations array.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864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1634" y="354941"/>
            <a:ext cx="8610600" cy="1293028"/>
          </a:xfrm>
        </p:spPr>
        <p:txBody>
          <a:bodyPr/>
          <a:lstStyle/>
          <a:p>
            <a:r>
              <a:rPr lang="en-US" dirty="0" smtClean="0"/>
              <a:t>Important FILES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4842" y="1937983"/>
            <a:ext cx="7874758" cy="470847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u="sng" dirty="0" smtClean="0"/>
              <a:t>angular.json</a:t>
            </a:r>
            <a:r>
              <a:rPr lang="en-US" dirty="0" smtClean="0"/>
              <a:t>: </a:t>
            </a:r>
            <a:r>
              <a:rPr lang="en-US" dirty="0"/>
              <a:t>S</a:t>
            </a:r>
            <a:r>
              <a:rPr lang="en-US" dirty="0" smtClean="0"/>
              <a:t>tores </a:t>
            </a:r>
            <a:r>
              <a:rPr lang="en-US" dirty="0"/>
              <a:t>information about the </a:t>
            </a:r>
            <a:r>
              <a:rPr lang="en-US" dirty="0" smtClean="0"/>
              <a:t>architecture</a:t>
            </a:r>
            <a:r>
              <a:rPr lang="en-US" dirty="0"/>
              <a:t>, dependencies, build and test </a:t>
            </a:r>
            <a:r>
              <a:rPr lang="en-US" dirty="0" smtClean="0"/>
              <a:t>configurations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u="sng" dirty="0" smtClean="0"/>
              <a:t>package.json</a:t>
            </a:r>
            <a:r>
              <a:rPr lang="en-US" dirty="0" smtClean="0"/>
              <a:t>: It is a </a:t>
            </a:r>
            <a:r>
              <a:rPr lang="en-US" dirty="0"/>
              <a:t>file that contains information about the project and its </a:t>
            </a:r>
            <a:r>
              <a:rPr lang="en-US" dirty="0" smtClean="0"/>
              <a:t>dependencies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u="sng" dirty="0" smtClean="0"/>
              <a:t>tsconfig.json</a:t>
            </a:r>
            <a:r>
              <a:rPr lang="en-US" dirty="0" smtClean="0"/>
              <a:t>: It specifies </a:t>
            </a:r>
            <a:r>
              <a:rPr lang="en-US" dirty="0"/>
              <a:t>the base </a:t>
            </a:r>
            <a:r>
              <a:rPr lang="en-US" dirty="0" smtClean="0"/>
              <a:t>Typescript </a:t>
            </a:r>
            <a:r>
              <a:rPr lang="en-US" dirty="0"/>
              <a:t>and Angular compiler options 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u="sng" dirty="0" smtClean="0"/>
              <a:t>app.module.ts</a:t>
            </a:r>
            <a:r>
              <a:rPr lang="en-US" dirty="0" smtClean="0"/>
              <a:t>: Maintains a track of all components and imports, required in the project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u="sng" dirty="0" smtClean="0"/>
              <a:t>app-</a:t>
            </a:r>
            <a:r>
              <a:rPr lang="en-US" u="sng" dirty="0" err="1" smtClean="0"/>
              <a:t>routing.module.ts</a:t>
            </a:r>
            <a:r>
              <a:rPr lang="en-US" dirty="0" smtClean="0"/>
              <a:t>: Specifies what component to be loaded, when a specific path is entered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612" y="1937982"/>
            <a:ext cx="2936031" cy="4708478"/>
          </a:xfrm>
        </p:spPr>
      </p:pic>
    </p:spTree>
    <p:extLst>
      <p:ext uri="{BB962C8B-B14F-4D97-AF65-F5344CB8AC3E}">
        <p14:creationId xmlns:p14="http://schemas.microsoft.com/office/powerpoint/2010/main" val="283622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ASPECTS: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955740" cy="4024125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Components: A component is the building block of any Angular application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A complete app is made using many components</a:t>
            </a:r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AutoNum type="arabicPeriod" startAt="2"/>
            </a:pPr>
            <a:r>
              <a:rPr lang="en-US" dirty="0" smtClean="0"/>
              <a:t>Models: It is basically a class, written in TS syntax, which determines the structure of data that must be stored in the database</a:t>
            </a:r>
          </a:p>
          <a:p>
            <a:pPr marL="457200" indent="-457200">
              <a:buAutoNum type="arabicPeriod" startAt="2"/>
            </a:pPr>
            <a:endParaRPr lang="en-US" dirty="0"/>
          </a:p>
          <a:p>
            <a:pPr marL="457200" indent="-457200">
              <a:buAutoNum type="arabicPeriod" startAt="2"/>
            </a:pPr>
            <a:r>
              <a:rPr lang="en-US" dirty="0" smtClean="0"/>
              <a:t>Services: It implements Dependency Injection (DI). It makes use of HttpClientModule to perform CRUD operations on database.</a:t>
            </a:r>
          </a:p>
          <a:p>
            <a:pPr marL="457200" indent="-457200">
              <a:buAutoNum type="arabicPeriod" startAt="2"/>
            </a:pPr>
            <a:endParaRPr lang="en-US" dirty="0"/>
          </a:p>
          <a:p>
            <a:pPr marL="457200" indent="-457200">
              <a:buAutoNum type="arabicPeriod" startAt="2"/>
            </a:pPr>
            <a:r>
              <a:rPr lang="en-US" dirty="0" smtClean="0"/>
              <a:t>APIs: It stores data in JSON format, which is the most basic way to represent data.</a:t>
            </a:r>
          </a:p>
          <a:p>
            <a:pPr marL="457200" indent="-457200">
              <a:buAutoNum type="arabicPeriod" startAt="2"/>
            </a:pPr>
            <a:endParaRPr lang="en-US" dirty="0" smtClean="0"/>
          </a:p>
          <a:p>
            <a:pPr marL="457200" indent="-457200">
              <a:buAutoNum type="arabicPeriod" startAt="2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118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MY PROJECT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COMPONENTS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Header Component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Register </a:t>
            </a:r>
            <a:r>
              <a:rPr lang="en-US" sz="2000" dirty="0"/>
              <a:t>Component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Login </a:t>
            </a:r>
            <a:r>
              <a:rPr lang="en-US" sz="2000" dirty="0"/>
              <a:t>Component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Booking </a:t>
            </a:r>
            <a:r>
              <a:rPr lang="en-US" sz="2000" dirty="0"/>
              <a:t>Component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Booking History Component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Footer </a:t>
            </a:r>
            <a:r>
              <a:rPr lang="en-US" sz="2000" dirty="0"/>
              <a:t>Component</a:t>
            </a:r>
          </a:p>
          <a:p>
            <a:endParaRPr lang="en-IN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MODELS &amp; SERVICES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>
          <a:xfrm>
            <a:off x="4142231" y="2904066"/>
            <a:ext cx="3681059" cy="3953933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Models: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User Model: Fields are id, full-name, contact, email &amp; password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Booking Model: Fields are id, pick-up-location, drop-location, vehicle-type, distance-travelled, cost-of-ride</a:t>
            </a:r>
          </a:p>
          <a:p>
            <a:r>
              <a:rPr lang="en-US" sz="2000" dirty="0" smtClean="0"/>
              <a:t>Services: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User Service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Booking Service</a:t>
            </a:r>
            <a:endParaRPr lang="en-IN" sz="2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dirty="0" smtClean="0"/>
              <a:t>APIs</a:t>
            </a:r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1. cab-</a:t>
            </a:r>
            <a:r>
              <a:rPr lang="en-US" sz="2000" dirty="0" err="1" smtClean="0"/>
              <a:t>users.json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 (running on port 3000)</a:t>
            </a:r>
          </a:p>
          <a:p>
            <a:pPr marL="457200" indent="-457200">
              <a:buAutoNum type="arabicPeriod" startAt="2"/>
            </a:pPr>
            <a:r>
              <a:rPr lang="en-US" sz="2000" dirty="0" smtClean="0"/>
              <a:t>bookings.json</a:t>
            </a:r>
          </a:p>
          <a:p>
            <a:r>
              <a:rPr lang="en-US" sz="2000" dirty="0" smtClean="0"/>
              <a:t> (running on port 3002)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 flipV="1">
            <a:off x="3944203" y="1760561"/>
            <a:ext cx="13648" cy="5097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823290" y="1869743"/>
            <a:ext cx="0" cy="49882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27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FLOW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057401"/>
            <a:ext cx="10820400" cy="458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67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7176" y="3043549"/>
            <a:ext cx="9223611" cy="1293028"/>
          </a:xfrm>
        </p:spPr>
        <p:txBody>
          <a:bodyPr/>
          <a:lstStyle/>
          <a:p>
            <a:r>
              <a:rPr lang="en-US" dirty="0" smtClean="0"/>
              <a:t>S</a:t>
            </a:r>
            <a:r>
              <a:rPr lang="en-US" cap="none" dirty="0" smtClean="0"/>
              <a:t>ystem.out.println</a:t>
            </a:r>
            <a:r>
              <a:rPr lang="en-US" dirty="0" smtClean="0"/>
              <a:t>(“T</a:t>
            </a:r>
            <a:r>
              <a:rPr lang="en-US" cap="none" dirty="0" smtClean="0"/>
              <a:t>hank</a:t>
            </a:r>
            <a:r>
              <a:rPr lang="en-US" dirty="0" smtClean="0"/>
              <a:t> Y</a:t>
            </a:r>
            <a:r>
              <a:rPr lang="en-US" cap="none" dirty="0" smtClean="0"/>
              <a:t>ou</a:t>
            </a:r>
            <a:r>
              <a:rPr lang="en-US" dirty="0" smtClean="0"/>
              <a:t>”)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21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PROJECT ARCHITECTURE DIAGRAM</a:t>
            </a:r>
            <a:endParaRPr lang="en-IN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155" y="2057401"/>
            <a:ext cx="1031557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15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1223" y="653491"/>
            <a:ext cx="8610599" cy="1303867"/>
          </a:xfrm>
        </p:spPr>
        <p:txBody>
          <a:bodyPr/>
          <a:lstStyle/>
          <a:p>
            <a:r>
              <a:rPr lang="en-US" dirty="0" smtClean="0"/>
              <a:t>TECHNOLOGIES IMPLEMENTED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087136"/>
            <a:ext cx="4364824" cy="617320"/>
          </a:xfrm>
        </p:spPr>
        <p:txBody>
          <a:bodyPr/>
          <a:lstStyle/>
          <a:p>
            <a:pPr algn="ctr"/>
            <a:r>
              <a:rPr lang="en-US" dirty="0" smtClean="0"/>
              <a:t>FRONT-END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>
          <a:xfrm>
            <a:off x="0" y="2904564"/>
            <a:ext cx="4366858" cy="3953435"/>
          </a:xfrm>
        </p:spPr>
        <p:txBody>
          <a:bodyPr>
            <a:normAutofit/>
          </a:bodyPr>
          <a:lstStyle/>
          <a:p>
            <a:endParaRPr lang="en-IN"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7783" y="2065866"/>
            <a:ext cx="3679950" cy="626534"/>
          </a:xfrm>
        </p:spPr>
        <p:txBody>
          <a:bodyPr/>
          <a:lstStyle/>
          <a:p>
            <a:pPr algn="ctr"/>
            <a:r>
              <a:rPr lang="en-US" dirty="0" smtClean="0"/>
              <a:t>BACK-END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684942" cy="395393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049766" y="2065866"/>
            <a:ext cx="4142234" cy="626534"/>
          </a:xfrm>
        </p:spPr>
        <p:txBody>
          <a:bodyPr/>
          <a:lstStyle/>
          <a:p>
            <a:pPr algn="ctr"/>
            <a:r>
              <a:rPr lang="en-US" dirty="0" smtClean="0"/>
              <a:t>MISCELLANEOUS</a:t>
            </a:r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>
          <a:xfrm>
            <a:off x="8051800" y="2904565"/>
            <a:ext cx="4140200" cy="3953434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527" y="2994728"/>
            <a:ext cx="1356267" cy="13267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7" y="2941962"/>
            <a:ext cx="2005868" cy="1417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1" y="4444761"/>
            <a:ext cx="2005869" cy="15065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19" y="6036757"/>
            <a:ext cx="1724331" cy="73395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338" y="4501718"/>
            <a:ext cx="912503" cy="94008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970" y="5679308"/>
            <a:ext cx="1228345" cy="98561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908" y="2941962"/>
            <a:ext cx="1498141" cy="123120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248" y="3667917"/>
            <a:ext cx="1563225" cy="112346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493" y="4821204"/>
            <a:ext cx="1836755" cy="80837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506" y="5504424"/>
            <a:ext cx="1164035" cy="116049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171" y="2877289"/>
            <a:ext cx="1837917" cy="147095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032" y="4560410"/>
            <a:ext cx="2226023" cy="1600200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>
            <a:off x="4366858" y="1872788"/>
            <a:ext cx="0" cy="51148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8049766" y="1977059"/>
            <a:ext cx="0" cy="48809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1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BACK-END MODULE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364" y="2194560"/>
            <a:ext cx="11778018" cy="4370013"/>
          </a:xfrm>
        </p:spPr>
        <p:txBody>
          <a:bodyPr/>
          <a:lstStyle/>
          <a:p>
            <a:r>
              <a:rPr lang="en-US" dirty="0" smtClean="0"/>
              <a:t>Completely written using JAVA. JDK v 17.0.8 by Amazon Coretto</a:t>
            </a:r>
          </a:p>
          <a:p>
            <a:r>
              <a:rPr lang="en-US" dirty="0" smtClean="0"/>
              <a:t>Implements Spring Boot as the microservice-based web framework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Microservices implemented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1.  User Authentication Microservice (runs on port number 8081)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2. Booking Application Microservice (runs on port number 8082)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3. API Gateway Microservice (runs on port number 9000)</a:t>
            </a:r>
          </a:p>
          <a:p>
            <a:pPr marL="0" indent="0">
              <a:buNone/>
            </a:pPr>
            <a:r>
              <a:rPr lang="en-US" dirty="0" smtClean="0"/>
              <a:t>Eureka Server (</a:t>
            </a:r>
            <a:r>
              <a:rPr lang="en-US" dirty="0"/>
              <a:t>runs on port number </a:t>
            </a:r>
            <a:r>
              <a:rPr lang="en-US" dirty="0" smtClean="0"/>
              <a:t>8761) is used for service discovery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All microservices are included as child modules to main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90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cap="none" dirty="0" smtClean="0"/>
              <a:t>MPORTANT</a:t>
            </a:r>
            <a:r>
              <a:rPr lang="en-US" dirty="0" smtClean="0"/>
              <a:t> </a:t>
            </a:r>
            <a:r>
              <a:rPr lang="en-US" dirty="0"/>
              <a:t>FILES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661" y="2194560"/>
            <a:ext cx="11723426" cy="40241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u="sng" dirty="0" smtClean="0"/>
              <a:t>Dockerfile</a:t>
            </a:r>
            <a:r>
              <a:rPr lang="en-US" dirty="0" smtClean="0"/>
              <a:t>:  It is</a:t>
            </a:r>
            <a:r>
              <a:rPr lang="en-US" dirty="0"/>
              <a:t> a </a:t>
            </a:r>
            <a:r>
              <a:rPr lang="en-US" dirty="0" smtClean="0"/>
              <a:t>document </a:t>
            </a:r>
            <a:r>
              <a:rPr lang="en-US" dirty="0"/>
              <a:t>containing all the commands the user requires to call on the command line to assemble an </a:t>
            </a:r>
            <a:r>
              <a:rPr lang="en-US" dirty="0" smtClean="0"/>
              <a:t>image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u="sng" dirty="0" smtClean="0"/>
              <a:t>application.yml</a:t>
            </a:r>
            <a:r>
              <a:rPr lang="en-US" dirty="0" smtClean="0"/>
              <a:t>: It is primarily used to modify configuration parameters, such as connectivity with database, port number, eureka registry etc.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u="sng" dirty="0" smtClean="0"/>
              <a:t>pom.xml</a:t>
            </a:r>
            <a:r>
              <a:rPr lang="en-US" dirty="0" smtClean="0"/>
              <a:t>:  It is used to keep a track of project details such as group ID, artifact ID, and also all the list of dependencies required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u="sng" dirty="0" smtClean="0"/>
              <a:t>compose.yaml</a:t>
            </a:r>
            <a:r>
              <a:rPr lang="en-US" dirty="0" smtClean="0"/>
              <a:t>: It is used to run multi-container docker application. </a:t>
            </a:r>
          </a:p>
        </p:txBody>
      </p:sp>
    </p:spTree>
    <p:extLst>
      <p:ext uri="{BB962C8B-B14F-4D97-AF65-F5344CB8AC3E}">
        <p14:creationId xmlns:p14="http://schemas.microsoft.com/office/powerpoint/2010/main" val="155744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</a:t>
            </a:r>
            <a:r>
              <a:rPr lang="en-US" cap="none" dirty="0" smtClean="0"/>
              <a:t>AUTHENTICATION</a:t>
            </a:r>
            <a:endParaRPr lang="en-IN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2194559"/>
            <a:ext cx="6019800" cy="46634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Purpose:</a:t>
            </a:r>
          </a:p>
          <a:p>
            <a:r>
              <a:rPr lang="en-US" dirty="0" smtClean="0"/>
              <a:t>Allows new Users to register</a:t>
            </a:r>
          </a:p>
          <a:p>
            <a:r>
              <a:rPr lang="en-US" dirty="0" smtClean="0"/>
              <a:t>Allows registered user to login</a:t>
            </a:r>
          </a:p>
          <a:p>
            <a:r>
              <a:rPr lang="en-US" dirty="0" smtClean="0"/>
              <a:t>Generates a JSON Web Token (JWT), whenever a registered user logs in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User Details are stored in MySQL Database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800" y="2194558"/>
            <a:ext cx="6172200" cy="408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77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Booking application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2194559"/>
            <a:ext cx="6172200" cy="466344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Purpose:</a:t>
            </a:r>
          </a:p>
          <a:p>
            <a:r>
              <a:rPr lang="en-US" dirty="0" smtClean="0"/>
              <a:t>Fetch user by name or email</a:t>
            </a:r>
          </a:p>
          <a:p>
            <a:r>
              <a:rPr lang="en-US" dirty="0" smtClean="0"/>
              <a:t>Add a new booking for a user</a:t>
            </a:r>
          </a:p>
          <a:p>
            <a:r>
              <a:rPr lang="en-US" dirty="0" smtClean="0"/>
              <a:t>Fetch one booking or list of all bookings </a:t>
            </a:r>
          </a:p>
          <a:p>
            <a:r>
              <a:rPr lang="en-US" dirty="0" smtClean="0"/>
              <a:t>Update one booking details</a:t>
            </a:r>
          </a:p>
          <a:p>
            <a:r>
              <a:rPr lang="en-US" dirty="0" smtClean="0"/>
              <a:t>Remove one booking or list of all bookings</a:t>
            </a:r>
          </a:p>
          <a:p>
            <a:r>
              <a:rPr lang="en-US" dirty="0" smtClean="0"/>
              <a:t>Validate the generated JWT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Booking </a:t>
            </a:r>
            <a:r>
              <a:rPr lang="en-US" dirty="0"/>
              <a:t>Details are stored in </a:t>
            </a:r>
            <a:r>
              <a:rPr lang="en-US" dirty="0" smtClean="0"/>
              <a:t>Mongo DB </a:t>
            </a:r>
            <a:r>
              <a:rPr lang="en-US" dirty="0"/>
              <a:t>Database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6019800" cy="4663441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199" y="2194558"/>
            <a:ext cx="6019801" cy="466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02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gateway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2194559"/>
            <a:ext cx="6019800" cy="466344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Purpose:</a:t>
            </a:r>
          </a:p>
          <a:p>
            <a:r>
              <a:rPr lang="en-US" dirty="0" smtClean="0"/>
              <a:t>All requests pass through API Gateway</a:t>
            </a:r>
          </a:p>
          <a:p>
            <a:r>
              <a:rPr lang="en-US" dirty="0" smtClean="0"/>
              <a:t>Provide a common port number for handling all requests</a:t>
            </a:r>
          </a:p>
          <a:p>
            <a:r>
              <a:rPr lang="en-US" dirty="0" smtClean="0"/>
              <a:t>Configures the routes of all the micro services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6019800" cy="4663441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194558"/>
            <a:ext cx="5403448" cy="330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77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546008"/>
            <a:ext cx="8610600" cy="1293028"/>
          </a:xfrm>
        </p:spPr>
        <p:txBody>
          <a:bodyPr/>
          <a:lstStyle/>
          <a:p>
            <a:r>
              <a:rPr lang="en-US" dirty="0" smtClean="0"/>
              <a:t>Eureka Server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2194559"/>
            <a:ext cx="6019800" cy="47657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Purpose: </a:t>
            </a:r>
          </a:p>
          <a:p>
            <a:r>
              <a:rPr lang="en-US" dirty="0" smtClean="0"/>
              <a:t>Does not register itself as a microservice</a:t>
            </a:r>
          </a:p>
          <a:p>
            <a:r>
              <a:rPr lang="en-US" dirty="0" smtClean="0"/>
              <a:t>Rather, works as service discovery</a:t>
            </a:r>
          </a:p>
          <a:p>
            <a:r>
              <a:rPr lang="en-US" dirty="0" smtClean="0"/>
              <a:t>In simpler terms, keeps a track of all microservices present in the backend module.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The annotation @EnableEurekaServer is implemented.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648" y="2057401"/>
            <a:ext cx="5572903" cy="2554862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2246" y="4830628"/>
            <a:ext cx="3083257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09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620</TotalTime>
  <Words>555</Words>
  <Application>Microsoft Office PowerPoint</Application>
  <PresentationFormat>Widescreen</PresentationFormat>
  <Paragraphs>107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</vt:lpstr>
      <vt:lpstr>Vapor Trail</vt:lpstr>
      <vt:lpstr>RIDE BOOKING APPLICATION</vt:lpstr>
      <vt:lpstr>PROJECT ARCHITECTURE DIAGRAM</vt:lpstr>
      <vt:lpstr>TECHNOLOGIES IMPLEMENTED</vt:lpstr>
      <vt:lpstr>BACK-END MODULE</vt:lpstr>
      <vt:lpstr>IMPORTANT FILES</vt:lpstr>
      <vt:lpstr>USER AUTHENTICATION</vt:lpstr>
      <vt:lpstr>Booking application</vt:lpstr>
      <vt:lpstr>Api gateway</vt:lpstr>
      <vt:lpstr>Eureka Server</vt:lpstr>
      <vt:lpstr>FRONEND Module</vt:lpstr>
      <vt:lpstr>Important FILES</vt:lpstr>
      <vt:lpstr>IMPORTANT ASPECTS: </vt:lpstr>
      <vt:lpstr>IN MY PROJECT</vt:lpstr>
      <vt:lpstr>PROJECT FLOW</vt:lpstr>
      <vt:lpstr>System.out.println(“Thank You”)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RIDE BOOKING APPLICATION</dc:title>
  <dc:creator>Ashish</dc:creator>
  <cp:lastModifiedBy>Ashish</cp:lastModifiedBy>
  <cp:revision>34</cp:revision>
  <dcterms:created xsi:type="dcterms:W3CDTF">2023-08-14T16:24:56Z</dcterms:created>
  <dcterms:modified xsi:type="dcterms:W3CDTF">2023-08-16T04:22:08Z</dcterms:modified>
</cp:coreProperties>
</file>