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00EFD90-4C08-4AA0-B23F-31C50BF1DAEC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01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39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0EFD90-4C08-4AA0-B23F-31C50BF1DAEC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374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0EFD90-4C08-4AA0-B23F-31C50BF1DAEC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551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0EFD90-4C08-4AA0-B23F-31C50BF1DAEC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223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129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896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479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0EFD90-4C08-4AA0-B23F-31C50BF1DAEC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2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05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0EFD90-4C08-4AA0-B23F-31C50BF1DAEC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9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58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27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07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11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36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D90-4C08-4AA0-B23F-31C50BF1DAEC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9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EFD90-4C08-4AA0-B23F-31C50BF1DAEC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F56E9-DC08-4CCF-925E-FB122563B9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611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830" y="586854"/>
            <a:ext cx="9144000" cy="93053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RIDE BOOKING APPLICATION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6830" y="2074460"/>
            <a:ext cx="9144000" cy="2470244"/>
          </a:xfrm>
        </p:spPr>
        <p:txBody>
          <a:bodyPr>
            <a:normAutofit/>
          </a:bodyPr>
          <a:lstStyle/>
          <a:p>
            <a:r>
              <a:rPr lang="en-US" dirty="0" smtClean="0"/>
              <a:t>Prepared under the guidance of: </a:t>
            </a:r>
          </a:p>
          <a:p>
            <a:r>
              <a:rPr lang="en-US" dirty="0"/>
              <a:t>Divyansh Bhardwaj Sir</a:t>
            </a:r>
          </a:p>
          <a:p>
            <a:r>
              <a:rPr lang="en-US" dirty="0"/>
              <a:t>Pinky Sodhi Mam</a:t>
            </a:r>
          </a:p>
          <a:p>
            <a:r>
              <a:rPr lang="en-US" dirty="0"/>
              <a:t>Shruti Purohit Mam</a:t>
            </a:r>
          </a:p>
          <a:p>
            <a:pPr algn="r"/>
            <a:r>
              <a:rPr lang="en-US" dirty="0" smtClean="0"/>
              <a:t>Presented By</a:t>
            </a:r>
          </a:p>
          <a:p>
            <a:pPr algn="r"/>
            <a:r>
              <a:rPr lang="en-US" dirty="0" smtClean="0"/>
              <a:t>Ashim Aakash Roy</a:t>
            </a:r>
          </a:p>
        </p:txBody>
      </p:sp>
    </p:spTree>
    <p:extLst>
      <p:ext uri="{BB962C8B-B14F-4D97-AF65-F5344CB8AC3E}">
        <p14:creationId xmlns:p14="http://schemas.microsoft.com/office/powerpoint/2010/main" val="39957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FRONEND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Developed by using Angular, a free web based JS framework</a:t>
            </a:r>
          </a:p>
          <a:p>
            <a:r>
              <a:rPr lang="en-US" dirty="0" smtClean="0"/>
              <a:t>Angular is primarily used to develop Single Page Applications (SPA)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Whenever,  a new component is generated using CLI, the 4 files generated as the result are:</a:t>
            </a:r>
          </a:p>
          <a:p>
            <a:pPr marL="457200" indent="-457200">
              <a:buAutoNum type="arabicPeriod"/>
            </a:pPr>
            <a:r>
              <a:rPr lang="en-US" dirty="0" smtClean="0"/>
              <a:t>HTML file (</a:t>
            </a:r>
            <a:r>
              <a:rPr lang="en-US" dirty="0"/>
              <a:t>i</a:t>
            </a:r>
            <a:r>
              <a:rPr lang="en-US" dirty="0" smtClean="0"/>
              <a:t>t defines the skeletal appearance of webpage)</a:t>
            </a:r>
          </a:p>
          <a:p>
            <a:pPr marL="457200" indent="-457200">
              <a:buAutoNum type="arabicPeriod"/>
            </a:pPr>
            <a:r>
              <a:rPr lang="en-US" dirty="0" smtClean="0"/>
              <a:t>CSS file (it is used for styling of webpage for better look &amp; feel)</a:t>
            </a:r>
          </a:p>
          <a:p>
            <a:pPr marL="457200" indent="-457200">
              <a:buAutoNum type="arabicPeriod"/>
            </a:pPr>
            <a:r>
              <a:rPr lang="en-US" dirty="0" smtClean="0"/>
              <a:t>TS file (it is a class file, written in TS language, contains business logic)</a:t>
            </a:r>
          </a:p>
          <a:p>
            <a:pPr marL="457200" indent="-457200">
              <a:buAutoNum type="arabicPeriod"/>
            </a:pPr>
            <a:r>
              <a:rPr lang="en-US" dirty="0" smtClean="0"/>
              <a:t>Testing file (self explanatory name, used for testing purposes)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One file that is updated, is the app.module.ts file, which now includes the newly created component in the declarations array.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6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4" y="354941"/>
            <a:ext cx="8610600" cy="1293028"/>
          </a:xfrm>
        </p:spPr>
        <p:txBody>
          <a:bodyPr/>
          <a:lstStyle/>
          <a:p>
            <a:r>
              <a:rPr lang="en-US" dirty="0" smtClean="0"/>
              <a:t>Important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842" y="1937983"/>
            <a:ext cx="7874758" cy="47084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u="sng" dirty="0" smtClean="0"/>
              <a:t>angular.json</a:t>
            </a:r>
            <a:r>
              <a:rPr lang="en-US" dirty="0" smtClean="0"/>
              <a:t>: </a:t>
            </a:r>
            <a:r>
              <a:rPr lang="en-US" dirty="0"/>
              <a:t>S</a:t>
            </a:r>
            <a:r>
              <a:rPr lang="en-US" dirty="0" smtClean="0"/>
              <a:t>tores </a:t>
            </a:r>
            <a:r>
              <a:rPr lang="en-US" dirty="0"/>
              <a:t>information about the </a:t>
            </a:r>
            <a:r>
              <a:rPr lang="en-US" dirty="0" smtClean="0"/>
              <a:t>architecture</a:t>
            </a:r>
            <a:r>
              <a:rPr lang="en-US" dirty="0"/>
              <a:t>, dependencies, build and test </a:t>
            </a:r>
            <a:r>
              <a:rPr lang="en-US" dirty="0" smtClean="0"/>
              <a:t>configurations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smtClean="0"/>
              <a:t>package.json</a:t>
            </a:r>
            <a:r>
              <a:rPr lang="en-US" dirty="0" smtClean="0"/>
              <a:t>: It is a </a:t>
            </a:r>
            <a:r>
              <a:rPr lang="en-US" dirty="0"/>
              <a:t>file that contains information about the project and its </a:t>
            </a:r>
            <a:r>
              <a:rPr lang="en-US" dirty="0" smtClean="0"/>
              <a:t>dependencies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smtClean="0"/>
              <a:t>tsconfig.json</a:t>
            </a:r>
            <a:r>
              <a:rPr lang="en-US" dirty="0" smtClean="0"/>
              <a:t>: It specifies </a:t>
            </a:r>
            <a:r>
              <a:rPr lang="en-US" dirty="0"/>
              <a:t>the base </a:t>
            </a:r>
            <a:r>
              <a:rPr lang="en-US" dirty="0" smtClean="0"/>
              <a:t>Typescript </a:t>
            </a:r>
            <a:r>
              <a:rPr lang="en-US" dirty="0"/>
              <a:t>and Angular compiler options 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u="sng" dirty="0" smtClean="0"/>
              <a:t>app.module.ts</a:t>
            </a:r>
            <a:r>
              <a:rPr lang="en-US" dirty="0" smtClean="0"/>
              <a:t>: Maintains a track of all components and imports, required in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smtClean="0"/>
              <a:t>app-</a:t>
            </a:r>
            <a:r>
              <a:rPr lang="en-US" u="sng" dirty="0" err="1" smtClean="0"/>
              <a:t>routing.module.ts</a:t>
            </a:r>
            <a:r>
              <a:rPr lang="en-US" dirty="0" smtClean="0"/>
              <a:t>: Specifies what component to be loaded, when a specific path is entered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12" y="1937982"/>
            <a:ext cx="2936031" cy="4708478"/>
          </a:xfrm>
        </p:spPr>
      </p:pic>
    </p:spTree>
    <p:extLst>
      <p:ext uri="{BB962C8B-B14F-4D97-AF65-F5344CB8AC3E}">
        <p14:creationId xmlns:p14="http://schemas.microsoft.com/office/powerpoint/2010/main" val="28362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ASPECTS: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955740" cy="402412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Components: A component is the building block of any Angular application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 complete app is made using many components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eriod" startAt="2"/>
            </a:pPr>
            <a:r>
              <a:rPr lang="en-US" dirty="0" smtClean="0"/>
              <a:t>Models: It is basically a class, written in TS syntax, which determines the structure of data that must be stored in the database</a:t>
            </a:r>
          </a:p>
          <a:p>
            <a:pPr marL="457200" indent="-457200">
              <a:buAutoNum type="arabicPeriod" startAt="2"/>
            </a:pPr>
            <a:endParaRPr lang="en-US" dirty="0"/>
          </a:p>
          <a:p>
            <a:pPr marL="457200" indent="-457200">
              <a:buAutoNum type="arabicPeriod" startAt="2"/>
            </a:pPr>
            <a:r>
              <a:rPr lang="en-US" dirty="0" smtClean="0"/>
              <a:t>Services: It implements Dependency Injection (DI). It makes use of HttpClientModule to perform CRUD operations on database.</a:t>
            </a:r>
          </a:p>
          <a:p>
            <a:pPr marL="457200" indent="-457200">
              <a:buAutoNum type="arabicPeriod" startAt="2"/>
            </a:pPr>
            <a:endParaRPr lang="en-US" dirty="0"/>
          </a:p>
          <a:p>
            <a:pPr marL="457200" indent="-457200">
              <a:buAutoNum type="arabicPeriod" startAt="2"/>
            </a:pPr>
            <a:r>
              <a:rPr lang="en-US" dirty="0" smtClean="0"/>
              <a:t>APIs: It stores data in JSON format, which is the most basic way to represent data.</a:t>
            </a:r>
          </a:p>
          <a:p>
            <a:pPr marL="457200" indent="-457200">
              <a:buAutoNum type="arabicPeriod" startAt="2"/>
            </a:pPr>
            <a:endParaRPr lang="en-US" dirty="0" smtClean="0"/>
          </a:p>
          <a:p>
            <a:pPr marL="457200" indent="-457200">
              <a:buAutoNum type="arabicPeriod" startAt="2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18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FLOW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057401"/>
            <a:ext cx="10820400" cy="458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176" y="3043549"/>
            <a:ext cx="9223611" cy="1293028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cap="none" dirty="0" smtClean="0"/>
              <a:t>ystem.out.println</a:t>
            </a:r>
            <a:r>
              <a:rPr lang="en-US" dirty="0" smtClean="0"/>
              <a:t>(“T</a:t>
            </a:r>
            <a:r>
              <a:rPr lang="en-US" cap="none" dirty="0" smtClean="0"/>
              <a:t>hank</a:t>
            </a:r>
            <a:r>
              <a:rPr lang="en-US" dirty="0" smtClean="0"/>
              <a:t> Y</a:t>
            </a:r>
            <a:r>
              <a:rPr lang="en-US" cap="none" dirty="0" smtClean="0"/>
              <a:t>ou</a:t>
            </a:r>
            <a:r>
              <a:rPr lang="en-US" dirty="0" smtClean="0"/>
              <a:t>”)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1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ARCHITECTURE DIAGRAM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55" y="2057401"/>
            <a:ext cx="103155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223" y="653491"/>
            <a:ext cx="8610599" cy="1303867"/>
          </a:xfrm>
        </p:spPr>
        <p:txBody>
          <a:bodyPr/>
          <a:lstStyle/>
          <a:p>
            <a:r>
              <a:rPr lang="en-US" dirty="0" smtClean="0"/>
              <a:t>TECHNOLOGIES IMPLEMENTED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087136"/>
            <a:ext cx="4364824" cy="617320"/>
          </a:xfrm>
        </p:spPr>
        <p:txBody>
          <a:bodyPr/>
          <a:lstStyle/>
          <a:p>
            <a:pPr algn="ctr"/>
            <a:r>
              <a:rPr lang="en-US" dirty="0" smtClean="0"/>
              <a:t>FRONT-END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0" y="2904564"/>
            <a:ext cx="4366858" cy="3953435"/>
          </a:xfrm>
        </p:spPr>
        <p:txBody>
          <a:bodyPr>
            <a:normAutofit/>
          </a:bodyPr>
          <a:lstStyle/>
          <a:p>
            <a:endParaRPr lang="en-IN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783" y="2065866"/>
            <a:ext cx="3679950" cy="626534"/>
          </a:xfrm>
        </p:spPr>
        <p:txBody>
          <a:bodyPr/>
          <a:lstStyle/>
          <a:p>
            <a:pPr algn="ctr"/>
            <a:r>
              <a:rPr lang="en-US" dirty="0" smtClean="0"/>
              <a:t>BACK-END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684942" cy="395393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049766" y="2065866"/>
            <a:ext cx="4142234" cy="626534"/>
          </a:xfrm>
        </p:spPr>
        <p:txBody>
          <a:bodyPr/>
          <a:lstStyle/>
          <a:p>
            <a:pPr algn="ctr"/>
            <a:r>
              <a:rPr lang="en-US" dirty="0" smtClean="0"/>
              <a:t>MISCELLANEOUS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8051800" y="2904565"/>
            <a:ext cx="4140200" cy="395343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27" y="2994728"/>
            <a:ext cx="1356267" cy="13267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" y="2941962"/>
            <a:ext cx="2005868" cy="1417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" y="4444761"/>
            <a:ext cx="2005869" cy="15065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9" y="6036757"/>
            <a:ext cx="1724331" cy="7339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38" y="4501718"/>
            <a:ext cx="912503" cy="9400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70" y="5679308"/>
            <a:ext cx="1228345" cy="9856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908" y="2941962"/>
            <a:ext cx="1498141" cy="123120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48" y="3667917"/>
            <a:ext cx="1563225" cy="112346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93" y="4821204"/>
            <a:ext cx="1836755" cy="8083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06" y="5504424"/>
            <a:ext cx="1164035" cy="11604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171" y="2877289"/>
            <a:ext cx="1837917" cy="14709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32" y="4560410"/>
            <a:ext cx="2226023" cy="160020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4366858" y="1872788"/>
            <a:ext cx="0" cy="5114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049766" y="1977059"/>
            <a:ext cx="0" cy="4880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BACK-END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4" y="2194560"/>
            <a:ext cx="11778018" cy="4370013"/>
          </a:xfrm>
        </p:spPr>
        <p:txBody>
          <a:bodyPr/>
          <a:lstStyle/>
          <a:p>
            <a:r>
              <a:rPr lang="en-US" dirty="0" smtClean="0"/>
              <a:t>Completely written using JAVA. JDK v 17.0.8 by Amazon Coretto</a:t>
            </a:r>
          </a:p>
          <a:p>
            <a:r>
              <a:rPr lang="en-US" dirty="0" smtClean="0"/>
              <a:t>Implements Spring Boot as the </a:t>
            </a:r>
            <a:r>
              <a:rPr lang="en-US" dirty="0" smtClean="0"/>
              <a:t>microservice-based </a:t>
            </a:r>
            <a:r>
              <a:rPr lang="en-US" dirty="0" smtClean="0"/>
              <a:t>web framework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Microservices implemented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 User Authentication Microservice (runs on port number 8081)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Booking Application Microservice (runs on port number 8082)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API Gateway Microservice (runs on port number 9000)</a:t>
            </a:r>
          </a:p>
          <a:p>
            <a:pPr marL="0" indent="0">
              <a:buNone/>
            </a:pPr>
            <a:r>
              <a:rPr lang="en-US" dirty="0" smtClean="0"/>
              <a:t>Eureka Server (</a:t>
            </a:r>
            <a:r>
              <a:rPr lang="en-US" dirty="0"/>
              <a:t>runs on port number </a:t>
            </a:r>
            <a:r>
              <a:rPr lang="en-US" dirty="0" smtClean="0"/>
              <a:t>8761) is used for service discovery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 microservices are included as child </a:t>
            </a:r>
            <a:r>
              <a:rPr lang="en-US" dirty="0" smtClean="0"/>
              <a:t>modules to </a:t>
            </a:r>
            <a:r>
              <a:rPr lang="en-US" dirty="0" smtClean="0"/>
              <a:t>main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0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cap="none" dirty="0" smtClean="0"/>
              <a:t>MPORTANT</a:t>
            </a:r>
            <a:r>
              <a:rPr lang="en-US" dirty="0" smtClean="0"/>
              <a:t> </a:t>
            </a:r>
            <a:r>
              <a:rPr lang="en-US" dirty="0"/>
              <a:t>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1" y="2194560"/>
            <a:ext cx="11723426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u="sng" dirty="0" smtClean="0"/>
              <a:t>Dockerfile</a:t>
            </a:r>
            <a:r>
              <a:rPr lang="en-US" dirty="0" smtClean="0"/>
              <a:t>:  It is</a:t>
            </a:r>
            <a:r>
              <a:rPr lang="en-US" dirty="0"/>
              <a:t> a </a:t>
            </a:r>
            <a:r>
              <a:rPr lang="en-US" dirty="0" smtClean="0"/>
              <a:t>document </a:t>
            </a:r>
            <a:r>
              <a:rPr lang="en-US" dirty="0"/>
              <a:t>containing all the commands the user requires to call on the command line to assemble an </a:t>
            </a:r>
            <a:r>
              <a:rPr lang="en-US" dirty="0" smtClean="0"/>
              <a:t>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smtClean="0"/>
              <a:t>application.yml</a:t>
            </a:r>
            <a:r>
              <a:rPr lang="en-US" dirty="0" smtClean="0"/>
              <a:t>: It is primarily used to modify configuration parameters, such as connectivity with database, port number, eureka registry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smtClean="0"/>
              <a:t>pom.xml</a:t>
            </a:r>
            <a:r>
              <a:rPr lang="en-US" dirty="0" smtClean="0"/>
              <a:t>:  It is used to keep a track of project details such as group ID, artifact ID, and also all the list of dependencies required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 smtClean="0"/>
              <a:t>compose.yaml</a:t>
            </a:r>
            <a:r>
              <a:rPr lang="en-US" dirty="0" smtClean="0"/>
              <a:t>: It is used to run multi-container docker application. </a:t>
            </a:r>
          </a:p>
        </p:txBody>
      </p:sp>
    </p:spTree>
    <p:extLst>
      <p:ext uri="{BB962C8B-B14F-4D97-AF65-F5344CB8AC3E}">
        <p14:creationId xmlns:p14="http://schemas.microsoft.com/office/powerpoint/2010/main" val="15574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cap="none" dirty="0" smtClean="0"/>
              <a:t>AUTHENTICATION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194559"/>
            <a:ext cx="6019800" cy="4663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Purpose:</a:t>
            </a:r>
          </a:p>
          <a:p>
            <a:r>
              <a:rPr lang="en-US" dirty="0" smtClean="0"/>
              <a:t>Allows new Users to register</a:t>
            </a:r>
          </a:p>
          <a:p>
            <a:r>
              <a:rPr lang="en-US" dirty="0" smtClean="0"/>
              <a:t>Allows registered user to login</a:t>
            </a:r>
          </a:p>
          <a:p>
            <a:r>
              <a:rPr lang="en-US" dirty="0" smtClean="0"/>
              <a:t>Generates a </a:t>
            </a:r>
            <a:r>
              <a:rPr lang="en-US" dirty="0" smtClean="0"/>
              <a:t>JSON Web Token (JWT), </a:t>
            </a:r>
            <a:r>
              <a:rPr lang="en-US" dirty="0" smtClean="0"/>
              <a:t>whenever a registered user logs 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User Details are stored in MySQL Database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2194558"/>
            <a:ext cx="6172200" cy="408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194559"/>
            <a:ext cx="6172200" cy="46634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Purpose:</a:t>
            </a:r>
          </a:p>
          <a:p>
            <a:r>
              <a:rPr lang="en-US" dirty="0" smtClean="0"/>
              <a:t>Fetch user by name or email</a:t>
            </a:r>
          </a:p>
          <a:p>
            <a:r>
              <a:rPr lang="en-US" dirty="0" smtClean="0"/>
              <a:t>Add a new booking for a user</a:t>
            </a:r>
          </a:p>
          <a:p>
            <a:r>
              <a:rPr lang="en-US" dirty="0" smtClean="0"/>
              <a:t>Fetch one booking or list of all bookings </a:t>
            </a:r>
          </a:p>
          <a:p>
            <a:r>
              <a:rPr lang="en-US" dirty="0" smtClean="0"/>
              <a:t>Update one booking details</a:t>
            </a:r>
          </a:p>
          <a:p>
            <a:r>
              <a:rPr lang="en-US" dirty="0" smtClean="0"/>
              <a:t>Remove one booking or list of all </a:t>
            </a:r>
            <a:r>
              <a:rPr lang="en-US" dirty="0" smtClean="0"/>
              <a:t>bookings</a:t>
            </a:r>
          </a:p>
          <a:p>
            <a:r>
              <a:rPr lang="en-US" dirty="0" smtClean="0"/>
              <a:t>Validate the generated JWT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Booking </a:t>
            </a:r>
            <a:r>
              <a:rPr lang="en-US" dirty="0"/>
              <a:t>Details are stored in </a:t>
            </a:r>
            <a:r>
              <a:rPr lang="en-US" dirty="0" smtClean="0"/>
              <a:t>Mongo DB </a:t>
            </a:r>
            <a:r>
              <a:rPr lang="en-US" dirty="0"/>
              <a:t>Database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6019800" cy="466344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2194558"/>
            <a:ext cx="6019801" cy="46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gateway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194559"/>
            <a:ext cx="6019800" cy="46634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Purpose:</a:t>
            </a:r>
          </a:p>
          <a:p>
            <a:r>
              <a:rPr lang="en-US" dirty="0" smtClean="0"/>
              <a:t>All </a:t>
            </a:r>
            <a:r>
              <a:rPr lang="en-US" dirty="0" smtClean="0"/>
              <a:t>requests pass through API Gateway</a:t>
            </a:r>
          </a:p>
          <a:p>
            <a:r>
              <a:rPr lang="en-US" dirty="0" smtClean="0"/>
              <a:t>Provide a common port number for handling all </a:t>
            </a:r>
            <a:r>
              <a:rPr lang="en-US" dirty="0" smtClean="0"/>
              <a:t>requests</a:t>
            </a:r>
          </a:p>
          <a:p>
            <a:r>
              <a:rPr lang="en-US" dirty="0" smtClean="0"/>
              <a:t>Configures the routes of all the micro services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6019800" cy="466344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94558"/>
            <a:ext cx="5403448" cy="330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46008"/>
            <a:ext cx="8610600" cy="1293028"/>
          </a:xfrm>
        </p:spPr>
        <p:txBody>
          <a:bodyPr/>
          <a:lstStyle/>
          <a:p>
            <a:r>
              <a:rPr lang="en-US" dirty="0" smtClean="0"/>
              <a:t>Eureka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194559"/>
            <a:ext cx="6019800" cy="476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Purpose: </a:t>
            </a:r>
          </a:p>
          <a:p>
            <a:r>
              <a:rPr lang="en-US" dirty="0" smtClean="0"/>
              <a:t>Does not register itself as a microservice</a:t>
            </a:r>
          </a:p>
          <a:p>
            <a:r>
              <a:rPr lang="en-US" dirty="0" smtClean="0"/>
              <a:t>Rather, works as service discovery</a:t>
            </a:r>
          </a:p>
          <a:p>
            <a:r>
              <a:rPr lang="en-US" dirty="0" smtClean="0"/>
              <a:t>In simpler terms, keeps a track of all microservices present in the backend module.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annotation @EnableEurekaServer is implemented.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648" y="2057401"/>
            <a:ext cx="5572903" cy="255486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246" y="4830628"/>
            <a:ext cx="3083257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595</TotalTime>
  <Words>478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</vt:lpstr>
      <vt:lpstr>Vapor Trail</vt:lpstr>
      <vt:lpstr>RIDE BOOKING APPLICATION</vt:lpstr>
      <vt:lpstr>PROJECT ARCHITECTURE DIAGRAM</vt:lpstr>
      <vt:lpstr>TECHNOLOGIES IMPLEMENTED</vt:lpstr>
      <vt:lpstr>BACK-END MODULE</vt:lpstr>
      <vt:lpstr>IMPORTANT FILES</vt:lpstr>
      <vt:lpstr>USER AUTHENTICATION</vt:lpstr>
      <vt:lpstr>Booking application</vt:lpstr>
      <vt:lpstr>Api gateway</vt:lpstr>
      <vt:lpstr>Eureka Server</vt:lpstr>
      <vt:lpstr>FRONEND Module</vt:lpstr>
      <vt:lpstr>Important FILES</vt:lpstr>
      <vt:lpstr>IMPORTANT ASPECTS: </vt:lpstr>
      <vt:lpstr>PROJECT FLOW</vt:lpstr>
      <vt:lpstr>System.out.println(“Thank You”)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 BOOKING APPLICATION</dc:title>
  <dc:creator>Ashish</dc:creator>
  <cp:lastModifiedBy>Ashish</cp:lastModifiedBy>
  <cp:revision>31</cp:revision>
  <dcterms:created xsi:type="dcterms:W3CDTF">2023-08-14T16:24:56Z</dcterms:created>
  <dcterms:modified xsi:type="dcterms:W3CDTF">2023-08-15T11:35:47Z</dcterms:modified>
</cp:coreProperties>
</file>