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55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2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29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9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7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5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8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7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6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FD90-4C08-4AA0-B23F-31C50BF1DAE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61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830" y="586854"/>
            <a:ext cx="9144000" cy="93053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RIDE BOOKING APPLICATION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830" y="2074460"/>
            <a:ext cx="9144000" cy="2470244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of: </a:t>
            </a:r>
          </a:p>
          <a:p>
            <a:r>
              <a:rPr lang="en-US" dirty="0"/>
              <a:t>Divyansh Bhardwaj Sir</a:t>
            </a:r>
          </a:p>
          <a:p>
            <a:r>
              <a:rPr lang="en-US" dirty="0"/>
              <a:t>Pinky Sodhi Mam</a:t>
            </a:r>
          </a:p>
          <a:p>
            <a:r>
              <a:rPr lang="en-US" dirty="0"/>
              <a:t>Shruti Purohit Mam</a:t>
            </a:r>
          </a:p>
          <a:p>
            <a:pPr algn="r"/>
            <a:r>
              <a:rPr lang="en-US" dirty="0" smtClean="0"/>
              <a:t>Presented By</a:t>
            </a:r>
          </a:p>
          <a:p>
            <a:pPr algn="r"/>
            <a:r>
              <a:rPr lang="en-US" dirty="0" smtClean="0"/>
              <a:t>Ashim Aakash Roy</a:t>
            </a:r>
          </a:p>
        </p:txBody>
      </p:sp>
    </p:spTree>
    <p:extLst>
      <p:ext uri="{BB962C8B-B14F-4D97-AF65-F5344CB8AC3E}">
        <p14:creationId xmlns:p14="http://schemas.microsoft.com/office/powerpoint/2010/main" val="39957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ARCHITECTURE DIAGRAM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55" y="2057401"/>
            <a:ext cx="10315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223" y="653491"/>
            <a:ext cx="8610599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71" y="287728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32" y="4560410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2194560"/>
            <a:ext cx="11778018" cy="4370013"/>
          </a:xfrm>
        </p:spPr>
        <p:txBody>
          <a:bodyPr/>
          <a:lstStyle/>
          <a:p>
            <a:r>
              <a:rPr lang="en-US" dirty="0" smtClean="0"/>
              <a:t>Completely written using JAVA. </a:t>
            </a:r>
          </a:p>
          <a:p>
            <a:r>
              <a:rPr lang="en-US" dirty="0" smtClean="0"/>
              <a:t>JDK version 17.0.8 by Amazon Coretto</a:t>
            </a:r>
          </a:p>
          <a:p>
            <a:r>
              <a:rPr lang="en-US" dirty="0" smtClean="0"/>
              <a:t>Implements Spring Boot as the open-source microservice-based web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Microservices implemented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 User Authentication Microservice (runs on port number 8081)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Booking Application Microservice (runs on port number 8082)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API Gateway Microservice (runs on port number 9000)</a:t>
            </a:r>
          </a:p>
          <a:p>
            <a:pPr marL="0" indent="0">
              <a:buNone/>
            </a:pPr>
            <a:r>
              <a:rPr lang="en-US" dirty="0" smtClean="0"/>
              <a:t>Eureka Server (</a:t>
            </a:r>
            <a:r>
              <a:rPr lang="en-US" dirty="0"/>
              <a:t>runs on port number </a:t>
            </a:r>
            <a:r>
              <a:rPr lang="en-US" dirty="0" smtClean="0"/>
              <a:t>8761) is used for service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0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741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120</TotalTime>
  <Words>57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RIDE BOOKING APPLICATION</vt:lpstr>
      <vt:lpstr>PROJECT ARCHITECTURE DIAGRAM</vt:lpstr>
      <vt:lpstr>TECHNOLOGIES IMPLEMENTED</vt:lpstr>
      <vt:lpstr>BACK-END MODULE</vt:lpstr>
      <vt:lpstr>USER Authentication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BOOKING APPLICATION</dc:title>
  <dc:creator>Ashish</dc:creator>
  <cp:lastModifiedBy>Ashish</cp:lastModifiedBy>
  <cp:revision>10</cp:revision>
  <dcterms:created xsi:type="dcterms:W3CDTF">2023-08-14T16:24:56Z</dcterms:created>
  <dcterms:modified xsi:type="dcterms:W3CDTF">2023-08-14T18:25:33Z</dcterms:modified>
</cp:coreProperties>
</file>