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8a341241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8a34124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8a341241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8a341241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8a3412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8a3412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8a341241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8a341241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3ae926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3ae926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8a341241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8a341241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8a341241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8a34124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8a341241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8a34124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8a34124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8a34124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a34124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a34124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8a341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8a341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830074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830074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8a34124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8a34124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jpg"/><Relationship Id="rId6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Targeted Marketing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322800" y="1199550"/>
            <a:ext cx="381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of each station for subsidy -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050" y="1084138"/>
            <a:ext cx="2854175" cy="6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ctrTitle"/>
          </p:nvPr>
        </p:nvSpPr>
        <p:spPr>
          <a:xfrm>
            <a:off x="246600" y="-12525"/>
            <a:ext cx="8650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Analysis: Pyspark Streaming</a:t>
            </a:r>
            <a:endParaRPr sz="36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50" y="2137249"/>
            <a:ext cx="3154500" cy="6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22800" y="2137250"/>
            <a:ext cx="381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of each station for </a:t>
            </a:r>
            <a:r>
              <a:rPr lang="en"/>
              <a:t>ads -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6050" y="3195775"/>
            <a:ext cx="3198351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6050" y="4062250"/>
            <a:ext cx="3707657" cy="3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22800" y="3127850"/>
            <a:ext cx="381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o</a:t>
            </a:r>
            <a:r>
              <a:rPr lang="en"/>
              <a:t>f each station for subsidy -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22800" y="3966050"/>
            <a:ext cx="381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of each station for ads -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22800" y="1199550"/>
            <a:ext cx="44148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local hubs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Traffic st Atlantic street is more or less independent of traffic at Lexington Ave</a:t>
            </a:r>
            <a:endParaRPr/>
          </a:p>
        </p:txBody>
      </p: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246600" y="0"/>
            <a:ext cx="8650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a sliding window?</a:t>
            </a:r>
            <a:endParaRPr sz="36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73" y="1280850"/>
            <a:ext cx="3254825" cy="29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246600" y="-12525"/>
            <a:ext cx="8650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MongoDB and NodeJS</a:t>
            </a:r>
            <a:endParaRPr sz="3600"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90525" y="988200"/>
            <a:ext cx="8580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processing the MTA data, this data is dumped into a MongoDB collection.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row of the collection contains the Station name, incoach price, advertisement price, number of entries and exits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data is then used by the front end to provide UI for a bidding system</a:t>
            </a:r>
            <a:endParaRPr sz="1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00" y="2571750"/>
            <a:ext cx="5278998" cy="236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and Scalability 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01975" y="1881000"/>
            <a:ext cx="805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producer-consumer system can scale as much as required owing to data being funneled into topics for each MTA Line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Feasibility is guaranteed as the system is independent of MTA operations and no extra data is required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Show me the money!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21950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work ?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01975" y="1881000"/>
            <a:ext cx="805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Stress testing the subsidy metric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Building modular and appealing frontend for various user personas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Providing cheaper options for local ads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Team: Open for questions!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455" l="0" r="0" t="455"/>
          <a:stretch/>
        </p:blipFill>
        <p:spPr>
          <a:xfrm>
            <a:off x="2471375" y="14517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16143" y="14518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4294967295" type="title"/>
          </p:nvPr>
        </p:nvSpPr>
        <p:spPr>
          <a:xfrm>
            <a:off x="2320600" y="309586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Tanay Varshney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>
            <p:ph idx="4294967295" type="body"/>
          </p:nvPr>
        </p:nvSpPr>
        <p:spPr>
          <a:xfrm>
            <a:off x="2322575" y="3550238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Masters in Computer Science Student at NYU, Tandon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27143" y="309586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Utkarsh Prakash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p28"/>
          <p:cNvSpPr txBox="1"/>
          <p:nvPr>
            <p:ph idx="4294967295" type="body"/>
          </p:nvPr>
        </p:nvSpPr>
        <p:spPr>
          <a:xfrm>
            <a:off x="27143" y="3550238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Masters in Computer Science Student at NYU, Tandon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4803043" y="14518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6">
            <a:alphaModFix/>
          </a:blip>
          <a:srcRect b="79" l="0" r="0" t="79"/>
          <a:stretch/>
        </p:blipFill>
        <p:spPr>
          <a:xfrm>
            <a:off x="7046993" y="14518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4294967295" type="title"/>
          </p:nvPr>
        </p:nvSpPr>
        <p:spPr>
          <a:xfrm>
            <a:off x="4683788" y="309586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Ashim Aggarwal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>
            <p:ph idx="4294967295" type="title"/>
          </p:nvPr>
        </p:nvSpPr>
        <p:spPr>
          <a:xfrm>
            <a:off x="6915000" y="309586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Jay Shah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4755400" y="3550238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Masters in Computer Science Student at NYU, Tandon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p28"/>
          <p:cNvSpPr txBox="1"/>
          <p:nvPr>
            <p:ph idx="4294967295" type="body"/>
          </p:nvPr>
        </p:nvSpPr>
        <p:spPr>
          <a:xfrm>
            <a:off x="6915000" y="3593838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Masters in Computer Science Student at NYU, Tandon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5626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Leveraging Public Transportation Ridership Patterns to attract private investments and/or revenue from corporate sources. 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main goal is for corporations to patron certain stations of the existing in exchange for running blanket ads.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6450" y="794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Huh? What do you guys do again?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5626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/>
              <a:t>We are a business facing project which provides a platform for businesses to run spatially targeted ads</a:t>
            </a:r>
            <a:br>
              <a:rPr lang="en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/>
              <a:t>Provide rebates on ticket fare to the MTA user by leveraging in-coach ad rev</a:t>
            </a:r>
            <a:br>
              <a:rPr lang="en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/>
              <a:t>Provide a spatially targeted billboard marketing solution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56450" y="794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5626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/>
              <a:t>The primary persona of a user are for the Sales and Marketing division of medium to large corporations.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/>
              <a:t>The secondary consumer is the average Joe using the subway lines.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how?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11675" y="1919075"/>
            <a:ext cx="42636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Techie</a:t>
            </a:r>
            <a:r>
              <a:rPr b="1" lang="en" sz="1800"/>
              <a:t> Jargon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Mine rider data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robust live streaming solution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idea of Local hub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use of spatial nature of data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471800" y="1919075"/>
            <a:ext cx="4411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we really mean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Which are the most used stations?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Make some Vibranium grade platform!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Where do people get/switch rides?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Which neighbours are really good at spreading the word?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be more specific?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subTitle"/>
          </p:nvPr>
        </p:nvSpPr>
        <p:spPr>
          <a:xfrm>
            <a:off x="278975" y="1635125"/>
            <a:ext cx="82410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Identified two main use cases: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Active Marketing (in-coach): Make the tickets cheaper while sharing who helped with the fare.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Passive Marketing (Bill board): The good old poster/billboard marketing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586200" y="1786725"/>
            <a:ext cx="8650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have a look under the hood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 </a:t>
            </a:r>
            <a:r>
              <a:rPr b="1" lang="en" sz="2200"/>
              <a:t>Architecture Diagram</a:t>
            </a:r>
            <a:endParaRPr b="1" sz="22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125"/>
            <a:ext cx="8839202" cy="37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4294967295" type="subTitle"/>
          </p:nvPr>
        </p:nvSpPr>
        <p:spPr>
          <a:xfrm>
            <a:off x="351525" y="4542325"/>
            <a:ext cx="4586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*Currently Processing only R F and D lines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246600" y="-12525"/>
            <a:ext cx="8650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Streaming/ Kafka</a:t>
            </a:r>
            <a:endParaRPr sz="3600"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390525" y="988200"/>
            <a:ext cx="47154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MTA provides number of entry/exits for each turnstile of each station.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 for each day contains the above data for every four hours and is dumped every night on the MTA website.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this data to create a Kafka stream of station data creating a topic for each line. </a:t>
            </a:r>
            <a:endParaRPr sz="1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00" y="904949"/>
            <a:ext cx="3594500" cy="2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00" y="3426675"/>
            <a:ext cx="8085526" cy="1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