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76" autoAdjust="0"/>
    <p:restoredTop sz="94660"/>
  </p:normalViewPr>
  <p:slideViewPr>
    <p:cSldViewPr>
      <p:cViewPr varScale="1">
        <p:scale>
          <a:sx n="64" d="100"/>
          <a:sy n="64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89ED4-A877-486E-A39E-6B0176219205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9145F-3BBD-41DC-8463-8B6294E61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9145F-3BBD-41DC-8463-8B6294E61DD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9145F-3BBD-41DC-8463-8B6294E61D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012AB8-253E-4F1B-8C18-27E94D737C74}" type="datetime1">
              <a:rPr lang="en-US" smtClean="0"/>
              <a:t>12/17/2016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3E6634-ABAF-469F-9C83-8E5183E5CF47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F37CE0-0CAC-44E8-A890-BFC70B1EA997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D7C05F-D078-43A2-877B-A40BF7C7B22A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F0F8D6-88F3-4CC9-AAFE-9784BB20210F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9FD0F8-1B51-40C3-BA31-A5E9C7E388F6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5874C-930B-4824-B68C-679AEBBB1B7E}" type="datetime1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8DB15-C0B4-4E45-B9B0-AFCEF0E65C2C}" type="datetime1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0B990-F83D-4640-92F5-6198FBA6B97D}" type="datetime1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BD0E09E-A49C-4C4A-82F3-8DEC8E734F77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0944B6-D7E9-44FD-8ACA-7FBA48284D11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2BBADA-0BFD-45A3-B45B-0447376CA517}" type="datetime1">
              <a:rPr lang="en-US" smtClean="0"/>
              <a:t>12/17/2016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2D92F8-4D04-4BA3-AD6C-A516EE4B6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arget.georiot.com/Proxy.ashx?TSID=5036&amp;GR_URL=http%3A%2F%2Fwww.amazon.com%2Fs%2Fref%3Das_li_ss_tl%3Furl%3Dsearch-alias%253Dbooks%26field-keywords%3DInformation+Systems+Analysis+and+Modeling+&amp;amazon-ids-by-cc=US%3DRankernode32465-20" TargetMode="External"/><Relationship Id="rId2" Type="http://schemas.openxmlformats.org/officeDocument/2006/relationships/hyperlink" Target="http://target.georiot.com/Proxy.ashx?TSID=5036&amp;GR_URL=http%3A%2F%2Fwww.amazon.com%2Fs%2Fref%3Das_li_ss_tl%3Furl%3Dsearch-alias%253Dbooks%26field-keywords%3DEssentials+of+Business+Information+Systems+&amp;amazon-ids-by-cc=US%3DRankernode32465-2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Manufacturing </a:t>
            </a:r>
            <a:r>
              <a:rPr lang="en-US" sz="4000" dirty="0"/>
              <a:t>I</a:t>
            </a:r>
            <a:r>
              <a:rPr lang="en-US" sz="4000" dirty="0" smtClean="0"/>
              <a:t>nformation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Presented By: ASHIM KC</a:t>
            </a:r>
          </a:p>
          <a:p>
            <a:r>
              <a:rPr lang="en-US" dirty="0" smtClean="0"/>
              <a:t>December 14,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 is a system targeted for manufacturing and to increase productivity of an organization which plays a big role in converting the traditional way of manufacturing into the computerized way of manufacturing the product.Hence,MIS allows the ability of right material for production on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92F8-4D04-4BA3-AD6C-A516EE4B654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Conclusion: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Essentials of Business Information </a:t>
            </a:r>
            <a:r>
              <a:rPr lang="en-US" dirty="0" err="1" smtClean="0">
                <a:hlinkClick r:id="rId2"/>
              </a:rPr>
              <a:t>Systems</a:t>
            </a:r>
            <a:r>
              <a:rPr lang="en-US" dirty="0" err="1" smtClean="0"/>
              <a:t>,Stephen</a:t>
            </a:r>
            <a:r>
              <a:rPr lang="en-US" dirty="0" smtClean="0"/>
              <a:t> </a:t>
            </a:r>
            <a:r>
              <a:rPr lang="en-US" dirty="0" err="1" smtClean="0"/>
              <a:t>Hagg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Information Systems Analysis and </a:t>
            </a:r>
            <a:r>
              <a:rPr lang="en-US" err="1" smtClean="0">
                <a:hlinkClick r:id="rId3"/>
              </a:rPr>
              <a:t>Modeling</a:t>
            </a:r>
            <a:r>
              <a:rPr lang="en-US" smtClean="0"/>
              <a:t>, Jane </a:t>
            </a:r>
            <a:r>
              <a:rPr lang="en-US" dirty="0" err="1" smtClean="0"/>
              <a:t>Laudon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92F8-4D04-4BA3-AD6C-A516EE4B654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References: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THANK YOU!!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92F8-4D04-4BA3-AD6C-A516EE4B654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Manufacturing </a:t>
            </a:r>
            <a:r>
              <a:rPr lang="en-US" dirty="0"/>
              <a:t>I</a:t>
            </a:r>
            <a:r>
              <a:rPr lang="en-US" dirty="0" smtClean="0"/>
              <a:t>nformation System(MIS)</a:t>
            </a:r>
          </a:p>
          <a:p>
            <a:r>
              <a:rPr lang="en-US" dirty="0" smtClean="0"/>
              <a:t>Function Of MIS</a:t>
            </a:r>
          </a:p>
          <a:p>
            <a:r>
              <a:rPr lang="en-US" dirty="0" smtClean="0"/>
              <a:t>Advantages  MIS</a:t>
            </a:r>
          </a:p>
          <a:p>
            <a:r>
              <a:rPr lang="en-US" dirty="0" smtClean="0"/>
              <a:t>Importance Of Material Requirement Planning In MIS</a:t>
            </a:r>
          </a:p>
          <a:p>
            <a:r>
              <a:rPr lang="en-US" dirty="0" smtClean="0"/>
              <a:t> list Of Figures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92F8-4D04-4BA3-AD6C-A516EE4B654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Contents: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Manufacturing is an organized approach to producing goods and services.</a:t>
            </a:r>
          </a:p>
          <a:p>
            <a:r>
              <a:rPr lang="en-US" dirty="0" smtClean="0"/>
              <a:t>Use of computer and information technology are playing big roles in converting the traditional way into computerized way.</a:t>
            </a:r>
          </a:p>
          <a:p>
            <a:r>
              <a:rPr lang="en-US" dirty="0" smtClean="0"/>
              <a:t>An information system that is targeted for manufacturing is referred as manufacturing information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92F8-4D04-4BA3-AD6C-A516EE4B654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Manufacturing Information System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MIS are designed to collect data which manager need in order to plan and direct within the company.</a:t>
            </a:r>
          </a:p>
          <a:p>
            <a:r>
              <a:rPr lang="en-US" dirty="0" smtClean="0"/>
              <a:t>Computer integrated manufacturing is now the big trend to be followed by the business firm which focus on use of proper information technology and information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92F8-4D04-4BA3-AD6C-A516EE4B654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Contd..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Purchasing </a:t>
            </a:r>
          </a:p>
          <a:p>
            <a:r>
              <a:rPr lang="en-US" dirty="0" smtClean="0"/>
              <a:t>Receiving </a:t>
            </a:r>
          </a:p>
          <a:p>
            <a:r>
              <a:rPr lang="en-US" dirty="0" smtClean="0"/>
              <a:t>Quality control</a:t>
            </a:r>
          </a:p>
          <a:p>
            <a:r>
              <a:rPr lang="en-US" dirty="0" smtClean="0"/>
              <a:t>Inventory management</a:t>
            </a:r>
          </a:p>
          <a:p>
            <a:r>
              <a:rPr lang="en-US" dirty="0" smtClean="0"/>
              <a:t>Material requirement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92F8-4D04-4BA3-AD6C-A516EE4B65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Function Of MIS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Capacity planning</a:t>
            </a:r>
          </a:p>
          <a:p>
            <a:r>
              <a:rPr lang="en-US" dirty="0" smtClean="0"/>
              <a:t>Production scheduling and plant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92F8-4D04-4BA3-AD6C-A516EE4B65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Contd..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of right material for production on time.</a:t>
            </a:r>
          </a:p>
          <a:p>
            <a:r>
              <a:rPr lang="en-US" dirty="0" smtClean="0"/>
              <a:t>Timely delivery of manufacturing goods to your customer(increased by 17 percent).</a:t>
            </a:r>
          </a:p>
          <a:p>
            <a:r>
              <a:rPr lang="en-US" dirty="0" smtClean="0"/>
              <a:t>Collecting business data for analysis and better planning.</a:t>
            </a:r>
          </a:p>
          <a:p>
            <a:r>
              <a:rPr lang="en-US" dirty="0" smtClean="0"/>
              <a:t>Optimal use of manufacturing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92F8-4D04-4BA3-AD6C-A516EE4B65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Advantage Of MIS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Integrates all the resources required to make product: personnel, machine and equipment, plan capacity,pricing,distribution and cost accounting.</a:t>
            </a:r>
          </a:p>
          <a:p>
            <a:r>
              <a:rPr lang="en-US" dirty="0" smtClean="0"/>
              <a:t>MRP is a computerized information system developed specially to aid in managing demand inventory and scheduling replenishment orders.MRP system enables business to reduce inventory levels, utilize labor and improve customer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92F8-4D04-4BA3-AD6C-A516EE4B654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Importance Of Material Requirement Planning In MIS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92F8-4D04-4BA3-AD6C-A516EE4B654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Figures:</a:t>
            </a:r>
            <a:endParaRPr lang="en-US" sz="4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62000" y="1752600"/>
          <a:ext cx="7062787" cy="4710113"/>
        </p:xfrm>
        <a:graphic>
          <a:graphicData uri="http://schemas.openxmlformats.org/presentationml/2006/ole">
            <p:oleObj spid="_x0000_s1026" name="Document" r:id="rId3" imgW="7062449" imgH="4709422" progId="Word.Document.12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</TotalTime>
  <Words>339</Words>
  <Application>Microsoft Office PowerPoint</Application>
  <PresentationFormat>On-screen Show (4:3)</PresentationFormat>
  <Paragraphs>59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Concourse</vt:lpstr>
      <vt:lpstr>Document</vt:lpstr>
      <vt:lpstr>Manufacturing Information System</vt:lpstr>
      <vt:lpstr>Contents:</vt:lpstr>
      <vt:lpstr>Introduction To Manufacturing Information System</vt:lpstr>
      <vt:lpstr>Contd..</vt:lpstr>
      <vt:lpstr>Function Of MIS</vt:lpstr>
      <vt:lpstr>Contd..</vt:lpstr>
      <vt:lpstr>Advantage Of MIS</vt:lpstr>
      <vt:lpstr>Importance Of Material Requirement Planning In MIS</vt:lpstr>
      <vt:lpstr>Figures:</vt:lpstr>
      <vt:lpstr>Conclusion:</vt:lpstr>
      <vt:lpstr>References: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Information System</dc:title>
  <dc:creator>ashimq</dc:creator>
  <cp:lastModifiedBy>ashimq</cp:lastModifiedBy>
  <cp:revision>60</cp:revision>
  <dcterms:created xsi:type="dcterms:W3CDTF">2016-12-14T15:58:13Z</dcterms:created>
  <dcterms:modified xsi:type="dcterms:W3CDTF">2016-12-17T15:29:45Z</dcterms:modified>
</cp:coreProperties>
</file>