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4E89-8AD5-4D72-B2BD-AF151E80DD95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006ED-284C-4A80-B652-53A3F8AA7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2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006ED-284C-4A80-B652-53A3F8AA736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30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8307" y="6164579"/>
            <a:ext cx="2331720" cy="574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24027"/>
            <a:ext cx="5844540" cy="6013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48205" y="2600960"/>
            <a:ext cx="8895588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6555A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© 2015 </a:t>
            </a:r>
            <a:r>
              <a:rPr spc="-5" dirty="0"/>
              <a:t>beLithe,</a:t>
            </a:r>
            <a:r>
              <a:rPr spc="-110" dirty="0"/>
              <a:t> </a:t>
            </a:r>
            <a:r>
              <a:rPr dirty="0"/>
              <a:t>Inc.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56555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6555A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© 2015 </a:t>
            </a:r>
            <a:r>
              <a:rPr spc="-5" dirty="0"/>
              <a:t>beLithe,</a:t>
            </a:r>
            <a:r>
              <a:rPr spc="-110" dirty="0"/>
              <a:t> </a:t>
            </a:r>
            <a:r>
              <a:rPr dirty="0"/>
              <a:t>Inc.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56555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76415" y="1452752"/>
            <a:ext cx="4618355" cy="4517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rgbClr val="56555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6555A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© 2015 </a:t>
            </a:r>
            <a:r>
              <a:rPr spc="-5" dirty="0"/>
              <a:t>beLithe,</a:t>
            </a:r>
            <a:r>
              <a:rPr spc="-110" dirty="0"/>
              <a:t> </a:t>
            </a:r>
            <a:r>
              <a:rPr dirty="0"/>
              <a:t>Inc.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56555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6555A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© 2015 </a:t>
            </a:r>
            <a:r>
              <a:rPr spc="-5" dirty="0"/>
              <a:t>beLithe,</a:t>
            </a:r>
            <a:r>
              <a:rPr spc="-110" dirty="0"/>
              <a:t> </a:t>
            </a:r>
            <a:r>
              <a:rPr dirty="0"/>
              <a:t>Inc.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6555A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© 2015 </a:t>
            </a:r>
            <a:r>
              <a:rPr spc="-5" dirty="0"/>
              <a:t>beLithe,</a:t>
            </a:r>
            <a:r>
              <a:rPr spc="-110" dirty="0"/>
              <a:t> </a:t>
            </a:r>
            <a:r>
              <a:rPr dirty="0"/>
              <a:t>Inc.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64592" y="6193955"/>
            <a:ext cx="2303021" cy="4309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28590" y="4618101"/>
            <a:ext cx="2734818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56555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09341" y="1481709"/>
            <a:ext cx="5973317" cy="1740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35497" y="6569566"/>
            <a:ext cx="1389379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6555A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© 2015 </a:t>
            </a:r>
            <a:r>
              <a:rPr spc="-5" dirty="0"/>
              <a:t>beLithe,</a:t>
            </a:r>
            <a:r>
              <a:rPr spc="-110" dirty="0"/>
              <a:t> </a:t>
            </a:r>
            <a:r>
              <a:rPr dirty="0"/>
              <a:t>Inc.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2.jp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3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2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7.png"/><Relationship Id="rId5" Type="http://schemas.openxmlformats.org/officeDocument/2006/relationships/image" Target="../media/image27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26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leadingagile.com/the-journey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BC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24027"/>
            <a:ext cx="5844540" cy="6013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336284" y="2723210"/>
            <a:ext cx="28841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FFFFFF"/>
                </a:solidFill>
              </a:rPr>
              <a:t>Agile</a:t>
            </a:r>
            <a:r>
              <a:rPr sz="5400" spc="-85" dirty="0">
                <a:solidFill>
                  <a:srgbClr val="FFFFFF"/>
                </a:solidFill>
              </a:rPr>
              <a:t> </a:t>
            </a:r>
            <a:r>
              <a:rPr sz="5400" spc="-10" dirty="0">
                <a:solidFill>
                  <a:srgbClr val="FFFFFF"/>
                </a:solidFill>
              </a:rPr>
              <a:t>101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BC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6720" marR="5080" indent="-41465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Insanity: doing the same thing over and  over and expecting </a:t>
            </a:r>
            <a:r>
              <a:rPr spc="-10" dirty="0"/>
              <a:t>different</a:t>
            </a:r>
            <a:r>
              <a:rPr spc="35" dirty="0"/>
              <a:t> </a:t>
            </a:r>
            <a:r>
              <a:rPr spc="-5" dirty="0"/>
              <a:t>results.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38745" y="4774819"/>
            <a:ext cx="3582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- Albert</a:t>
            </a:r>
            <a:r>
              <a:rPr sz="40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Einstein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592" y="6193955"/>
            <a:ext cx="2303021" cy="430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13503" y="424053"/>
            <a:ext cx="2370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Agile</a:t>
            </a:r>
            <a:r>
              <a:rPr spc="-165" dirty="0"/>
              <a:t> </a:t>
            </a:r>
            <a:r>
              <a:rPr spc="-45" dirty="0"/>
              <a:t>Manifesto</a:t>
            </a:r>
          </a:p>
        </p:txBody>
      </p:sp>
      <p:sp>
        <p:nvSpPr>
          <p:cNvPr id="4" name="object 4"/>
          <p:cNvSpPr/>
          <p:nvPr/>
        </p:nvSpPr>
        <p:spPr>
          <a:xfrm>
            <a:off x="1775460" y="1185672"/>
            <a:ext cx="8263128" cy="4977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2342" y="424053"/>
            <a:ext cx="56959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23820" algn="l"/>
              </a:tabLst>
            </a:pPr>
            <a:r>
              <a:rPr spc="-45" dirty="0"/>
              <a:t>Agile</a:t>
            </a:r>
            <a:r>
              <a:rPr spc="-105" dirty="0"/>
              <a:t> </a:t>
            </a:r>
            <a:r>
              <a:rPr spc="-45" dirty="0"/>
              <a:t>Manifesto:	Statement </a:t>
            </a:r>
            <a:r>
              <a:rPr spc="-25" dirty="0"/>
              <a:t>of</a:t>
            </a:r>
            <a:r>
              <a:rPr spc="-285" dirty="0"/>
              <a:t> </a:t>
            </a:r>
            <a:r>
              <a:rPr spc="-80" dirty="0"/>
              <a:t>Values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744" y="1278382"/>
            <a:ext cx="10815955" cy="4705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364">
              <a:lnSpc>
                <a:spcPts val="3600"/>
              </a:lnSpc>
              <a:spcBef>
                <a:spcPts val="105"/>
              </a:spcBef>
            </a:pPr>
            <a:r>
              <a:rPr sz="3200" spc="-5" dirty="0">
                <a:solidFill>
                  <a:srgbClr val="4BC676"/>
                </a:solidFill>
                <a:latin typeface="Verdana"/>
                <a:cs typeface="Verdana"/>
              </a:rPr>
              <a:t>Individuals </a:t>
            </a:r>
            <a:r>
              <a:rPr sz="3200" dirty="0">
                <a:solidFill>
                  <a:srgbClr val="4BC676"/>
                </a:solidFill>
                <a:latin typeface="Verdana"/>
                <a:cs typeface="Verdana"/>
              </a:rPr>
              <a:t>and</a:t>
            </a:r>
            <a:r>
              <a:rPr sz="3200" spc="20" dirty="0">
                <a:solidFill>
                  <a:srgbClr val="4BC676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4BC676"/>
                </a:solidFill>
                <a:latin typeface="Verdana"/>
                <a:cs typeface="Verdana"/>
              </a:rPr>
              <a:t>Interactions</a:t>
            </a:r>
            <a:endParaRPr sz="3200" dirty="0">
              <a:latin typeface="Verdana"/>
              <a:cs typeface="Verdana"/>
            </a:endParaRPr>
          </a:p>
          <a:p>
            <a:pPr marL="4319905">
              <a:lnSpc>
                <a:spcPts val="2640"/>
              </a:lnSpc>
            </a:pPr>
            <a:r>
              <a:rPr sz="2400" spc="-5" dirty="0">
                <a:solidFill>
                  <a:srgbClr val="56555A"/>
                </a:solidFill>
                <a:latin typeface="Verdana"/>
                <a:cs typeface="Verdana"/>
              </a:rPr>
              <a:t>OVER </a:t>
            </a:r>
            <a:r>
              <a:rPr sz="2400" spc="-10" dirty="0">
                <a:solidFill>
                  <a:srgbClr val="56555A"/>
                </a:solidFill>
                <a:latin typeface="Verdana"/>
                <a:cs typeface="Verdana"/>
              </a:rPr>
              <a:t>PROCESS </a:t>
            </a:r>
            <a:r>
              <a:rPr sz="2400" dirty="0">
                <a:solidFill>
                  <a:srgbClr val="56555A"/>
                </a:solidFill>
                <a:latin typeface="Verdana"/>
                <a:cs typeface="Verdana"/>
              </a:rPr>
              <a:t>AND</a:t>
            </a:r>
            <a:r>
              <a:rPr sz="2400" spc="15" dirty="0">
                <a:solidFill>
                  <a:srgbClr val="56555A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56555A"/>
                </a:solidFill>
                <a:latin typeface="Verdana"/>
                <a:cs typeface="Verdana"/>
              </a:rPr>
              <a:t>TOOLS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50" dirty="0">
              <a:latin typeface="Verdana"/>
              <a:cs typeface="Verdana"/>
            </a:endParaRPr>
          </a:p>
          <a:p>
            <a:pPr marL="52069">
              <a:lnSpc>
                <a:spcPts val="3600"/>
              </a:lnSpc>
            </a:pPr>
            <a:r>
              <a:rPr sz="3200" spc="-25" dirty="0">
                <a:solidFill>
                  <a:srgbClr val="4BC676"/>
                </a:solidFill>
                <a:latin typeface="Verdana"/>
                <a:cs typeface="Verdana"/>
              </a:rPr>
              <a:t>Working </a:t>
            </a:r>
            <a:r>
              <a:rPr sz="3200" spc="-5" dirty="0">
                <a:solidFill>
                  <a:srgbClr val="4BC676"/>
                </a:solidFill>
                <a:latin typeface="Verdana"/>
                <a:cs typeface="Verdana"/>
              </a:rPr>
              <a:t>Software</a:t>
            </a:r>
            <a:endParaRPr sz="3200" dirty="0">
              <a:latin typeface="Verdana"/>
              <a:cs typeface="Verdana"/>
            </a:endParaRPr>
          </a:p>
          <a:p>
            <a:pPr marL="4319905">
              <a:lnSpc>
                <a:spcPts val="2640"/>
              </a:lnSpc>
            </a:pPr>
            <a:r>
              <a:rPr sz="2400" spc="-5" dirty="0">
                <a:solidFill>
                  <a:srgbClr val="56555A"/>
                </a:solidFill>
                <a:latin typeface="Verdana"/>
                <a:cs typeface="Verdana"/>
              </a:rPr>
              <a:t>OVER COMPREHENSIVE</a:t>
            </a:r>
            <a:r>
              <a:rPr sz="2400" spc="-75" dirty="0">
                <a:solidFill>
                  <a:srgbClr val="56555A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56555A"/>
                </a:solidFill>
                <a:latin typeface="Verdana"/>
                <a:cs typeface="Verdana"/>
              </a:rPr>
              <a:t>DOCUMENTATION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50" dirty="0">
              <a:latin typeface="Verdana"/>
              <a:cs typeface="Verdana"/>
            </a:endParaRPr>
          </a:p>
          <a:p>
            <a:pPr marL="50165">
              <a:lnSpc>
                <a:spcPts val="3600"/>
              </a:lnSpc>
            </a:pPr>
            <a:r>
              <a:rPr sz="3200" spc="-5" dirty="0">
                <a:solidFill>
                  <a:srgbClr val="4BC676"/>
                </a:solidFill>
                <a:latin typeface="Verdana"/>
                <a:cs typeface="Verdana"/>
              </a:rPr>
              <a:t>Customer</a:t>
            </a:r>
            <a:r>
              <a:rPr sz="3200" spc="-40" dirty="0">
                <a:solidFill>
                  <a:srgbClr val="4BC676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4BC676"/>
                </a:solidFill>
                <a:latin typeface="Verdana"/>
                <a:cs typeface="Verdana"/>
              </a:rPr>
              <a:t>Collaboration</a:t>
            </a:r>
            <a:endParaRPr sz="3200" dirty="0">
              <a:latin typeface="Verdana"/>
              <a:cs typeface="Verdana"/>
            </a:endParaRPr>
          </a:p>
          <a:p>
            <a:pPr marL="4319905">
              <a:lnSpc>
                <a:spcPts val="2640"/>
              </a:lnSpc>
            </a:pPr>
            <a:r>
              <a:rPr sz="2400" spc="-5" dirty="0">
                <a:solidFill>
                  <a:srgbClr val="56555A"/>
                </a:solidFill>
                <a:latin typeface="Verdana"/>
                <a:cs typeface="Verdana"/>
              </a:rPr>
              <a:t>OVER CONTRACT</a:t>
            </a:r>
            <a:r>
              <a:rPr sz="2400" spc="-15" dirty="0">
                <a:solidFill>
                  <a:srgbClr val="56555A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56555A"/>
                </a:solidFill>
                <a:latin typeface="Verdana"/>
                <a:cs typeface="Verdana"/>
              </a:rPr>
              <a:t>NEGOTIATION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 dirty="0">
              <a:latin typeface="Verdana"/>
              <a:cs typeface="Verdana"/>
            </a:endParaRPr>
          </a:p>
          <a:p>
            <a:pPr marL="12700">
              <a:lnSpc>
                <a:spcPts val="3600"/>
              </a:lnSpc>
            </a:pPr>
            <a:r>
              <a:rPr sz="3200" spc="-10" dirty="0">
                <a:solidFill>
                  <a:srgbClr val="4BC676"/>
                </a:solidFill>
                <a:latin typeface="Verdana"/>
                <a:cs typeface="Verdana"/>
              </a:rPr>
              <a:t>Responding </a:t>
            </a:r>
            <a:r>
              <a:rPr sz="3200" spc="-5" dirty="0">
                <a:solidFill>
                  <a:srgbClr val="4BC676"/>
                </a:solidFill>
                <a:latin typeface="Verdana"/>
                <a:cs typeface="Verdana"/>
              </a:rPr>
              <a:t>to</a:t>
            </a:r>
            <a:r>
              <a:rPr sz="3200" spc="-15" dirty="0">
                <a:solidFill>
                  <a:srgbClr val="4BC676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4BC676"/>
                </a:solidFill>
                <a:latin typeface="Verdana"/>
                <a:cs typeface="Verdana"/>
              </a:rPr>
              <a:t>Change</a:t>
            </a:r>
            <a:endParaRPr sz="3200" dirty="0">
              <a:latin typeface="Verdana"/>
              <a:cs typeface="Verdana"/>
            </a:endParaRPr>
          </a:p>
          <a:p>
            <a:pPr marL="4319905">
              <a:lnSpc>
                <a:spcPts val="2640"/>
              </a:lnSpc>
            </a:pPr>
            <a:r>
              <a:rPr sz="2400" spc="-5" dirty="0">
                <a:solidFill>
                  <a:srgbClr val="56555A"/>
                </a:solidFill>
                <a:latin typeface="Verdana"/>
                <a:cs typeface="Verdana"/>
              </a:rPr>
              <a:t>OVER </a:t>
            </a:r>
            <a:r>
              <a:rPr sz="2400" spc="-10" dirty="0">
                <a:solidFill>
                  <a:srgbClr val="56555A"/>
                </a:solidFill>
                <a:latin typeface="Verdana"/>
                <a:cs typeface="Verdana"/>
              </a:rPr>
              <a:t>FOLLOWING </a:t>
            </a:r>
            <a:r>
              <a:rPr sz="2400" dirty="0">
                <a:solidFill>
                  <a:srgbClr val="56555A"/>
                </a:solidFill>
                <a:latin typeface="Verdana"/>
                <a:cs typeface="Verdana"/>
              </a:rPr>
              <a:t>A</a:t>
            </a:r>
            <a:r>
              <a:rPr sz="2400" spc="30" dirty="0">
                <a:solidFill>
                  <a:srgbClr val="56555A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56555A"/>
                </a:solidFill>
                <a:latin typeface="Verdana"/>
                <a:cs typeface="Verdana"/>
              </a:rPr>
              <a:t>PLAN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3078" y="268300"/>
            <a:ext cx="4091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12 </a:t>
            </a:r>
            <a:r>
              <a:rPr spc="-45" dirty="0"/>
              <a:t>Guiding </a:t>
            </a:r>
            <a:r>
              <a:rPr spc="-40" dirty="0"/>
              <a:t>Agile</a:t>
            </a:r>
            <a:r>
              <a:rPr spc="-475" dirty="0"/>
              <a:t> </a:t>
            </a:r>
            <a:r>
              <a:rPr spc="-45" dirty="0"/>
              <a:t>Principles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30593" y="1047940"/>
          <a:ext cx="11354432" cy="5186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57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3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1045">
                <a:tc gridSpan="2">
                  <a:txBody>
                    <a:bodyPr/>
                    <a:lstStyle/>
                    <a:p>
                      <a:pPr marL="7159625" marR="181610" indent="-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Customer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Satisfac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io  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9525">
                      <a:solidFill>
                        <a:srgbClr val="3EBE6E"/>
                      </a:solidFill>
                      <a:prstDash val="solid"/>
                    </a:lnL>
                    <a:solidFill>
                      <a:srgbClr val="44C0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R="4762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Quality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solidFill>
                      <a:srgbClr val="44C071"/>
                    </a:solidFill>
                  </a:tcPr>
                </a:tc>
                <a:tc>
                  <a:txBody>
                    <a:bodyPr/>
                    <a:lstStyle/>
                    <a:p>
                      <a:pPr marL="290195" marR="229235" indent="-45720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40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ea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  work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1765" marB="0">
                    <a:solidFill>
                      <a:srgbClr val="44C071"/>
                    </a:solidFill>
                  </a:tcPr>
                </a:tc>
                <a:tc>
                  <a:txBody>
                    <a:bodyPr/>
                    <a:lstStyle/>
                    <a:p>
                      <a:pPr marL="300990" marR="221615" indent="-64135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ject  Mgmt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1765" marB="0">
                    <a:lnR w="9525">
                      <a:solidFill>
                        <a:srgbClr val="3EBE6E"/>
                      </a:solidFill>
                      <a:prstDash val="solid"/>
                    </a:lnR>
                    <a:solidFill>
                      <a:srgbClr val="44C0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7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-5" dirty="0">
                          <a:solidFill>
                            <a:srgbClr val="56555A"/>
                          </a:solidFill>
                          <a:latin typeface="Arial"/>
                          <a:cs typeface="Arial"/>
                        </a:rPr>
                        <a:t>Customer satisfaction by rapid delivery of useful</a:t>
                      </a:r>
                      <a:r>
                        <a:rPr sz="1600" spc="55" dirty="0">
                          <a:solidFill>
                            <a:srgbClr val="56555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56555A"/>
                          </a:solidFill>
                          <a:latin typeface="Arial"/>
                          <a:cs typeface="Arial"/>
                        </a:rPr>
                        <a:t>software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9525">
                      <a:solidFill>
                        <a:srgbClr val="3EBE6E"/>
                      </a:solidFill>
                      <a:prstDash val="solid"/>
                    </a:lnL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30697C"/>
                          </a:solidFill>
                          <a:latin typeface="Verdana"/>
                          <a:cs typeface="Verdana"/>
                        </a:rPr>
                        <a:t>P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1750" marB="0"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30697C"/>
                          </a:solidFill>
                          <a:latin typeface="Verdana"/>
                          <a:cs typeface="Verdana"/>
                        </a:rPr>
                        <a:t>P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1750" marB="0"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3EBE6E"/>
                      </a:solidFill>
                      <a:prstDash val="solid"/>
                    </a:lnR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56555A"/>
                          </a:solidFill>
                          <a:latin typeface="Arial"/>
                          <a:cs typeface="Arial"/>
                        </a:rPr>
                        <a:t>Welcome changing requirements, even late in</a:t>
                      </a:r>
                      <a:r>
                        <a:rPr sz="1600" spc="35" dirty="0">
                          <a:solidFill>
                            <a:srgbClr val="56555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56555A"/>
                          </a:solidFill>
                          <a:latin typeface="Arial"/>
                          <a:cs typeface="Arial"/>
                        </a:rPr>
                        <a:t>development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9525">
                      <a:solidFill>
                        <a:srgbClr val="3EBE6E"/>
                      </a:solidFill>
                      <a:prstDash val="solid"/>
                    </a:lnL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solidFill>
                            <a:srgbClr val="30697C"/>
                          </a:solidFill>
                          <a:latin typeface="Verdana"/>
                          <a:cs typeface="Verdana"/>
                        </a:rPr>
                        <a:t>P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6830" marB="0"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solidFill>
                            <a:srgbClr val="30697C"/>
                          </a:solidFill>
                          <a:latin typeface="Verdana"/>
                          <a:cs typeface="Verdana"/>
                        </a:rPr>
                        <a:t>P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6830" marB="0">
                    <a:lnR w="9525">
                      <a:solidFill>
                        <a:srgbClr val="3EBE6E"/>
                      </a:solidFill>
                      <a:prstDash val="solid"/>
                    </a:lnR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solidFill>
                            <a:srgbClr val="56555A"/>
                          </a:solidFill>
                          <a:latin typeface="Arial"/>
                          <a:cs typeface="Arial"/>
                        </a:rPr>
                        <a:t>Working software is delivered frequently (weeks rather than</a:t>
                      </a:r>
                      <a:r>
                        <a:rPr sz="1600" spc="125" dirty="0">
                          <a:solidFill>
                            <a:srgbClr val="56555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56555A"/>
                          </a:solidFill>
                          <a:latin typeface="Arial"/>
                          <a:cs typeface="Arial"/>
                        </a:rPr>
                        <a:t>months)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9525">
                      <a:solidFill>
                        <a:srgbClr val="3EBE6E"/>
                      </a:solidFill>
                      <a:prstDash val="solid"/>
                    </a:lnL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solidFill>
                            <a:srgbClr val="30697C"/>
                          </a:solidFill>
                          <a:latin typeface="Verdana"/>
                          <a:cs typeface="Verdana"/>
                        </a:rPr>
                        <a:t>P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6830" marB="0"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solidFill>
                            <a:srgbClr val="30697C"/>
                          </a:solidFill>
                          <a:latin typeface="Verdana"/>
                          <a:cs typeface="Verdana"/>
                        </a:rPr>
                        <a:t>P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6830" marB="0"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3EBE6E"/>
                      </a:solidFill>
                      <a:prstDash val="solid"/>
                    </a:lnR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solidFill>
                            <a:srgbClr val="56555A"/>
                          </a:solidFill>
                          <a:latin typeface="Arial"/>
                          <a:cs typeface="Arial"/>
                        </a:rPr>
                        <a:t>Working software is the primary measure of</a:t>
                      </a:r>
                      <a:r>
                        <a:rPr sz="1600" spc="105" dirty="0">
                          <a:solidFill>
                            <a:srgbClr val="56555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56555A"/>
                          </a:solidFill>
                          <a:latin typeface="Arial"/>
                          <a:cs typeface="Arial"/>
                        </a:rPr>
                        <a:t>progress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9525">
                      <a:solidFill>
                        <a:srgbClr val="3EBE6E"/>
                      </a:solidFill>
                      <a:prstDash val="solid"/>
                    </a:lnL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solidFill>
                            <a:srgbClr val="30697C"/>
                          </a:solidFill>
                          <a:latin typeface="Verdana"/>
                          <a:cs typeface="Verdana"/>
                        </a:rPr>
                        <a:t>P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6830" marB="0"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3EBE6E"/>
                      </a:solidFill>
                      <a:prstDash val="solid"/>
                    </a:lnR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solidFill>
                            <a:srgbClr val="56555A"/>
                          </a:solidFill>
                          <a:latin typeface="Arial"/>
                          <a:cs typeface="Arial"/>
                        </a:rPr>
                        <a:t>Sustainable development, able to maintain a constant</a:t>
                      </a:r>
                      <a:r>
                        <a:rPr sz="1600" spc="35" dirty="0">
                          <a:solidFill>
                            <a:srgbClr val="56555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56555A"/>
                          </a:solidFill>
                          <a:latin typeface="Arial"/>
                          <a:cs typeface="Arial"/>
                        </a:rPr>
                        <a:t>pace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9525">
                      <a:solidFill>
                        <a:srgbClr val="3EBE6E"/>
                      </a:solidFill>
                      <a:prstDash val="solid"/>
                    </a:lnL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30697C"/>
                          </a:solidFill>
                          <a:latin typeface="Verdana"/>
                          <a:cs typeface="Verdana"/>
                        </a:rPr>
                        <a:t>P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7465" marB="0"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814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30697C"/>
                          </a:solidFill>
                          <a:latin typeface="Verdana"/>
                          <a:cs typeface="Verdana"/>
                        </a:rPr>
                        <a:t>P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7465" marB="0"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30697C"/>
                          </a:solidFill>
                          <a:latin typeface="Verdana"/>
                          <a:cs typeface="Verdana"/>
                        </a:rPr>
                        <a:t>P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7465" marB="0">
                    <a:lnR w="9525">
                      <a:solidFill>
                        <a:srgbClr val="3EBE6E"/>
                      </a:solidFill>
                      <a:prstDash val="solid"/>
                    </a:lnR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solidFill>
                            <a:srgbClr val="56555A"/>
                          </a:solidFill>
                          <a:latin typeface="Arial"/>
                          <a:cs typeface="Arial"/>
                        </a:rPr>
                        <a:t>Close, daily co-operation between business people and</a:t>
                      </a:r>
                      <a:r>
                        <a:rPr sz="1600" spc="25" dirty="0">
                          <a:solidFill>
                            <a:srgbClr val="56555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56555A"/>
                          </a:solidFill>
                          <a:latin typeface="Arial"/>
                          <a:cs typeface="Arial"/>
                        </a:rPr>
                        <a:t>developers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9525">
                      <a:solidFill>
                        <a:srgbClr val="3EBE6E"/>
                      </a:solidFill>
                      <a:prstDash val="solid"/>
                    </a:lnL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30697C"/>
                          </a:solidFill>
                          <a:latin typeface="Verdana"/>
                          <a:cs typeface="Verdana"/>
                        </a:rPr>
                        <a:t>P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7465" marB="0"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30697C"/>
                          </a:solidFill>
                          <a:latin typeface="Verdana"/>
                          <a:cs typeface="Verdana"/>
                        </a:rPr>
                        <a:t>P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7465" marB="0"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814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30697C"/>
                          </a:solidFill>
                          <a:latin typeface="Verdana"/>
                          <a:cs typeface="Verdana"/>
                        </a:rPr>
                        <a:t>P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7465" marB="0"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3EBE6E"/>
                      </a:solidFill>
                      <a:prstDash val="solid"/>
                    </a:lnR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solidFill>
                            <a:srgbClr val="56555A"/>
                          </a:solidFill>
                          <a:latin typeface="Arial"/>
                          <a:cs typeface="Arial"/>
                        </a:rPr>
                        <a:t>Face-to-face conversation </a:t>
                      </a:r>
                      <a:r>
                        <a:rPr sz="1600" dirty="0">
                          <a:solidFill>
                            <a:srgbClr val="56555A"/>
                          </a:solidFill>
                          <a:latin typeface="Arial"/>
                          <a:cs typeface="Arial"/>
                        </a:rPr>
                        <a:t>is </a:t>
                      </a:r>
                      <a:r>
                        <a:rPr sz="1600" spc="-5" dirty="0">
                          <a:solidFill>
                            <a:srgbClr val="56555A"/>
                          </a:solidFill>
                          <a:latin typeface="Arial"/>
                          <a:cs typeface="Arial"/>
                        </a:rPr>
                        <a:t>the best form of</a:t>
                      </a:r>
                      <a:r>
                        <a:rPr sz="1600" spc="85" dirty="0">
                          <a:solidFill>
                            <a:srgbClr val="56555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56555A"/>
                          </a:solidFill>
                          <a:latin typeface="Arial"/>
                          <a:cs typeface="Arial"/>
                        </a:rPr>
                        <a:t>communication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9525">
                      <a:solidFill>
                        <a:srgbClr val="3EBE6E"/>
                      </a:solidFill>
                      <a:prstDash val="solid"/>
                    </a:lnL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30697C"/>
                          </a:solidFill>
                          <a:latin typeface="Verdana"/>
                          <a:cs typeface="Verdana"/>
                        </a:rPr>
                        <a:t>P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7465" marB="0"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814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30697C"/>
                          </a:solidFill>
                          <a:latin typeface="Verdana"/>
                          <a:cs typeface="Verdana"/>
                        </a:rPr>
                        <a:t>P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7465" marB="0"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3EBE6E"/>
                      </a:solidFill>
                      <a:prstDash val="solid"/>
                    </a:lnR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solidFill>
                            <a:srgbClr val="56555A"/>
                          </a:solidFill>
                          <a:latin typeface="Arial"/>
                          <a:cs typeface="Arial"/>
                        </a:rPr>
                        <a:t>Projects are built around motivated individuals, </a:t>
                      </a:r>
                      <a:r>
                        <a:rPr sz="1600" spc="-10" dirty="0">
                          <a:solidFill>
                            <a:srgbClr val="56555A"/>
                          </a:solidFill>
                          <a:latin typeface="Arial"/>
                          <a:cs typeface="Arial"/>
                        </a:rPr>
                        <a:t>who </a:t>
                      </a:r>
                      <a:r>
                        <a:rPr sz="1600" spc="-5" dirty="0">
                          <a:solidFill>
                            <a:srgbClr val="56555A"/>
                          </a:solidFill>
                          <a:latin typeface="Arial"/>
                          <a:cs typeface="Arial"/>
                        </a:rPr>
                        <a:t>should be</a:t>
                      </a:r>
                      <a:r>
                        <a:rPr sz="1600" spc="120" dirty="0">
                          <a:solidFill>
                            <a:srgbClr val="56555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56555A"/>
                          </a:solidFill>
                          <a:latin typeface="Arial"/>
                          <a:cs typeface="Arial"/>
                        </a:rPr>
                        <a:t>trusted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9525">
                      <a:solidFill>
                        <a:srgbClr val="3EBE6E"/>
                      </a:solidFill>
                      <a:prstDash val="solid"/>
                    </a:lnL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814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30697C"/>
                          </a:solidFill>
                          <a:latin typeface="Verdana"/>
                          <a:cs typeface="Verdana"/>
                        </a:rPr>
                        <a:t>P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7465" marB="0"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3EBE6E"/>
                      </a:solidFill>
                      <a:prstDash val="solid"/>
                    </a:lnR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solidFill>
                            <a:srgbClr val="56555A"/>
                          </a:solidFill>
                          <a:latin typeface="Arial"/>
                          <a:cs typeface="Arial"/>
                        </a:rPr>
                        <a:t>Continuous attention to </a:t>
                      </a:r>
                      <a:r>
                        <a:rPr sz="1600" dirty="0">
                          <a:solidFill>
                            <a:srgbClr val="56555A"/>
                          </a:solidFill>
                          <a:latin typeface="Arial"/>
                          <a:cs typeface="Arial"/>
                        </a:rPr>
                        <a:t>technical </a:t>
                      </a:r>
                      <a:r>
                        <a:rPr sz="1600" spc="-5" dirty="0">
                          <a:solidFill>
                            <a:srgbClr val="56555A"/>
                          </a:solidFill>
                          <a:latin typeface="Arial"/>
                          <a:cs typeface="Arial"/>
                        </a:rPr>
                        <a:t>excellence and good</a:t>
                      </a:r>
                      <a:r>
                        <a:rPr sz="1600" spc="30" dirty="0">
                          <a:solidFill>
                            <a:srgbClr val="56555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56555A"/>
                          </a:solidFill>
                          <a:latin typeface="Arial"/>
                          <a:cs typeface="Arial"/>
                        </a:rPr>
                        <a:t>design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9525">
                      <a:solidFill>
                        <a:srgbClr val="3EBE6E"/>
                      </a:solidFill>
                      <a:prstDash val="solid"/>
                    </a:lnL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30697C"/>
                          </a:solidFill>
                          <a:latin typeface="Verdana"/>
                          <a:cs typeface="Verdana"/>
                        </a:rPr>
                        <a:t>P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7465" marB="0"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3EBE6E"/>
                      </a:solidFill>
                      <a:prstDash val="solid"/>
                    </a:lnR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solidFill>
                            <a:srgbClr val="56555A"/>
                          </a:solidFill>
                          <a:latin typeface="Arial"/>
                          <a:cs typeface="Arial"/>
                        </a:rPr>
                        <a:t>Simplicity – the art of maximizing the amount of </a:t>
                      </a:r>
                      <a:r>
                        <a:rPr sz="1600" spc="-10" dirty="0">
                          <a:solidFill>
                            <a:srgbClr val="56555A"/>
                          </a:solidFill>
                          <a:latin typeface="Arial"/>
                          <a:cs typeface="Arial"/>
                        </a:rPr>
                        <a:t>work </a:t>
                      </a:r>
                      <a:r>
                        <a:rPr sz="1600" spc="-5" dirty="0">
                          <a:solidFill>
                            <a:srgbClr val="56555A"/>
                          </a:solidFill>
                          <a:latin typeface="Arial"/>
                          <a:cs typeface="Arial"/>
                        </a:rPr>
                        <a:t>not</a:t>
                      </a:r>
                      <a:r>
                        <a:rPr sz="1600" spc="140" dirty="0">
                          <a:solidFill>
                            <a:srgbClr val="56555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56555A"/>
                          </a:solidFill>
                          <a:latin typeface="Arial"/>
                          <a:cs typeface="Arial"/>
                        </a:rPr>
                        <a:t>done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9525">
                      <a:solidFill>
                        <a:srgbClr val="3EBE6E"/>
                      </a:solidFill>
                      <a:prstDash val="solid"/>
                    </a:lnL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30697C"/>
                          </a:solidFill>
                          <a:latin typeface="Verdana"/>
                          <a:cs typeface="Verdana"/>
                        </a:rPr>
                        <a:t>P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7465" marB="0">
                    <a:lnR w="9525">
                      <a:solidFill>
                        <a:srgbClr val="3EBE6E"/>
                      </a:solidFill>
                      <a:prstDash val="solid"/>
                    </a:lnR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7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solidFill>
                            <a:srgbClr val="56555A"/>
                          </a:solidFill>
                          <a:latin typeface="Arial"/>
                          <a:cs typeface="Arial"/>
                        </a:rPr>
                        <a:t>Self-organizing</a:t>
                      </a:r>
                      <a:r>
                        <a:rPr sz="1600" spc="-20" dirty="0">
                          <a:solidFill>
                            <a:srgbClr val="56555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56555A"/>
                          </a:solidFill>
                          <a:latin typeface="Arial"/>
                          <a:cs typeface="Arial"/>
                        </a:rPr>
                        <a:t>teams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9525">
                      <a:solidFill>
                        <a:srgbClr val="3EBE6E"/>
                      </a:solidFill>
                      <a:prstDash val="solid"/>
                    </a:lnL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814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30697C"/>
                          </a:solidFill>
                          <a:latin typeface="Verdana"/>
                          <a:cs typeface="Verdana"/>
                        </a:rPr>
                        <a:t>P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7465" marB="0"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3EBE6E"/>
                      </a:solidFill>
                      <a:prstDash val="solid"/>
                    </a:lnR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0" dirty="0">
                          <a:solidFill>
                            <a:srgbClr val="56555A"/>
                          </a:solidFill>
                          <a:latin typeface="Arial"/>
                          <a:cs typeface="Arial"/>
                        </a:rPr>
                        <a:t>Team </a:t>
                      </a:r>
                      <a:r>
                        <a:rPr sz="1600" spc="-5" dirty="0">
                          <a:solidFill>
                            <a:srgbClr val="56555A"/>
                          </a:solidFill>
                          <a:latin typeface="Arial"/>
                          <a:cs typeface="Arial"/>
                        </a:rPr>
                        <a:t>regularly reflects on how to become more effective, then</a:t>
                      </a:r>
                      <a:r>
                        <a:rPr sz="1600" spc="165" dirty="0">
                          <a:solidFill>
                            <a:srgbClr val="56555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56555A"/>
                          </a:solidFill>
                          <a:latin typeface="Arial"/>
                          <a:cs typeface="Arial"/>
                        </a:rPr>
                        <a:t>adjusts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9525">
                      <a:solidFill>
                        <a:srgbClr val="3EBE6E"/>
                      </a:solidFill>
                      <a:prstDash val="solid"/>
                    </a:lnL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30697C"/>
                          </a:solidFill>
                          <a:latin typeface="Verdana"/>
                          <a:cs typeface="Verdana"/>
                        </a:rPr>
                        <a:t>P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7465" marB="0"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814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30697C"/>
                          </a:solidFill>
                          <a:latin typeface="Verdana"/>
                          <a:cs typeface="Verdana"/>
                        </a:rPr>
                        <a:t>P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7465" marB="0"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3EBE6E"/>
                      </a:solidFill>
                      <a:prstDash val="solid"/>
                    </a:lnR>
                    <a:lnT w="9525">
                      <a:solidFill>
                        <a:srgbClr val="3EBE6E"/>
                      </a:solidFill>
                      <a:prstDash val="solid"/>
                    </a:lnT>
                    <a:lnB w="9525">
                      <a:solidFill>
                        <a:srgbClr val="3EBE6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14727" y="2097023"/>
            <a:ext cx="8348472" cy="2595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9341" y="1481709"/>
            <a:ext cx="5923915" cy="1740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6555A"/>
                </a:solidFill>
                <a:latin typeface="Arial"/>
                <a:cs typeface="Arial"/>
              </a:rPr>
              <a:t>Agile </a:t>
            </a:r>
            <a:r>
              <a:rPr sz="2400" dirty="0">
                <a:solidFill>
                  <a:srgbClr val="56555A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56555A"/>
                </a:solidFill>
                <a:latin typeface="Arial"/>
                <a:cs typeface="Arial"/>
              </a:rPr>
              <a:t>entity </a:t>
            </a:r>
            <a:r>
              <a:rPr sz="2400" dirty="0">
                <a:solidFill>
                  <a:srgbClr val="56555A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56555A"/>
                </a:solidFill>
                <a:latin typeface="Arial"/>
                <a:cs typeface="Arial"/>
              </a:rPr>
              <a:t>possesses</a:t>
            </a:r>
            <a:r>
              <a:rPr sz="2400" spc="2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6555A"/>
                </a:solidFill>
                <a:latin typeface="Arial"/>
                <a:cs typeface="Arial"/>
              </a:rPr>
              <a:t>agility</a:t>
            </a:r>
            <a:endParaRPr sz="24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1980"/>
              </a:spcBef>
            </a:pPr>
            <a:r>
              <a:rPr sz="2400" spc="-5" dirty="0">
                <a:solidFill>
                  <a:srgbClr val="56555A"/>
                </a:solidFill>
                <a:latin typeface="Arial"/>
                <a:cs typeface="Arial"/>
              </a:rPr>
              <a:t>Agility or </a:t>
            </a:r>
            <a:r>
              <a:rPr sz="2400" i="1" spc="-10" dirty="0">
                <a:solidFill>
                  <a:srgbClr val="56555A"/>
                </a:solidFill>
                <a:latin typeface="Arial"/>
                <a:cs typeface="Arial"/>
              </a:rPr>
              <a:t>nimbleness </a:t>
            </a:r>
            <a:r>
              <a:rPr sz="2400" spc="-5" dirty="0">
                <a:solidFill>
                  <a:srgbClr val="56555A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56555A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56555A"/>
                </a:solidFill>
                <a:latin typeface="Arial"/>
                <a:cs typeface="Arial"/>
              </a:rPr>
              <a:t>ability </a:t>
            </a:r>
            <a:r>
              <a:rPr sz="2400" dirty="0">
                <a:solidFill>
                  <a:srgbClr val="56555A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56555A"/>
                </a:solidFill>
                <a:latin typeface="Arial"/>
                <a:cs typeface="Arial"/>
              </a:rPr>
              <a:t>change  </a:t>
            </a:r>
            <a:r>
              <a:rPr sz="2400" dirty="0">
                <a:solidFill>
                  <a:srgbClr val="56555A"/>
                </a:solidFill>
                <a:latin typeface="Arial"/>
                <a:cs typeface="Arial"/>
              </a:rPr>
              <a:t>the </a:t>
            </a:r>
            <a:r>
              <a:rPr sz="2400" spc="-15" dirty="0">
                <a:solidFill>
                  <a:srgbClr val="56555A"/>
                </a:solidFill>
                <a:latin typeface="Arial"/>
                <a:cs typeface="Arial"/>
              </a:rPr>
              <a:t>body’s </a:t>
            </a:r>
            <a:r>
              <a:rPr sz="2400" spc="-5" dirty="0">
                <a:solidFill>
                  <a:srgbClr val="56555A"/>
                </a:solidFill>
                <a:latin typeface="Arial"/>
                <a:cs typeface="Arial"/>
              </a:rPr>
              <a:t>position </a:t>
            </a:r>
            <a:r>
              <a:rPr sz="2400" spc="-25" dirty="0">
                <a:solidFill>
                  <a:srgbClr val="56555A"/>
                </a:solidFill>
                <a:latin typeface="Arial"/>
                <a:cs typeface="Arial"/>
              </a:rPr>
              <a:t>efficiently. </a:t>
            </a:r>
            <a:r>
              <a:rPr sz="2400" spc="-5" dirty="0">
                <a:solidFill>
                  <a:srgbClr val="56555A"/>
                </a:solidFill>
                <a:latin typeface="Arial"/>
                <a:cs typeface="Arial"/>
              </a:rPr>
              <a:t>Requires </a:t>
            </a:r>
            <a:r>
              <a:rPr sz="2400" dirty="0">
                <a:solidFill>
                  <a:srgbClr val="56555A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56555A"/>
                </a:solidFill>
                <a:latin typeface="Arial"/>
                <a:cs typeface="Arial"/>
              </a:rPr>
              <a:t>integration </a:t>
            </a:r>
            <a:r>
              <a:rPr sz="2400" dirty="0">
                <a:solidFill>
                  <a:srgbClr val="56555A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56555A"/>
                </a:solidFill>
                <a:latin typeface="Arial"/>
                <a:cs typeface="Arial"/>
              </a:rPr>
              <a:t>isolation skills</a:t>
            </a:r>
            <a:r>
              <a:rPr sz="2400" spc="7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6555A"/>
                </a:solidFill>
                <a:latin typeface="Arial"/>
                <a:cs typeface="Arial"/>
              </a:rPr>
              <a:t>using...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40707" y="424053"/>
            <a:ext cx="2918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Textbook</a:t>
            </a:r>
            <a:r>
              <a:rPr spc="-185" dirty="0"/>
              <a:t> </a:t>
            </a:r>
            <a:r>
              <a:rPr spc="-45" dirty="0"/>
              <a:t>Definition</a:t>
            </a:r>
          </a:p>
        </p:txBody>
      </p:sp>
      <p:sp>
        <p:nvSpPr>
          <p:cNvPr id="4" name="object 4"/>
          <p:cNvSpPr/>
          <p:nvPr/>
        </p:nvSpPr>
        <p:spPr>
          <a:xfrm>
            <a:off x="4866132" y="3648455"/>
            <a:ext cx="981710" cy="982980"/>
          </a:xfrm>
          <a:custGeom>
            <a:avLst/>
            <a:gdLst/>
            <a:ahLst/>
            <a:cxnLst/>
            <a:rect l="l" t="t" r="r" b="b"/>
            <a:pathLst>
              <a:path w="981710" h="982979">
                <a:moveTo>
                  <a:pt x="490727" y="0"/>
                </a:moveTo>
                <a:lnTo>
                  <a:pt x="443468" y="2250"/>
                </a:lnTo>
                <a:lnTo>
                  <a:pt x="397479" y="8863"/>
                </a:lnTo>
                <a:lnTo>
                  <a:pt x="352966" y="19634"/>
                </a:lnTo>
                <a:lnTo>
                  <a:pt x="310136" y="34356"/>
                </a:lnTo>
                <a:lnTo>
                  <a:pt x="269194" y="52822"/>
                </a:lnTo>
                <a:lnTo>
                  <a:pt x="230345" y="74827"/>
                </a:lnTo>
                <a:lnTo>
                  <a:pt x="193795" y="100165"/>
                </a:lnTo>
                <a:lnTo>
                  <a:pt x="159751" y="128630"/>
                </a:lnTo>
                <a:lnTo>
                  <a:pt x="128416" y="160014"/>
                </a:lnTo>
                <a:lnTo>
                  <a:pt x="99998" y="194113"/>
                </a:lnTo>
                <a:lnTo>
                  <a:pt x="74702" y="230720"/>
                </a:lnTo>
                <a:lnTo>
                  <a:pt x="52733" y="269629"/>
                </a:lnTo>
                <a:lnTo>
                  <a:pt x="34297" y="310634"/>
                </a:lnTo>
                <a:lnTo>
                  <a:pt x="19601" y="353529"/>
                </a:lnTo>
                <a:lnTo>
                  <a:pt x="8848" y="398107"/>
                </a:lnTo>
                <a:lnTo>
                  <a:pt x="2246" y="444163"/>
                </a:lnTo>
                <a:lnTo>
                  <a:pt x="0" y="491490"/>
                </a:lnTo>
                <a:lnTo>
                  <a:pt x="2246" y="538816"/>
                </a:lnTo>
                <a:lnTo>
                  <a:pt x="8848" y="584872"/>
                </a:lnTo>
                <a:lnTo>
                  <a:pt x="19601" y="629450"/>
                </a:lnTo>
                <a:lnTo>
                  <a:pt x="34297" y="672345"/>
                </a:lnTo>
                <a:lnTo>
                  <a:pt x="52733" y="713350"/>
                </a:lnTo>
                <a:lnTo>
                  <a:pt x="74702" y="752259"/>
                </a:lnTo>
                <a:lnTo>
                  <a:pt x="99998" y="788866"/>
                </a:lnTo>
                <a:lnTo>
                  <a:pt x="128416" y="822965"/>
                </a:lnTo>
                <a:lnTo>
                  <a:pt x="159751" y="854349"/>
                </a:lnTo>
                <a:lnTo>
                  <a:pt x="193795" y="882814"/>
                </a:lnTo>
                <a:lnTo>
                  <a:pt x="230345" y="908152"/>
                </a:lnTo>
                <a:lnTo>
                  <a:pt x="269194" y="930157"/>
                </a:lnTo>
                <a:lnTo>
                  <a:pt x="310136" y="948623"/>
                </a:lnTo>
                <a:lnTo>
                  <a:pt x="352966" y="963345"/>
                </a:lnTo>
                <a:lnTo>
                  <a:pt x="397479" y="974116"/>
                </a:lnTo>
                <a:lnTo>
                  <a:pt x="443468" y="980729"/>
                </a:lnTo>
                <a:lnTo>
                  <a:pt x="490727" y="982980"/>
                </a:lnTo>
                <a:lnTo>
                  <a:pt x="537987" y="980729"/>
                </a:lnTo>
                <a:lnTo>
                  <a:pt x="583976" y="974116"/>
                </a:lnTo>
                <a:lnTo>
                  <a:pt x="628489" y="963345"/>
                </a:lnTo>
                <a:lnTo>
                  <a:pt x="671319" y="948623"/>
                </a:lnTo>
                <a:lnTo>
                  <a:pt x="712261" y="930157"/>
                </a:lnTo>
                <a:lnTo>
                  <a:pt x="751110" y="908152"/>
                </a:lnTo>
                <a:lnTo>
                  <a:pt x="787660" y="882814"/>
                </a:lnTo>
                <a:lnTo>
                  <a:pt x="821704" y="854349"/>
                </a:lnTo>
                <a:lnTo>
                  <a:pt x="853039" y="822965"/>
                </a:lnTo>
                <a:lnTo>
                  <a:pt x="881457" y="788866"/>
                </a:lnTo>
                <a:lnTo>
                  <a:pt x="906753" y="752259"/>
                </a:lnTo>
                <a:lnTo>
                  <a:pt x="928722" y="713350"/>
                </a:lnTo>
                <a:lnTo>
                  <a:pt x="947158" y="672345"/>
                </a:lnTo>
                <a:lnTo>
                  <a:pt x="961854" y="629450"/>
                </a:lnTo>
                <a:lnTo>
                  <a:pt x="972607" y="584872"/>
                </a:lnTo>
                <a:lnTo>
                  <a:pt x="979209" y="538816"/>
                </a:lnTo>
                <a:lnTo>
                  <a:pt x="981455" y="491490"/>
                </a:lnTo>
                <a:lnTo>
                  <a:pt x="979209" y="444163"/>
                </a:lnTo>
                <a:lnTo>
                  <a:pt x="972607" y="398107"/>
                </a:lnTo>
                <a:lnTo>
                  <a:pt x="961854" y="353529"/>
                </a:lnTo>
                <a:lnTo>
                  <a:pt x="947158" y="310634"/>
                </a:lnTo>
                <a:lnTo>
                  <a:pt x="928722" y="269629"/>
                </a:lnTo>
                <a:lnTo>
                  <a:pt x="906753" y="230720"/>
                </a:lnTo>
                <a:lnTo>
                  <a:pt x="881457" y="194113"/>
                </a:lnTo>
                <a:lnTo>
                  <a:pt x="853039" y="160014"/>
                </a:lnTo>
                <a:lnTo>
                  <a:pt x="821704" y="128630"/>
                </a:lnTo>
                <a:lnTo>
                  <a:pt x="787660" y="100165"/>
                </a:lnTo>
                <a:lnTo>
                  <a:pt x="751110" y="74827"/>
                </a:lnTo>
                <a:lnTo>
                  <a:pt x="712261" y="52822"/>
                </a:lnTo>
                <a:lnTo>
                  <a:pt x="671319" y="34356"/>
                </a:lnTo>
                <a:lnTo>
                  <a:pt x="628489" y="19634"/>
                </a:lnTo>
                <a:lnTo>
                  <a:pt x="583976" y="8863"/>
                </a:lnTo>
                <a:lnTo>
                  <a:pt x="537987" y="2250"/>
                </a:lnTo>
                <a:lnTo>
                  <a:pt x="490727" y="0"/>
                </a:lnTo>
                <a:close/>
              </a:path>
            </a:pathLst>
          </a:custGeom>
          <a:solidFill>
            <a:srgbClr val="379A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04613" y="4783073"/>
            <a:ext cx="9061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6555A"/>
                </a:solidFill>
                <a:latin typeface="Arial"/>
                <a:cs typeface="Arial"/>
              </a:rPr>
              <a:t>S</a:t>
            </a:r>
            <a:r>
              <a:rPr sz="2400" spc="-15" dirty="0">
                <a:solidFill>
                  <a:srgbClr val="56555A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56555A"/>
                </a:solidFill>
                <a:latin typeface="Arial"/>
                <a:cs typeface="Arial"/>
              </a:rPr>
              <a:t>eed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25859" y="396657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45029" y="0"/>
                </a:moveTo>
                <a:lnTo>
                  <a:pt x="0" y="45023"/>
                </a:lnTo>
                <a:lnTo>
                  <a:pt x="37530" y="78779"/>
                </a:lnTo>
                <a:lnTo>
                  <a:pt x="78811" y="37515"/>
                </a:lnTo>
                <a:lnTo>
                  <a:pt x="45029" y="0"/>
                </a:lnTo>
                <a:close/>
              </a:path>
            </a:pathLst>
          </a:custGeom>
          <a:solidFill>
            <a:srgbClr val="348B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36870" y="3741478"/>
            <a:ext cx="251460" cy="251460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123855" y="0"/>
                </a:moveTo>
                <a:lnTo>
                  <a:pt x="76000" y="9907"/>
                </a:lnTo>
                <a:lnTo>
                  <a:pt x="36591" y="37048"/>
                </a:lnTo>
                <a:lnTo>
                  <a:pt x="9851" y="77553"/>
                </a:lnTo>
                <a:lnTo>
                  <a:pt x="0" y="127550"/>
                </a:lnTo>
                <a:lnTo>
                  <a:pt x="9851" y="175386"/>
                </a:lnTo>
                <a:lnTo>
                  <a:pt x="36591" y="214778"/>
                </a:lnTo>
                <a:lnTo>
                  <a:pt x="76000" y="241506"/>
                </a:lnTo>
                <a:lnTo>
                  <a:pt x="123855" y="251353"/>
                </a:lnTo>
                <a:lnTo>
                  <a:pt x="173873" y="241506"/>
                </a:lnTo>
                <a:lnTo>
                  <a:pt x="204437" y="221346"/>
                </a:lnTo>
                <a:lnTo>
                  <a:pt x="123855" y="221346"/>
                </a:lnTo>
                <a:lnTo>
                  <a:pt x="88610" y="214076"/>
                </a:lnTo>
                <a:lnTo>
                  <a:pt x="58642" y="194143"/>
                </a:lnTo>
                <a:lnTo>
                  <a:pt x="37822" y="164363"/>
                </a:lnTo>
                <a:lnTo>
                  <a:pt x="30022" y="127550"/>
                </a:lnTo>
                <a:lnTo>
                  <a:pt x="37822" y="90155"/>
                </a:lnTo>
                <a:lnTo>
                  <a:pt x="58642" y="59090"/>
                </a:lnTo>
                <a:lnTo>
                  <a:pt x="88610" y="37873"/>
                </a:lnTo>
                <a:lnTo>
                  <a:pt x="123855" y="30020"/>
                </a:lnTo>
                <a:lnTo>
                  <a:pt x="203901" y="30020"/>
                </a:lnTo>
                <a:lnTo>
                  <a:pt x="173873" y="9907"/>
                </a:lnTo>
                <a:lnTo>
                  <a:pt x="123855" y="0"/>
                </a:lnTo>
                <a:close/>
              </a:path>
              <a:path w="251460" h="251460">
                <a:moveTo>
                  <a:pt x="203901" y="30020"/>
                </a:moveTo>
                <a:lnTo>
                  <a:pt x="123855" y="30020"/>
                </a:lnTo>
                <a:lnTo>
                  <a:pt x="161266" y="37873"/>
                </a:lnTo>
                <a:lnTo>
                  <a:pt x="192343" y="59090"/>
                </a:lnTo>
                <a:lnTo>
                  <a:pt x="213569" y="90155"/>
                </a:lnTo>
                <a:lnTo>
                  <a:pt x="221426" y="127550"/>
                </a:lnTo>
                <a:lnTo>
                  <a:pt x="213569" y="164363"/>
                </a:lnTo>
                <a:lnTo>
                  <a:pt x="192343" y="194143"/>
                </a:lnTo>
                <a:lnTo>
                  <a:pt x="161266" y="214076"/>
                </a:lnTo>
                <a:lnTo>
                  <a:pt x="123855" y="221346"/>
                </a:lnTo>
                <a:lnTo>
                  <a:pt x="204437" y="221346"/>
                </a:lnTo>
                <a:lnTo>
                  <a:pt x="214394" y="214778"/>
                </a:lnTo>
                <a:lnTo>
                  <a:pt x="241547" y="175386"/>
                </a:lnTo>
                <a:lnTo>
                  <a:pt x="251458" y="127550"/>
                </a:lnTo>
                <a:lnTo>
                  <a:pt x="241547" y="77553"/>
                </a:lnTo>
                <a:lnTo>
                  <a:pt x="214394" y="37048"/>
                </a:lnTo>
                <a:lnTo>
                  <a:pt x="203901" y="30020"/>
                </a:lnTo>
                <a:close/>
              </a:path>
            </a:pathLst>
          </a:custGeom>
          <a:solidFill>
            <a:srgbClr val="FCBC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47434" y="3921552"/>
            <a:ext cx="103505" cy="105410"/>
          </a:xfrm>
          <a:custGeom>
            <a:avLst/>
            <a:gdLst/>
            <a:ahLst/>
            <a:cxnLst/>
            <a:rect l="l" t="t" r="r" b="b"/>
            <a:pathLst>
              <a:path w="103504" h="105410">
                <a:moveTo>
                  <a:pt x="34247" y="0"/>
                </a:moveTo>
                <a:lnTo>
                  <a:pt x="20817" y="2813"/>
                </a:lnTo>
                <a:lnTo>
                  <a:pt x="8445" y="11252"/>
                </a:lnTo>
                <a:lnTo>
                  <a:pt x="2111" y="21512"/>
                </a:lnTo>
                <a:lnTo>
                  <a:pt x="0" y="34233"/>
                </a:lnTo>
                <a:lnTo>
                  <a:pt x="2111" y="47657"/>
                </a:lnTo>
                <a:lnTo>
                  <a:pt x="8445" y="60024"/>
                </a:lnTo>
                <a:lnTo>
                  <a:pt x="45976" y="93792"/>
                </a:lnTo>
                <a:lnTo>
                  <a:pt x="56239" y="102232"/>
                </a:lnTo>
                <a:lnTo>
                  <a:pt x="68966" y="105045"/>
                </a:lnTo>
                <a:lnTo>
                  <a:pt x="82395" y="102232"/>
                </a:lnTo>
                <a:lnTo>
                  <a:pt x="94767" y="93792"/>
                </a:lnTo>
                <a:lnTo>
                  <a:pt x="101101" y="83533"/>
                </a:lnTo>
                <a:lnTo>
                  <a:pt x="103213" y="70811"/>
                </a:lnTo>
                <a:lnTo>
                  <a:pt x="101101" y="57388"/>
                </a:lnTo>
                <a:lnTo>
                  <a:pt x="94767" y="45020"/>
                </a:lnTo>
                <a:lnTo>
                  <a:pt x="57236" y="11252"/>
                </a:lnTo>
                <a:lnTo>
                  <a:pt x="46973" y="2813"/>
                </a:lnTo>
                <a:lnTo>
                  <a:pt x="34247" y="0"/>
                </a:lnTo>
                <a:close/>
              </a:path>
            </a:pathLst>
          </a:custGeom>
          <a:solidFill>
            <a:srgbClr val="FCBC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62598" y="3854027"/>
            <a:ext cx="0" cy="113030"/>
          </a:xfrm>
          <a:custGeom>
            <a:avLst/>
            <a:gdLst/>
            <a:ahLst/>
            <a:cxnLst/>
            <a:rect l="l" t="t" r="r" b="b"/>
            <a:pathLst>
              <a:path h="113029">
                <a:moveTo>
                  <a:pt x="0" y="0"/>
                </a:moveTo>
                <a:lnTo>
                  <a:pt x="0" y="112545"/>
                </a:lnTo>
              </a:path>
            </a:pathLst>
          </a:custGeom>
          <a:ln w="71307">
            <a:solidFill>
              <a:srgbClr val="348B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13019" y="3947821"/>
            <a:ext cx="506730" cy="510540"/>
          </a:xfrm>
          <a:custGeom>
            <a:avLst/>
            <a:gdLst/>
            <a:ahLst/>
            <a:cxnLst/>
            <a:rect l="l" t="t" r="r" b="b"/>
            <a:pathLst>
              <a:path w="506729" h="510539">
                <a:moveTo>
                  <a:pt x="251456" y="0"/>
                </a:moveTo>
                <a:lnTo>
                  <a:pt x="205142" y="4054"/>
                </a:lnTo>
                <a:lnTo>
                  <a:pt x="161732" y="15766"/>
                </a:lnTo>
                <a:lnTo>
                  <a:pt x="121905" y="34455"/>
                </a:lnTo>
                <a:lnTo>
                  <a:pt x="86341" y="59444"/>
                </a:lnTo>
                <a:lnTo>
                  <a:pt x="55719" y="90052"/>
                </a:lnTo>
                <a:lnTo>
                  <a:pt x="30719" y="125601"/>
                </a:lnTo>
                <a:lnTo>
                  <a:pt x="12021" y="165411"/>
                </a:lnTo>
                <a:lnTo>
                  <a:pt x="303" y="208804"/>
                </a:lnTo>
                <a:lnTo>
                  <a:pt x="0" y="212273"/>
                </a:lnTo>
                <a:lnTo>
                  <a:pt x="0" y="297013"/>
                </a:lnTo>
                <a:lnTo>
                  <a:pt x="12021" y="343275"/>
                </a:lnTo>
                <a:lnTo>
                  <a:pt x="30719" y="382930"/>
                </a:lnTo>
                <a:lnTo>
                  <a:pt x="55719" y="418603"/>
                </a:lnTo>
                <a:lnTo>
                  <a:pt x="86341" y="449520"/>
                </a:lnTo>
                <a:lnTo>
                  <a:pt x="121905" y="474910"/>
                </a:lnTo>
                <a:lnTo>
                  <a:pt x="161732" y="494002"/>
                </a:lnTo>
                <a:lnTo>
                  <a:pt x="205142" y="506023"/>
                </a:lnTo>
                <a:lnTo>
                  <a:pt x="251456" y="510202"/>
                </a:lnTo>
                <a:lnTo>
                  <a:pt x="296781" y="506023"/>
                </a:lnTo>
                <a:lnTo>
                  <a:pt x="339665" y="494002"/>
                </a:lnTo>
                <a:lnTo>
                  <a:pt x="379337" y="474910"/>
                </a:lnTo>
                <a:lnTo>
                  <a:pt x="415024" y="449520"/>
                </a:lnTo>
                <a:lnTo>
                  <a:pt x="445954" y="418603"/>
                </a:lnTo>
                <a:lnTo>
                  <a:pt x="471355" y="382930"/>
                </a:lnTo>
                <a:lnTo>
                  <a:pt x="490455" y="343275"/>
                </a:lnTo>
                <a:lnTo>
                  <a:pt x="502481" y="300408"/>
                </a:lnTo>
                <a:lnTo>
                  <a:pt x="506661" y="255101"/>
                </a:lnTo>
                <a:lnTo>
                  <a:pt x="502481" y="208804"/>
                </a:lnTo>
                <a:lnTo>
                  <a:pt x="490455" y="165411"/>
                </a:lnTo>
                <a:lnTo>
                  <a:pt x="471355" y="125601"/>
                </a:lnTo>
                <a:lnTo>
                  <a:pt x="445954" y="90052"/>
                </a:lnTo>
                <a:lnTo>
                  <a:pt x="415024" y="59444"/>
                </a:lnTo>
                <a:lnTo>
                  <a:pt x="379337" y="34455"/>
                </a:lnTo>
                <a:lnTo>
                  <a:pt x="339665" y="15766"/>
                </a:lnTo>
                <a:lnTo>
                  <a:pt x="296781" y="4054"/>
                </a:lnTo>
                <a:lnTo>
                  <a:pt x="251456" y="0"/>
                </a:lnTo>
                <a:close/>
              </a:path>
            </a:pathLst>
          </a:custGeom>
          <a:solidFill>
            <a:srgbClr val="63B8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73067" y="4011596"/>
            <a:ext cx="382905" cy="382905"/>
          </a:xfrm>
          <a:custGeom>
            <a:avLst/>
            <a:gdLst/>
            <a:ahLst/>
            <a:cxnLst/>
            <a:rect l="l" t="t" r="r" b="b"/>
            <a:pathLst>
              <a:path w="382904" h="382904">
                <a:moveTo>
                  <a:pt x="191407" y="0"/>
                </a:moveTo>
                <a:lnTo>
                  <a:pt x="146533" y="4888"/>
                </a:lnTo>
                <a:lnTo>
                  <a:pt x="105861" y="18898"/>
                </a:lnTo>
                <a:lnTo>
                  <a:pt x="70377" y="41045"/>
                </a:lnTo>
                <a:lnTo>
                  <a:pt x="41063" y="70346"/>
                </a:lnTo>
                <a:lnTo>
                  <a:pt x="18907" y="105815"/>
                </a:lnTo>
                <a:lnTo>
                  <a:pt x="4890" y="146470"/>
                </a:lnTo>
                <a:lnTo>
                  <a:pt x="0" y="191326"/>
                </a:lnTo>
                <a:lnTo>
                  <a:pt x="4890" y="234997"/>
                </a:lnTo>
                <a:lnTo>
                  <a:pt x="18907" y="275191"/>
                </a:lnTo>
                <a:lnTo>
                  <a:pt x="41064" y="310726"/>
                </a:lnTo>
                <a:lnTo>
                  <a:pt x="70377" y="340421"/>
                </a:lnTo>
                <a:lnTo>
                  <a:pt x="105861" y="363094"/>
                </a:lnTo>
                <a:lnTo>
                  <a:pt x="146533" y="377564"/>
                </a:lnTo>
                <a:lnTo>
                  <a:pt x="191407" y="382650"/>
                </a:lnTo>
                <a:lnTo>
                  <a:pt x="235097" y="377564"/>
                </a:lnTo>
                <a:lnTo>
                  <a:pt x="275307" y="363094"/>
                </a:lnTo>
                <a:lnTo>
                  <a:pt x="310857" y="340421"/>
                </a:lnTo>
                <a:lnTo>
                  <a:pt x="340564" y="310726"/>
                </a:lnTo>
                <a:lnTo>
                  <a:pt x="363247" y="275191"/>
                </a:lnTo>
                <a:lnTo>
                  <a:pt x="377723" y="234997"/>
                </a:lnTo>
                <a:lnTo>
                  <a:pt x="382811" y="191326"/>
                </a:lnTo>
                <a:lnTo>
                  <a:pt x="377723" y="146470"/>
                </a:lnTo>
                <a:lnTo>
                  <a:pt x="363247" y="105815"/>
                </a:lnTo>
                <a:lnTo>
                  <a:pt x="340564" y="70346"/>
                </a:lnTo>
                <a:lnTo>
                  <a:pt x="310857" y="41045"/>
                </a:lnTo>
                <a:lnTo>
                  <a:pt x="275307" y="18898"/>
                </a:lnTo>
                <a:lnTo>
                  <a:pt x="235097" y="4888"/>
                </a:lnTo>
                <a:lnTo>
                  <a:pt x="1914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41954" y="4064116"/>
            <a:ext cx="213995" cy="300355"/>
          </a:xfrm>
          <a:custGeom>
            <a:avLst/>
            <a:gdLst/>
            <a:ahLst/>
            <a:cxnLst/>
            <a:rect l="l" t="t" r="r" b="b"/>
            <a:pathLst>
              <a:path w="213995" h="300354">
                <a:moveTo>
                  <a:pt x="105081" y="0"/>
                </a:moveTo>
                <a:lnTo>
                  <a:pt x="48791" y="56267"/>
                </a:lnTo>
                <a:lnTo>
                  <a:pt x="75061" y="78779"/>
                </a:lnTo>
                <a:lnTo>
                  <a:pt x="26270" y="127550"/>
                </a:lnTo>
                <a:lnTo>
                  <a:pt x="37530" y="138806"/>
                </a:lnTo>
                <a:lnTo>
                  <a:pt x="0" y="176322"/>
                </a:lnTo>
                <a:lnTo>
                  <a:pt x="123853" y="300119"/>
                </a:lnTo>
                <a:lnTo>
                  <a:pt x="160092" y="270166"/>
                </a:lnTo>
                <a:lnTo>
                  <a:pt x="188592" y="232123"/>
                </a:lnTo>
                <a:lnTo>
                  <a:pt x="207239" y="187750"/>
                </a:lnTo>
                <a:lnTo>
                  <a:pt x="213925" y="138806"/>
                </a:lnTo>
                <a:lnTo>
                  <a:pt x="213866" y="130423"/>
                </a:lnTo>
                <a:lnTo>
                  <a:pt x="213456" y="122391"/>
                </a:lnTo>
                <a:lnTo>
                  <a:pt x="212343" y="115061"/>
                </a:lnTo>
                <a:lnTo>
                  <a:pt x="210175" y="108786"/>
                </a:lnTo>
                <a:lnTo>
                  <a:pt x="105081" y="0"/>
                </a:lnTo>
                <a:close/>
              </a:path>
            </a:pathLst>
          </a:custGeom>
          <a:solidFill>
            <a:srgbClr val="DEDF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21372" y="4064286"/>
            <a:ext cx="135166" cy="184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89413" y="3797758"/>
            <a:ext cx="146361" cy="86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74638" y="3947821"/>
            <a:ext cx="76008" cy="787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38743" y="3648455"/>
            <a:ext cx="982980" cy="982980"/>
          </a:xfrm>
          <a:custGeom>
            <a:avLst/>
            <a:gdLst/>
            <a:ahLst/>
            <a:cxnLst/>
            <a:rect l="l" t="t" r="r" b="b"/>
            <a:pathLst>
              <a:path w="982979" h="982979">
                <a:moveTo>
                  <a:pt x="491489" y="0"/>
                </a:moveTo>
                <a:lnTo>
                  <a:pt x="444163" y="2250"/>
                </a:lnTo>
                <a:lnTo>
                  <a:pt x="398107" y="8863"/>
                </a:lnTo>
                <a:lnTo>
                  <a:pt x="353529" y="19634"/>
                </a:lnTo>
                <a:lnTo>
                  <a:pt x="310634" y="34356"/>
                </a:lnTo>
                <a:lnTo>
                  <a:pt x="269629" y="52822"/>
                </a:lnTo>
                <a:lnTo>
                  <a:pt x="230720" y="74827"/>
                </a:lnTo>
                <a:lnTo>
                  <a:pt x="194113" y="100165"/>
                </a:lnTo>
                <a:lnTo>
                  <a:pt x="160014" y="128630"/>
                </a:lnTo>
                <a:lnTo>
                  <a:pt x="128630" y="160014"/>
                </a:lnTo>
                <a:lnTo>
                  <a:pt x="100165" y="194113"/>
                </a:lnTo>
                <a:lnTo>
                  <a:pt x="74827" y="230720"/>
                </a:lnTo>
                <a:lnTo>
                  <a:pt x="52822" y="269629"/>
                </a:lnTo>
                <a:lnTo>
                  <a:pt x="34356" y="310634"/>
                </a:lnTo>
                <a:lnTo>
                  <a:pt x="19634" y="353529"/>
                </a:lnTo>
                <a:lnTo>
                  <a:pt x="8863" y="398107"/>
                </a:lnTo>
                <a:lnTo>
                  <a:pt x="2250" y="444163"/>
                </a:lnTo>
                <a:lnTo>
                  <a:pt x="0" y="491490"/>
                </a:lnTo>
                <a:lnTo>
                  <a:pt x="2250" y="538816"/>
                </a:lnTo>
                <a:lnTo>
                  <a:pt x="8863" y="584872"/>
                </a:lnTo>
                <a:lnTo>
                  <a:pt x="19634" y="629450"/>
                </a:lnTo>
                <a:lnTo>
                  <a:pt x="34356" y="672345"/>
                </a:lnTo>
                <a:lnTo>
                  <a:pt x="52822" y="713350"/>
                </a:lnTo>
                <a:lnTo>
                  <a:pt x="74827" y="752259"/>
                </a:lnTo>
                <a:lnTo>
                  <a:pt x="100165" y="788866"/>
                </a:lnTo>
                <a:lnTo>
                  <a:pt x="128630" y="822965"/>
                </a:lnTo>
                <a:lnTo>
                  <a:pt x="160014" y="854349"/>
                </a:lnTo>
                <a:lnTo>
                  <a:pt x="194113" y="882814"/>
                </a:lnTo>
                <a:lnTo>
                  <a:pt x="230720" y="908152"/>
                </a:lnTo>
                <a:lnTo>
                  <a:pt x="269629" y="930157"/>
                </a:lnTo>
                <a:lnTo>
                  <a:pt x="310634" y="948623"/>
                </a:lnTo>
                <a:lnTo>
                  <a:pt x="353529" y="963345"/>
                </a:lnTo>
                <a:lnTo>
                  <a:pt x="398107" y="974116"/>
                </a:lnTo>
                <a:lnTo>
                  <a:pt x="444163" y="980729"/>
                </a:lnTo>
                <a:lnTo>
                  <a:pt x="491489" y="982980"/>
                </a:lnTo>
                <a:lnTo>
                  <a:pt x="538816" y="980729"/>
                </a:lnTo>
                <a:lnTo>
                  <a:pt x="584872" y="974116"/>
                </a:lnTo>
                <a:lnTo>
                  <a:pt x="629450" y="963345"/>
                </a:lnTo>
                <a:lnTo>
                  <a:pt x="672345" y="948623"/>
                </a:lnTo>
                <a:lnTo>
                  <a:pt x="713350" y="930157"/>
                </a:lnTo>
                <a:lnTo>
                  <a:pt x="752259" y="908152"/>
                </a:lnTo>
                <a:lnTo>
                  <a:pt x="788866" y="882814"/>
                </a:lnTo>
                <a:lnTo>
                  <a:pt x="822965" y="854349"/>
                </a:lnTo>
                <a:lnTo>
                  <a:pt x="854349" y="822965"/>
                </a:lnTo>
                <a:lnTo>
                  <a:pt x="882814" y="788866"/>
                </a:lnTo>
                <a:lnTo>
                  <a:pt x="908152" y="752259"/>
                </a:lnTo>
                <a:lnTo>
                  <a:pt x="930157" y="713350"/>
                </a:lnTo>
                <a:lnTo>
                  <a:pt x="948623" y="672345"/>
                </a:lnTo>
                <a:lnTo>
                  <a:pt x="963345" y="629450"/>
                </a:lnTo>
                <a:lnTo>
                  <a:pt x="974116" y="584872"/>
                </a:lnTo>
                <a:lnTo>
                  <a:pt x="980729" y="538816"/>
                </a:lnTo>
                <a:lnTo>
                  <a:pt x="982979" y="491490"/>
                </a:lnTo>
                <a:lnTo>
                  <a:pt x="980729" y="444163"/>
                </a:lnTo>
                <a:lnTo>
                  <a:pt x="974116" y="398107"/>
                </a:lnTo>
                <a:lnTo>
                  <a:pt x="963345" y="353529"/>
                </a:lnTo>
                <a:lnTo>
                  <a:pt x="948623" y="310634"/>
                </a:lnTo>
                <a:lnTo>
                  <a:pt x="930157" y="269629"/>
                </a:lnTo>
                <a:lnTo>
                  <a:pt x="908152" y="230720"/>
                </a:lnTo>
                <a:lnTo>
                  <a:pt x="882814" y="194113"/>
                </a:lnTo>
                <a:lnTo>
                  <a:pt x="854349" y="160014"/>
                </a:lnTo>
                <a:lnTo>
                  <a:pt x="822965" y="128630"/>
                </a:lnTo>
                <a:lnTo>
                  <a:pt x="788866" y="100165"/>
                </a:lnTo>
                <a:lnTo>
                  <a:pt x="752259" y="74827"/>
                </a:lnTo>
                <a:lnTo>
                  <a:pt x="713350" y="52822"/>
                </a:lnTo>
                <a:lnTo>
                  <a:pt x="672345" y="34356"/>
                </a:lnTo>
                <a:lnTo>
                  <a:pt x="629450" y="19634"/>
                </a:lnTo>
                <a:lnTo>
                  <a:pt x="584872" y="8863"/>
                </a:lnTo>
                <a:lnTo>
                  <a:pt x="538816" y="2250"/>
                </a:lnTo>
                <a:lnTo>
                  <a:pt x="491489" y="0"/>
                </a:lnTo>
                <a:close/>
              </a:path>
            </a:pathLst>
          </a:custGeom>
          <a:solidFill>
            <a:srgbClr val="306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142478" y="4783073"/>
            <a:ext cx="1177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6555A"/>
                </a:solidFill>
                <a:latin typeface="Arial"/>
                <a:cs typeface="Arial"/>
              </a:rPr>
              <a:t>Strength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308847" y="4089722"/>
            <a:ext cx="835660" cy="90170"/>
          </a:xfrm>
          <a:custGeom>
            <a:avLst/>
            <a:gdLst/>
            <a:ahLst/>
            <a:cxnLst/>
            <a:rect l="l" t="t" r="r" b="b"/>
            <a:pathLst>
              <a:path w="835659" h="90170">
                <a:moveTo>
                  <a:pt x="794025" y="0"/>
                </a:moveTo>
                <a:lnTo>
                  <a:pt x="33795" y="0"/>
                </a:lnTo>
                <a:lnTo>
                  <a:pt x="18464" y="3341"/>
                </a:lnTo>
                <a:lnTo>
                  <a:pt x="6644" y="12662"/>
                </a:lnTo>
                <a:lnTo>
                  <a:pt x="0" y="25104"/>
                </a:lnTo>
                <a:lnTo>
                  <a:pt x="0" y="63388"/>
                </a:lnTo>
                <a:lnTo>
                  <a:pt x="6644" y="75988"/>
                </a:lnTo>
                <a:lnTo>
                  <a:pt x="18464" y="86192"/>
                </a:lnTo>
                <a:lnTo>
                  <a:pt x="33795" y="90063"/>
                </a:lnTo>
                <a:lnTo>
                  <a:pt x="794025" y="90063"/>
                </a:lnTo>
                <a:lnTo>
                  <a:pt x="809942" y="86192"/>
                </a:lnTo>
                <a:lnTo>
                  <a:pt x="823048" y="75989"/>
                </a:lnTo>
                <a:lnTo>
                  <a:pt x="831941" y="61562"/>
                </a:lnTo>
                <a:lnTo>
                  <a:pt x="835217" y="45025"/>
                </a:lnTo>
                <a:lnTo>
                  <a:pt x="831941" y="26908"/>
                </a:lnTo>
                <a:lnTo>
                  <a:pt x="823048" y="12662"/>
                </a:lnTo>
                <a:lnTo>
                  <a:pt x="809942" y="3341"/>
                </a:lnTo>
                <a:lnTo>
                  <a:pt x="794025" y="0"/>
                </a:lnTo>
                <a:close/>
              </a:path>
            </a:pathLst>
          </a:custGeom>
          <a:solidFill>
            <a:srgbClr val="FCBC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54995" y="3931924"/>
            <a:ext cx="153670" cy="394335"/>
          </a:xfrm>
          <a:custGeom>
            <a:avLst/>
            <a:gdLst/>
            <a:ahLst/>
            <a:cxnLst/>
            <a:rect l="l" t="t" r="r" b="b"/>
            <a:pathLst>
              <a:path w="153670" h="394335">
                <a:moveTo>
                  <a:pt x="96011" y="0"/>
                </a:moveTo>
                <a:lnTo>
                  <a:pt x="47392" y="2408"/>
                </a:lnTo>
                <a:lnTo>
                  <a:pt x="5967" y="43918"/>
                </a:lnTo>
                <a:lnTo>
                  <a:pt x="0" y="75232"/>
                </a:lnTo>
                <a:lnTo>
                  <a:pt x="0" y="319157"/>
                </a:lnTo>
                <a:lnTo>
                  <a:pt x="5967" y="348299"/>
                </a:lnTo>
                <a:lnTo>
                  <a:pt x="22466" y="372164"/>
                </a:lnTo>
                <a:lnTo>
                  <a:pt x="47393" y="388289"/>
                </a:lnTo>
                <a:lnTo>
                  <a:pt x="78642" y="394211"/>
                </a:lnTo>
                <a:lnTo>
                  <a:pt x="107722" y="388289"/>
                </a:lnTo>
                <a:lnTo>
                  <a:pt x="131539" y="372164"/>
                </a:lnTo>
                <a:lnTo>
                  <a:pt x="147631" y="348300"/>
                </a:lnTo>
                <a:lnTo>
                  <a:pt x="153542" y="319157"/>
                </a:lnTo>
                <a:lnTo>
                  <a:pt x="153542" y="75232"/>
                </a:lnTo>
                <a:lnTo>
                  <a:pt x="147631" y="43918"/>
                </a:lnTo>
                <a:lnTo>
                  <a:pt x="131538" y="18941"/>
                </a:lnTo>
                <a:lnTo>
                  <a:pt x="107722" y="2408"/>
                </a:lnTo>
                <a:lnTo>
                  <a:pt x="96011" y="0"/>
                </a:lnTo>
                <a:close/>
              </a:path>
            </a:pathLst>
          </a:custGeom>
          <a:solidFill>
            <a:srgbClr val="5257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54995" y="4127249"/>
            <a:ext cx="153542" cy="1988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40720" y="3931924"/>
            <a:ext cx="149860" cy="394335"/>
          </a:xfrm>
          <a:custGeom>
            <a:avLst/>
            <a:gdLst/>
            <a:ahLst/>
            <a:cxnLst/>
            <a:rect l="l" t="t" r="r" b="b"/>
            <a:pathLst>
              <a:path w="149859" h="394335">
                <a:moveTo>
                  <a:pt x="92270" y="0"/>
                </a:moveTo>
                <a:lnTo>
                  <a:pt x="45819" y="2408"/>
                </a:lnTo>
                <a:lnTo>
                  <a:pt x="5910" y="43918"/>
                </a:lnTo>
                <a:lnTo>
                  <a:pt x="0" y="75232"/>
                </a:lnTo>
                <a:lnTo>
                  <a:pt x="0" y="319157"/>
                </a:lnTo>
                <a:lnTo>
                  <a:pt x="5911" y="348299"/>
                </a:lnTo>
                <a:lnTo>
                  <a:pt x="22003" y="372164"/>
                </a:lnTo>
                <a:lnTo>
                  <a:pt x="45820" y="388289"/>
                </a:lnTo>
                <a:lnTo>
                  <a:pt x="74900" y="394211"/>
                </a:lnTo>
                <a:lnTo>
                  <a:pt x="103981" y="388289"/>
                </a:lnTo>
                <a:lnTo>
                  <a:pt x="127797" y="372164"/>
                </a:lnTo>
                <a:lnTo>
                  <a:pt x="143890" y="348300"/>
                </a:lnTo>
                <a:lnTo>
                  <a:pt x="149801" y="319157"/>
                </a:lnTo>
                <a:lnTo>
                  <a:pt x="149800" y="75232"/>
                </a:lnTo>
                <a:lnTo>
                  <a:pt x="143890" y="43918"/>
                </a:lnTo>
                <a:lnTo>
                  <a:pt x="127797" y="18941"/>
                </a:lnTo>
                <a:lnTo>
                  <a:pt x="103981" y="2408"/>
                </a:lnTo>
                <a:lnTo>
                  <a:pt x="92270" y="0"/>
                </a:lnTo>
                <a:close/>
              </a:path>
            </a:pathLst>
          </a:custGeom>
          <a:solidFill>
            <a:srgbClr val="5257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40721" y="4127249"/>
            <a:ext cx="149860" cy="199390"/>
          </a:xfrm>
          <a:custGeom>
            <a:avLst/>
            <a:gdLst/>
            <a:ahLst/>
            <a:cxnLst/>
            <a:rect l="l" t="t" r="r" b="b"/>
            <a:pathLst>
              <a:path w="149859" h="199389">
                <a:moveTo>
                  <a:pt x="149800" y="0"/>
                </a:moveTo>
                <a:lnTo>
                  <a:pt x="0" y="0"/>
                </a:lnTo>
                <a:lnTo>
                  <a:pt x="0" y="123832"/>
                </a:lnTo>
                <a:lnTo>
                  <a:pt x="5910" y="152975"/>
                </a:lnTo>
                <a:lnTo>
                  <a:pt x="22003" y="176839"/>
                </a:lnTo>
                <a:lnTo>
                  <a:pt x="45819" y="192964"/>
                </a:lnTo>
                <a:lnTo>
                  <a:pt x="74900" y="198887"/>
                </a:lnTo>
                <a:lnTo>
                  <a:pt x="103981" y="192964"/>
                </a:lnTo>
                <a:lnTo>
                  <a:pt x="127797" y="176839"/>
                </a:lnTo>
                <a:lnTo>
                  <a:pt x="143890" y="152975"/>
                </a:lnTo>
                <a:lnTo>
                  <a:pt x="149801" y="123832"/>
                </a:lnTo>
                <a:lnTo>
                  <a:pt x="149800" y="0"/>
                </a:lnTo>
                <a:close/>
              </a:path>
            </a:pathLst>
          </a:custGeom>
          <a:solidFill>
            <a:srgbClr val="3134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65112" y="4007156"/>
            <a:ext cx="89883" cy="2401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90521" y="4007156"/>
            <a:ext cx="93980" cy="240665"/>
          </a:xfrm>
          <a:custGeom>
            <a:avLst/>
            <a:gdLst/>
            <a:ahLst/>
            <a:cxnLst/>
            <a:rect l="l" t="t" r="r" b="b"/>
            <a:pathLst>
              <a:path w="93979" h="240664">
                <a:moveTo>
                  <a:pt x="48686" y="0"/>
                </a:moveTo>
                <a:lnTo>
                  <a:pt x="30020" y="3343"/>
                </a:lnTo>
                <a:lnTo>
                  <a:pt x="14513" y="12668"/>
                </a:lnTo>
                <a:lnTo>
                  <a:pt x="3920" y="26918"/>
                </a:lnTo>
                <a:lnTo>
                  <a:pt x="0" y="45037"/>
                </a:lnTo>
                <a:lnTo>
                  <a:pt x="0" y="195134"/>
                </a:lnTo>
                <a:lnTo>
                  <a:pt x="3921" y="213257"/>
                </a:lnTo>
                <a:lnTo>
                  <a:pt x="14513" y="227507"/>
                </a:lnTo>
                <a:lnTo>
                  <a:pt x="30020" y="236830"/>
                </a:lnTo>
                <a:lnTo>
                  <a:pt x="48686" y="240172"/>
                </a:lnTo>
                <a:lnTo>
                  <a:pt x="65188" y="236830"/>
                </a:lnTo>
                <a:lnTo>
                  <a:pt x="79580" y="227507"/>
                </a:lnTo>
                <a:lnTo>
                  <a:pt x="89758" y="213257"/>
                </a:lnTo>
                <a:lnTo>
                  <a:pt x="93619" y="195134"/>
                </a:lnTo>
                <a:lnTo>
                  <a:pt x="93619" y="45037"/>
                </a:lnTo>
                <a:lnTo>
                  <a:pt x="89758" y="26918"/>
                </a:lnTo>
                <a:lnTo>
                  <a:pt x="79580" y="12668"/>
                </a:lnTo>
                <a:lnTo>
                  <a:pt x="65187" y="3343"/>
                </a:lnTo>
                <a:lnTo>
                  <a:pt x="48686" y="0"/>
                </a:lnTo>
                <a:close/>
              </a:path>
            </a:pathLst>
          </a:custGeom>
          <a:solidFill>
            <a:srgbClr val="5257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90522" y="4127249"/>
            <a:ext cx="93980" cy="120650"/>
          </a:xfrm>
          <a:custGeom>
            <a:avLst/>
            <a:gdLst/>
            <a:ahLst/>
            <a:cxnLst/>
            <a:rect l="l" t="t" r="r" b="b"/>
            <a:pathLst>
              <a:path w="93979" h="120650">
                <a:moveTo>
                  <a:pt x="93619" y="0"/>
                </a:moveTo>
                <a:lnTo>
                  <a:pt x="0" y="0"/>
                </a:lnTo>
                <a:lnTo>
                  <a:pt x="0" y="75042"/>
                </a:lnTo>
                <a:lnTo>
                  <a:pt x="3921" y="93164"/>
                </a:lnTo>
                <a:lnTo>
                  <a:pt x="14513" y="107414"/>
                </a:lnTo>
                <a:lnTo>
                  <a:pt x="30020" y="116737"/>
                </a:lnTo>
                <a:lnTo>
                  <a:pt x="48686" y="120080"/>
                </a:lnTo>
                <a:lnTo>
                  <a:pt x="65188" y="116737"/>
                </a:lnTo>
                <a:lnTo>
                  <a:pt x="79580" y="107414"/>
                </a:lnTo>
                <a:lnTo>
                  <a:pt x="89758" y="93164"/>
                </a:lnTo>
                <a:lnTo>
                  <a:pt x="93619" y="75042"/>
                </a:lnTo>
                <a:lnTo>
                  <a:pt x="93619" y="0"/>
                </a:lnTo>
                <a:close/>
              </a:path>
            </a:pathLst>
          </a:custGeom>
          <a:solidFill>
            <a:srgbClr val="3134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008107" y="3648455"/>
            <a:ext cx="982980" cy="982980"/>
          </a:xfrm>
          <a:custGeom>
            <a:avLst/>
            <a:gdLst/>
            <a:ahLst/>
            <a:cxnLst/>
            <a:rect l="l" t="t" r="r" b="b"/>
            <a:pathLst>
              <a:path w="982979" h="982979">
                <a:moveTo>
                  <a:pt x="491490" y="0"/>
                </a:moveTo>
                <a:lnTo>
                  <a:pt x="444163" y="2250"/>
                </a:lnTo>
                <a:lnTo>
                  <a:pt x="398107" y="8863"/>
                </a:lnTo>
                <a:lnTo>
                  <a:pt x="353529" y="19634"/>
                </a:lnTo>
                <a:lnTo>
                  <a:pt x="310634" y="34356"/>
                </a:lnTo>
                <a:lnTo>
                  <a:pt x="269629" y="52822"/>
                </a:lnTo>
                <a:lnTo>
                  <a:pt x="230720" y="74827"/>
                </a:lnTo>
                <a:lnTo>
                  <a:pt x="194113" y="100165"/>
                </a:lnTo>
                <a:lnTo>
                  <a:pt x="160014" y="128630"/>
                </a:lnTo>
                <a:lnTo>
                  <a:pt x="128630" y="160014"/>
                </a:lnTo>
                <a:lnTo>
                  <a:pt x="100165" y="194113"/>
                </a:lnTo>
                <a:lnTo>
                  <a:pt x="74827" y="230720"/>
                </a:lnTo>
                <a:lnTo>
                  <a:pt x="52822" y="269629"/>
                </a:lnTo>
                <a:lnTo>
                  <a:pt x="34356" y="310634"/>
                </a:lnTo>
                <a:lnTo>
                  <a:pt x="19634" y="353529"/>
                </a:lnTo>
                <a:lnTo>
                  <a:pt x="8863" y="398107"/>
                </a:lnTo>
                <a:lnTo>
                  <a:pt x="2250" y="444163"/>
                </a:lnTo>
                <a:lnTo>
                  <a:pt x="0" y="491490"/>
                </a:lnTo>
                <a:lnTo>
                  <a:pt x="2250" y="538816"/>
                </a:lnTo>
                <a:lnTo>
                  <a:pt x="8863" y="584872"/>
                </a:lnTo>
                <a:lnTo>
                  <a:pt x="19634" y="629450"/>
                </a:lnTo>
                <a:lnTo>
                  <a:pt x="34356" y="672345"/>
                </a:lnTo>
                <a:lnTo>
                  <a:pt x="52822" y="713350"/>
                </a:lnTo>
                <a:lnTo>
                  <a:pt x="74827" y="752259"/>
                </a:lnTo>
                <a:lnTo>
                  <a:pt x="100165" y="788866"/>
                </a:lnTo>
                <a:lnTo>
                  <a:pt x="128630" y="822965"/>
                </a:lnTo>
                <a:lnTo>
                  <a:pt x="160014" y="854349"/>
                </a:lnTo>
                <a:lnTo>
                  <a:pt x="194113" y="882814"/>
                </a:lnTo>
                <a:lnTo>
                  <a:pt x="230720" y="908152"/>
                </a:lnTo>
                <a:lnTo>
                  <a:pt x="269629" y="930157"/>
                </a:lnTo>
                <a:lnTo>
                  <a:pt x="310634" y="948623"/>
                </a:lnTo>
                <a:lnTo>
                  <a:pt x="353529" y="963345"/>
                </a:lnTo>
                <a:lnTo>
                  <a:pt x="398107" y="974116"/>
                </a:lnTo>
                <a:lnTo>
                  <a:pt x="444163" y="980729"/>
                </a:lnTo>
                <a:lnTo>
                  <a:pt x="491490" y="982980"/>
                </a:lnTo>
                <a:lnTo>
                  <a:pt x="538816" y="980729"/>
                </a:lnTo>
                <a:lnTo>
                  <a:pt x="584872" y="974116"/>
                </a:lnTo>
                <a:lnTo>
                  <a:pt x="629450" y="963345"/>
                </a:lnTo>
                <a:lnTo>
                  <a:pt x="672345" y="948623"/>
                </a:lnTo>
                <a:lnTo>
                  <a:pt x="713350" y="930157"/>
                </a:lnTo>
                <a:lnTo>
                  <a:pt x="752259" y="908152"/>
                </a:lnTo>
                <a:lnTo>
                  <a:pt x="788866" y="882814"/>
                </a:lnTo>
                <a:lnTo>
                  <a:pt x="822965" y="854349"/>
                </a:lnTo>
                <a:lnTo>
                  <a:pt x="854349" y="822965"/>
                </a:lnTo>
                <a:lnTo>
                  <a:pt x="882814" y="788866"/>
                </a:lnTo>
                <a:lnTo>
                  <a:pt x="908152" y="752259"/>
                </a:lnTo>
                <a:lnTo>
                  <a:pt x="930157" y="713350"/>
                </a:lnTo>
                <a:lnTo>
                  <a:pt x="948623" y="672345"/>
                </a:lnTo>
                <a:lnTo>
                  <a:pt x="963345" y="629450"/>
                </a:lnTo>
                <a:lnTo>
                  <a:pt x="974116" y="584872"/>
                </a:lnTo>
                <a:lnTo>
                  <a:pt x="980729" y="538816"/>
                </a:lnTo>
                <a:lnTo>
                  <a:pt x="982980" y="491490"/>
                </a:lnTo>
                <a:lnTo>
                  <a:pt x="980729" y="444163"/>
                </a:lnTo>
                <a:lnTo>
                  <a:pt x="974116" y="398107"/>
                </a:lnTo>
                <a:lnTo>
                  <a:pt x="963345" y="353529"/>
                </a:lnTo>
                <a:lnTo>
                  <a:pt x="948623" y="310634"/>
                </a:lnTo>
                <a:lnTo>
                  <a:pt x="930157" y="269629"/>
                </a:lnTo>
                <a:lnTo>
                  <a:pt x="908152" y="230720"/>
                </a:lnTo>
                <a:lnTo>
                  <a:pt x="882814" y="194113"/>
                </a:lnTo>
                <a:lnTo>
                  <a:pt x="854349" y="160014"/>
                </a:lnTo>
                <a:lnTo>
                  <a:pt x="822965" y="128630"/>
                </a:lnTo>
                <a:lnTo>
                  <a:pt x="788866" y="100165"/>
                </a:lnTo>
                <a:lnTo>
                  <a:pt x="752259" y="74827"/>
                </a:lnTo>
                <a:lnTo>
                  <a:pt x="713350" y="52822"/>
                </a:lnTo>
                <a:lnTo>
                  <a:pt x="672345" y="34356"/>
                </a:lnTo>
                <a:lnTo>
                  <a:pt x="629450" y="19634"/>
                </a:lnTo>
                <a:lnTo>
                  <a:pt x="584872" y="8863"/>
                </a:lnTo>
                <a:lnTo>
                  <a:pt x="538816" y="2250"/>
                </a:lnTo>
                <a:lnTo>
                  <a:pt x="491490" y="0"/>
                </a:lnTo>
                <a:close/>
              </a:path>
            </a:pathLst>
          </a:custGeom>
          <a:solidFill>
            <a:srgbClr val="24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751568" y="4783073"/>
            <a:ext cx="1498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6555A"/>
                </a:solidFill>
                <a:latin typeface="Arial"/>
                <a:cs typeface="Arial"/>
              </a:rPr>
              <a:t>Endurance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171012" y="3866281"/>
            <a:ext cx="651510" cy="591185"/>
          </a:xfrm>
          <a:custGeom>
            <a:avLst/>
            <a:gdLst/>
            <a:ahLst/>
            <a:cxnLst/>
            <a:rect l="l" t="t" r="r" b="b"/>
            <a:pathLst>
              <a:path w="651509" h="591185">
                <a:moveTo>
                  <a:pt x="151457" y="0"/>
                </a:moveTo>
                <a:lnTo>
                  <a:pt x="108008" y="10433"/>
                </a:lnTo>
                <a:lnTo>
                  <a:pt x="68483" y="32815"/>
                </a:lnTo>
                <a:lnTo>
                  <a:pt x="36878" y="64663"/>
                </a:lnTo>
                <a:lnTo>
                  <a:pt x="14235" y="103582"/>
                </a:lnTo>
                <a:lnTo>
                  <a:pt x="1595" y="147182"/>
                </a:lnTo>
                <a:lnTo>
                  <a:pt x="0" y="193070"/>
                </a:lnTo>
                <a:lnTo>
                  <a:pt x="10491" y="238854"/>
                </a:lnTo>
                <a:lnTo>
                  <a:pt x="73959" y="331768"/>
                </a:lnTo>
                <a:lnTo>
                  <a:pt x="180684" y="448554"/>
                </a:lnTo>
                <a:lnTo>
                  <a:pt x="281080" y="548490"/>
                </a:lnTo>
                <a:lnTo>
                  <a:pt x="325564" y="590852"/>
                </a:lnTo>
                <a:lnTo>
                  <a:pt x="370050" y="549018"/>
                </a:lnTo>
                <a:lnTo>
                  <a:pt x="470450" y="449962"/>
                </a:lnTo>
                <a:lnTo>
                  <a:pt x="577178" y="333351"/>
                </a:lnTo>
                <a:lnTo>
                  <a:pt x="640649" y="238854"/>
                </a:lnTo>
                <a:lnTo>
                  <a:pt x="651139" y="193070"/>
                </a:lnTo>
                <a:lnTo>
                  <a:pt x="649542" y="147182"/>
                </a:lnTo>
                <a:lnTo>
                  <a:pt x="643549" y="126514"/>
                </a:lnTo>
                <a:lnTo>
                  <a:pt x="325563" y="126514"/>
                </a:lnTo>
                <a:lnTo>
                  <a:pt x="325563" y="122773"/>
                </a:lnTo>
                <a:lnTo>
                  <a:pt x="321816" y="119032"/>
                </a:lnTo>
                <a:lnTo>
                  <a:pt x="321816" y="115279"/>
                </a:lnTo>
                <a:lnTo>
                  <a:pt x="300246" y="72669"/>
                </a:lnTo>
                <a:lnTo>
                  <a:pt x="270551" y="39004"/>
                </a:lnTo>
                <a:lnTo>
                  <a:pt x="234604" y="15117"/>
                </a:lnTo>
                <a:lnTo>
                  <a:pt x="194281" y="1838"/>
                </a:lnTo>
                <a:lnTo>
                  <a:pt x="151457" y="0"/>
                </a:lnTo>
                <a:close/>
              </a:path>
              <a:path w="651509" h="591185">
                <a:moveTo>
                  <a:pt x="499681" y="0"/>
                </a:moveTo>
                <a:lnTo>
                  <a:pt x="456855" y="1838"/>
                </a:lnTo>
                <a:lnTo>
                  <a:pt x="416531" y="15117"/>
                </a:lnTo>
                <a:lnTo>
                  <a:pt x="380583" y="39004"/>
                </a:lnTo>
                <a:lnTo>
                  <a:pt x="350888" y="72669"/>
                </a:lnTo>
                <a:lnTo>
                  <a:pt x="329323" y="115279"/>
                </a:lnTo>
                <a:lnTo>
                  <a:pt x="329323" y="119032"/>
                </a:lnTo>
                <a:lnTo>
                  <a:pt x="325563" y="122773"/>
                </a:lnTo>
                <a:lnTo>
                  <a:pt x="325563" y="126514"/>
                </a:lnTo>
                <a:lnTo>
                  <a:pt x="643549" y="126514"/>
                </a:lnTo>
                <a:lnTo>
                  <a:pt x="636900" y="103582"/>
                </a:lnTo>
                <a:lnTo>
                  <a:pt x="614256" y="64663"/>
                </a:lnTo>
                <a:lnTo>
                  <a:pt x="582652" y="32815"/>
                </a:lnTo>
                <a:lnTo>
                  <a:pt x="543132" y="10433"/>
                </a:lnTo>
                <a:lnTo>
                  <a:pt x="499681" y="0"/>
                </a:lnTo>
                <a:close/>
              </a:path>
            </a:pathLst>
          </a:custGeom>
          <a:solidFill>
            <a:srgbClr val="D43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171012" y="3866281"/>
            <a:ext cx="325755" cy="591185"/>
          </a:xfrm>
          <a:custGeom>
            <a:avLst/>
            <a:gdLst/>
            <a:ahLst/>
            <a:cxnLst/>
            <a:rect l="l" t="t" r="r" b="b"/>
            <a:pathLst>
              <a:path w="325754" h="591185">
                <a:moveTo>
                  <a:pt x="151457" y="0"/>
                </a:moveTo>
                <a:lnTo>
                  <a:pt x="108008" y="10433"/>
                </a:lnTo>
                <a:lnTo>
                  <a:pt x="68483" y="32815"/>
                </a:lnTo>
                <a:lnTo>
                  <a:pt x="36878" y="64663"/>
                </a:lnTo>
                <a:lnTo>
                  <a:pt x="14235" y="103582"/>
                </a:lnTo>
                <a:lnTo>
                  <a:pt x="1595" y="147182"/>
                </a:lnTo>
                <a:lnTo>
                  <a:pt x="0" y="193070"/>
                </a:lnTo>
                <a:lnTo>
                  <a:pt x="10491" y="238854"/>
                </a:lnTo>
                <a:lnTo>
                  <a:pt x="73959" y="331768"/>
                </a:lnTo>
                <a:lnTo>
                  <a:pt x="180684" y="448554"/>
                </a:lnTo>
                <a:lnTo>
                  <a:pt x="281080" y="548490"/>
                </a:lnTo>
                <a:lnTo>
                  <a:pt x="325564" y="590852"/>
                </a:lnTo>
                <a:lnTo>
                  <a:pt x="325563" y="122773"/>
                </a:lnTo>
                <a:lnTo>
                  <a:pt x="321816" y="119032"/>
                </a:lnTo>
                <a:lnTo>
                  <a:pt x="321816" y="115279"/>
                </a:lnTo>
                <a:lnTo>
                  <a:pt x="300246" y="72669"/>
                </a:lnTo>
                <a:lnTo>
                  <a:pt x="270551" y="39004"/>
                </a:lnTo>
                <a:lnTo>
                  <a:pt x="234604" y="15117"/>
                </a:lnTo>
                <a:lnTo>
                  <a:pt x="194281" y="1838"/>
                </a:lnTo>
                <a:close/>
              </a:path>
            </a:pathLst>
          </a:custGeom>
          <a:solidFill>
            <a:srgbClr val="EA5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975191" y="3954474"/>
            <a:ext cx="1043305" cy="439420"/>
          </a:xfrm>
          <a:custGeom>
            <a:avLst/>
            <a:gdLst/>
            <a:ahLst/>
            <a:cxnLst/>
            <a:rect l="l" t="t" r="r" b="b"/>
            <a:pathLst>
              <a:path w="1043304" h="439420">
                <a:moveTo>
                  <a:pt x="484006" y="75768"/>
                </a:moveTo>
                <a:lnTo>
                  <a:pt x="438869" y="75768"/>
                </a:lnTo>
                <a:lnTo>
                  <a:pt x="547641" y="424023"/>
                </a:lnTo>
                <a:lnTo>
                  <a:pt x="551161" y="431102"/>
                </a:lnTo>
                <a:lnTo>
                  <a:pt x="556085" y="435724"/>
                </a:lnTo>
                <a:lnTo>
                  <a:pt x="562413" y="438241"/>
                </a:lnTo>
                <a:lnTo>
                  <a:pt x="570149" y="439001"/>
                </a:lnTo>
                <a:lnTo>
                  <a:pt x="577657" y="439001"/>
                </a:lnTo>
                <a:lnTo>
                  <a:pt x="585151" y="435255"/>
                </a:lnTo>
                <a:lnTo>
                  <a:pt x="588911" y="424023"/>
                </a:lnTo>
                <a:lnTo>
                  <a:pt x="615481" y="349130"/>
                </a:lnTo>
                <a:lnTo>
                  <a:pt x="570149" y="349130"/>
                </a:lnTo>
                <a:lnTo>
                  <a:pt x="484006" y="75768"/>
                </a:lnTo>
                <a:close/>
              </a:path>
              <a:path w="1043304" h="439420">
                <a:moveTo>
                  <a:pt x="1042784" y="199343"/>
                </a:moveTo>
                <a:lnTo>
                  <a:pt x="630168" y="199343"/>
                </a:lnTo>
                <a:lnTo>
                  <a:pt x="618914" y="206838"/>
                </a:lnTo>
                <a:lnTo>
                  <a:pt x="618914" y="214320"/>
                </a:lnTo>
                <a:lnTo>
                  <a:pt x="570149" y="349130"/>
                </a:lnTo>
                <a:lnTo>
                  <a:pt x="615481" y="349130"/>
                </a:lnTo>
                <a:lnTo>
                  <a:pt x="652677" y="244285"/>
                </a:lnTo>
                <a:lnTo>
                  <a:pt x="1039024" y="244285"/>
                </a:lnTo>
                <a:lnTo>
                  <a:pt x="1039611" y="233045"/>
                </a:lnTo>
                <a:lnTo>
                  <a:pt x="1042196" y="210576"/>
                </a:lnTo>
                <a:lnTo>
                  <a:pt x="1042784" y="199343"/>
                </a:lnTo>
                <a:close/>
              </a:path>
              <a:path w="1043304" h="439420">
                <a:moveTo>
                  <a:pt x="440213" y="0"/>
                </a:moveTo>
                <a:lnTo>
                  <a:pt x="433710" y="2283"/>
                </a:lnTo>
                <a:lnTo>
                  <a:pt x="427909" y="6672"/>
                </a:lnTo>
                <a:lnTo>
                  <a:pt x="423867" y="12110"/>
                </a:lnTo>
                <a:lnTo>
                  <a:pt x="315083" y="206838"/>
                </a:lnTo>
                <a:lnTo>
                  <a:pt x="0" y="206838"/>
                </a:lnTo>
                <a:lnTo>
                  <a:pt x="586" y="218070"/>
                </a:lnTo>
                <a:lnTo>
                  <a:pt x="3165" y="240534"/>
                </a:lnTo>
                <a:lnTo>
                  <a:pt x="3751" y="251766"/>
                </a:lnTo>
                <a:lnTo>
                  <a:pt x="337592" y="251766"/>
                </a:lnTo>
                <a:lnTo>
                  <a:pt x="345086" y="248025"/>
                </a:lnTo>
                <a:lnTo>
                  <a:pt x="348846" y="240531"/>
                </a:lnTo>
                <a:lnTo>
                  <a:pt x="438869" y="75768"/>
                </a:lnTo>
                <a:lnTo>
                  <a:pt x="484006" y="75768"/>
                </a:lnTo>
                <a:lnTo>
                  <a:pt x="465125" y="15850"/>
                </a:lnTo>
                <a:lnTo>
                  <a:pt x="461377" y="4628"/>
                </a:lnTo>
                <a:lnTo>
                  <a:pt x="453870" y="874"/>
                </a:lnTo>
                <a:lnTo>
                  <a:pt x="446363" y="874"/>
                </a:lnTo>
                <a:lnTo>
                  <a:pt x="440213" y="0"/>
                </a:lnTo>
                <a:close/>
              </a:path>
            </a:pathLst>
          </a:custGeom>
          <a:solidFill>
            <a:srgbClr val="F8E4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00683" y="3643884"/>
            <a:ext cx="982980" cy="982980"/>
          </a:xfrm>
          <a:custGeom>
            <a:avLst/>
            <a:gdLst/>
            <a:ahLst/>
            <a:cxnLst/>
            <a:rect l="l" t="t" r="r" b="b"/>
            <a:pathLst>
              <a:path w="982980" h="982979">
                <a:moveTo>
                  <a:pt x="491490" y="0"/>
                </a:moveTo>
                <a:lnTo>
                  <a:pt x="444157" y="2250"/>
                </a:lnTo>
                <a:lnTo>
                  <a:pt x="398096" y="8863"/>
                </a:lnTo>
                <a:lnTo>
                  <a:pt x="353515" y="19634"/>
                </a:lnTo>
                <a:lnTo>
                  <a:pt x="310618" y="34356"/>
                </a:lnTo>
                <a:lnTo>
                  <a:pt x="269613" y="52822"/>
                </a:lnTo>
                <a:lnTo>
                  <a:pt x="230703" y="74827"/>
                </a:lnTo>
                <a:lnTo>
                  <a:pt x="194097" y="100165"/>
                </a:lnTo>
                <a:lnTo>
                  <a:pt x="159999" y="128630"/>
                </a:lnTo>
                <a:lnTo>
                  <a:pt x="128616" y="160014"/>
                </a:lnTo>
                <a:lnTo>
                  <a:pt x="100154" y="194113"/>
                </a:lnTo>
                <a:lnTo>
                  <a:pt x="74818" y="230720"/>
                </a:lnTo>
                <a:lnTo>
                  <a:pt x="52815" y="269629"/>
                </a:lnTo>
                <a:lnTo>
                  <a:pt x="34351" y="310634"/>
                </a:lnTo>
                <a:lnTo>
                  <a:pt x="19631" y="353529"/>
                </a:lnTo>
                <a:lnTo>
                  <a:pt x="8862" y="398107"/>
                </a:lnTo>
                <a:lnTo>
                  <a:pt x="2249" y="444163"/>
                </a:lnTo>
                <a:lnTo>
                  <a:pt x="0" y="491490"/>
                </a:lnTo>
                <a:lnTo>
                  <a:pt x="2249" y="538816"/>
                </a:lnTo>
                <a:lnTo>
                  <a:pt x="8862" y="584872"/>
                </a:lnTo>
                <a:lnTo>
                  <a:pt x="19631" y="629450"/>
                </a:lnTo>
                <a:lnTo>
                  <a:pt x="34351" y="672345"/>
                </a:lnTo>
                <a:lnTo>
                  <a:pt x="52815" y="713350"/>
                </a:lnTo>
                <a:lnTo>
                  <a:pt x="74818" y="752259"/>
                </a:lnTo>
                <a:lnTo>
                  <a:pt x="100154" y="788866"/>
                </a:lnTo>
                <a:lnTo>
                  <a:pt x="128616" y="822965"/>
                </a:lnTo>
                <a:lnTo>
                  <a:pt x="159999" y="854349"/>
                </a:lnTo>
                <a:lnTo>
                  <a:pt x="194097" y="882814"/>
                </a:lnTo>
                <a:lnTo>
                  <a:pt x="230703" y="908152"/>
                </a:lnTo>
                <a:lnTo>
                  <a:pt x="269613" y="930157"/>
                </a:lnTo>
                <a:lnTo>
                  <a:pt x="310618" y="948623"/>
                </a:lnTo>
                <a:lnTo>
                  <a:pt x="353515" y="963345"/>
                </a:lnTo>
                <a:lnTo>
                  <a:pt x="398096" y="974116"/>
                </a:lnTo>
                <a:lnTo>
                  <a:pt x="444157" y="980729"/>
                </a:lnTo>
                <a:lnTo>
                  <a:pt x="491490" y="982980"/>
                </a:lnTo>
                <a:lnTo>
                  <a:pt x="538816" y="980729"/>
                </a:lnTo>
                <a:lnTo>
                  <a:pt x="584872" y="974116"/>
                </a:lnTo>
                <a:lnTo>
                  <a:pt x="629450" y="963345"/>
                </a:lnTo>
                <a:lnTo>
                  <a:pt x="672345" y="948623"/>
                </a:lnTo>
                <a:lnTo>
                  <a:pt x="713350" y="930157"/>
                </a:lnTo>
                <a:lnTo>
                  <a:pt x="752259" y="908152"/>
                </a:lnTo>
                <a:lnTo>
                  <a:pt x="788866" y="882814"/>
                </a:lnTo>
                <a:lnTo>
                  <a:pt x="822965" y="854349"/>
                </a:lnTo>
                <a:lnTo>
                  <a:pt x="854349" y="822965"/>
                </a:lnTo>
                <a:lnTo>
                  <a:pt x="882814" y="788866"/>
                </a:lnTo>
                <a:lnTo>
                  <a:pt x="908152" y="752259"/>
                </a:lnTo>
                <a:lnTo>
                  <a:pt x="930157" y="713350"/>
                </a:lnTo>
                <a:lnTo>
                  <a:pt x="948623" y="672345"/>
                </a:lnTo>
                <a:lnTo>
                  <a:pt x="963345" y="629450"/>
                </a:lnTo>
                <a:lnTo>
                  <a:pt x="974116" y="584872"/>
                </a:lnTo>
                <a:lnTo>
                  <a:pt x="980729" y="538816"/>
                </a:lnTo>
                <a:lnTo>
                  <a:pt x="982979" y="491490"/>
                </a:lnTo>
                <a:lnTo>
                  <a:pt x="980729" y="444163"/>
                </a:lnTo>
                <a:lnTo>
                  <a:pt x="974116" y="398107"/>
                </a:lnTo>
                <a:lnTo>
                  <a:pt x="963345" y="353529"/>
                </a:lnTo>
                <a:lnTo>
                  <a:pt x="948623" y="310634"/>
                </a:lnTo>
                <a:lnTo>
                  <a:pt x="930157" y="269629"/>
                </a:lnTo>
                <a:lnTo>
                  <a:pt x="908152" y="230720"/>
                </a:lnTo>
                <a:lnTo>
                  <a:pt x="882814" y="194113"/>
                </a:lnTo>
                <a:lnTo>
                  <a:pt x="854349" y="160014"/>
                </a:lnTo>
                <a:lnTo>
                  <a:pt x="822965" y="128630"/>
                </a:lnTo>
                <a:lnTo>
                  <a:pt x="788866" y="100165"/>
                </a:lnTo>
                <a:lnTo>
                  <a:pt x="752259" y="74827"/>
                </a:lnTo>
                <a:lnTo>
                  <a:pt x="713350" y="52822"/>
                </a:lnTo>
                <a:lnTo>
                  <a:pt x="672345" y="34356"/>
                </a:lnTo>
                <a:lnTo>
                  <a:pt x="629450" y="19634"/>
                </a:lnTo>
                <a:lnTo>
                  <a:pt x="584872" y="8863"/>
                </a:lnTo>
                <a:lnTo>
                  <a:pt x="538816" y="2250"/>
                </a:lnTo>
                <a:lnTo>
                  <a:pt x="491490" y="0"/>
                </a:lnTo>
                <a:close/>
              </a:path>
            </a:pathLst>
          </a:custGeom>
          <a:solidFill>
            <a:srgbClr val="4BC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66647" y="4783073"/>
            <a:ext cx="1125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6555A"/>
                </a:solidFill>
                <a:latin typeface="Arial"/>
                <a:cs typeface="Arial"/>
              </a:rPr>
              <a:t>B</a:t>
            </a:r>
            <a:r>
              <a:rPr sz="2400" spc="-15" dirty="0">
                <a:solidFill>
                  <a:srgbClr val="56555A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56555A"/>
                </a:solidFill>
                <a:latin typeface="Arial"/>
                <a:cs typeface="Arial"/>
              </a:rPr>
              <a:t>l</a:t>
            </a:r>
            <a:r>
              <a:rPr sz="2400" spc="-15" dirty="0">
                <a:solidFill>
                  <a:srgbClr val="56555A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56555A"/>
                </a:solidFill>
                <a:latin typeface="Arial"/>
                <a:cs typeface="Arial"/>
              </a:rPr>
              <a:t>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84348" y="4061235"/>
            <a:ext cx="266065" cy="267335"/>
          </a:xfrm>
          <a:custGeom>
            <a:avLst/>
            <a:gdLst/>
            <a:ahLst/>
            <a:cxnLst/>
            <a:rect l="l" t="t" r="r" b="b"/>
            <a:pathLst>
              <a:path w="266065" h="267335">
                <a:moveTo>
                  <a:pt x="134742" y="0"/>
                </a:moveTo>
                <a:lnTo>
                  <a:pt x="91984" y="6861"/>
                </a:lnTo>
                <a:lnTo>
                  <a:pt x="54975" y="26001"/>
                </a:lnTo>
                <a:lnTo>
                  <a:pt x="25870" y="55253"/>
                </a:lnTo>
                <a:lnTo>
                  <a:pt x="6826" y="92452"/>
                </a:lnTo>
                <a:lnTo>
                  <a:pt x="0" y="135432"/>
                </a:lnTo>
                <a:lnTo>
                  <a:pt x="6826" y="176578"/>
                </a:lnTo>
                <a:lnTo>
                  <a:pt x="25870" y="212667"/>
                </a:lnTo>
                <a:lnTo>
                  <a:pt x="54975" y="241351"/>
                </a:lnTo>
                <a:lnTo>
                  <a:pt x="91984" y="260283"/>
                </a:lnTo>
                <a:lnTo>
                  <a:pt x="134742" y="267115"/>
                </a:lnTo>
                <a:lnTo>
                  <a:pt x="185214" y="256593"/>
                </a:lnTo>
                <a:lnTo>
                  <a:pt x="208342" y="240778"/>
                </a:lnTo>
                <a:lnTo>
                  <a:pt x="134742" y="240778"/>
                </a:lnTo>
                <a:lnTo>
                  <a:pt x="93103" y="232254"/>
                </a:lnTo>
                <a:lnTo>
                  <a:pt x="59886" y="209269"/>
                </a:lnTo>
                <a:lnTo>
                  <a:pt x="37896" y="175702"/>
                </a:lnTo>
                <a:lnTo>
                  <a:pt x="29943" y="135432"/>
                </a:lnTo>
                <a:lnTo>
                  <a:pt x="37896" y="93581"/>
                </a:lnTo>
                <a:lnTo>
                  <a:pt x="59886" y="60192"/>
                </a:lnTo>
                <a:lnTo>
                  <a:pt x="93103" y="38088"/>
                </a:lnTo>
                <a:lnTo>
                  <a:pt x="134742" y="30093"/>
                </a:lnTo>
                <a:lnTo>
                  <a:pt x="215568" y="30093"/>
                </a:lnTo>
                <a:lnTo>
                  <a:pt x="211577" y="26001"/>
                </a:lnTo>
                <a:lnTo>
                  <a:pt x="175676" y="6861"/>
                </a:lnTo>
                <a:lnTo>
                  <a:pt x="134742" y="0"/>
                </a:lnTo>
                <a:close/>
              </a:path>
              <a:path w="266065" h="267335">
                <a:moveTo>
                  <a:pt x="215568" y="30093"/>
                </a:moveTo>
                <a:lnTo>
                  <a:pt x="134742" y="30093"/>
                </a:lnTo>
                <a:lnTo>
                  <a:pt x="174805" y="38088"/>
                </a:lnTo>
                <a:lnTo>
                  <a:pt x="208197" y="60192"/>
                </a:lnTo>
                <a:lnTo>
                  <a:pt x="231061" y="93581"/>
                </a:lnTo>
                <a:lnTo>
                  <a:pt x="239540" y="135432"/>
                </a:lnTo>
                <a:lnTo>
                  <a:pt x="231061" y="175702"/>
                </a:lnTo>
                <a:lnTo>
                  <a:pt x="208197" y="209269"/>
                </a:lnTo>
                <a:lnTo>
                  <a:pt x="174805" y="232254"/>
                </a:lnTo>
                <a:lnTo>
                  <a:pt x="134742" y="240778"/>
                </a:lnTo>
                <a:lnTo>
                  <a:pt x="208342" y="240778"/>
                </a:lnTo>
                <a:lnTo>
                  <a:pt x="226910" y="228081"/>
                </a:lnTo>
                <a:lnTo>
                  <a:pt x="255272" y="186166"/>
                </a:lnTo>
                <a:lnTo>
                  <a:pt x="265739" y="135432"/>
                </a:lnTo>
                <a:lnTo>
                  <a:pt x="258943" y="92452"/>
                </a:lnTo>
                <a:lnTo>
                  <a:pt x="240111" y="55253"/>
                </a:lnTo>
                <a:lnTo>
                  <a:pt x="215568" y="300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07296" y="4061235"/>
            <a:ext cx="262255" cy="267335"/>
          </a:xfrm>
          <a:custGeom>
            <a:avLst/>
            <a:gdLst/>
            <a:ahLst/>
            <a:cxnLst/>
            <a:rect l="l" t="t" r="r" b="b"/>
            <a:pathLst>
              <a:path w="262255" h="267335">
                <a:moveTo>
                  <a:pt x="130996" y="0"/>
                </a:moveTo>
                <a:lnTo>
                  <a:pt x="88627" y="6861"/>
                </a:lnTo>
                <a:lnTo>
                  <a:pt x="52546" y="26001"/>
                </a:lnTo>
                <a:lnTo>
                  <a:pt x="24551" y="55253"/>
                </a:lnTo>
                <a:lnTo>
                  <a:pt x="6437" y="92452"/>
                </a:lnTo>
                <a:lnTo>
                  <a:pt x="0" y="135432"/>
                </a:lnTo>
                <a:lnTo>
                  <a:pt x="6437" y="176578"/>
                </a:lnTo>
                <a:lnTo>
                  <a:pt x="24551" y="212667"/>
                </a:lnTo>
                <a:lnTo>
                  <a:pt x="52546" y="241351"/>
                </a:lnTo>
                <a:lnTo>
                  <a:pt x="88627" y="260283"/>
                </a:lnTo>
                <a:lnTo>
                  <a:pt x="130996" y="267115"/>
                </a:lnTo>
                <a:lnTo>
                  <a:pt x="173367" y="260283"/>
                </a:lnTo>
                <a:lnTo>
                  <a:pt x="209450" y="241351"/>
                </a:lnTo>
                <a:lnTo>
                  <a:pt x="210009" y="240778"/>
                </a:lnTo>
                <a:lnTo>
                  <a:pt x="130996" y="240778"/>
                </a:lnTo>
                <a:lnTo>
                  <a:pt x="90938" y="232254"/>
                </a:lnTo>
                <a:lnTo>
                  <a:pt x="57546" y="209269"/>
                </a:lnTo>
                <a:lnTo>
                  <a:pt x="34679" y="175702"/>
                </a:lnTo>
                <a:lnTo>
                  <a:pt x="26199" y="135432"/>
                </a:lnTo>
                <a:lnTo>
                  <a:pt x="34679" y="93581"/>
                </a:lnTo>
                <a:lnTo>
                  <a:pt x="57546" y="60192"/>
                </a:lnTo>
                <a:lnTo>
                  <a:pt x="90938" y="38088"/>
                </a:lnTo>
                <a:lnTo>
                  <a:pt x="130996" y="30093"/>
                </a:lnTo>
                <a:lnTo>
                  <a:pt x="213367" y="30093"/>
                </a:lnTo>
                <a:lnTo>
                  <a:pt x="209450" y="26001"/>
                </a:lnTo>
                <a:lnTo>
                  <a:pt x="173367" y="6861"/>
                </a:lnTo>
                <a:lnTo>
                  <a:pt x="130996" y="0"/>
                </a:lnTo>
                <a:close/>
              </a:path>
              <a:path w="262255" h="267335">
                <a:moveTo>
                  <a:pt x="213367" y="30093"/>
                </a:moveTo>
                <a:lnTo>
                  <a:pt x="130996" y="30093"/>
                </a:lnTo>
                <a:lnTo>
                  <a:pt x="171061" y="38088"/>
                </a:lnTo>
                <a:lnTo>
                  <a:pt x="204457" y="60192"/>
                </a:lnTo>
                <a:lnTo>
                  <a:pt x="227325" y="93581"/>
                </a:lnTo>
                <a:lnTo>
                  <a:pt x="235806" y="135432"/>
                </a:lnTo>
                <a:lnTo>
                  <a:pt x="227325" y="175702"/>
                </a:lnTo>
                <a:lnTo>
                  <a:pt x="204457" y="209269"/>
                </a:lnTo>
                <a:lnTo>
                  <a:pt x="171061" y="232254"/>
                </a:lnTo>
                <a:lnTo>
                  <a:pt x="130996" y="240778"/>
                </a:lnTo>
                <a:lnTo>
                  <a:pt x="210009" y="240778"/>
                </a:lnTo>
                <a:lnTo>
                  <a:pt x="237449" y="212667"/>
                </a:lnTo>
                <a:lnTo>
                  <a:pt x="255566" y="176578"/>
                </a:lnTo>
                <a:lnTo>
                  <a:pt x="262005" y="135432"/>
                </a:lnTo>
                <a:lnTo>
                  <a:pt x="255566" y="92452"/>
                </a:lnTo>
                <a:lnTo>
                  <a:pt x="237449" y="55253"/>
                </a:lnTo>
                <a:lnTo>
                  <a:pt x="213367" y="300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45290" y="4004794"/>
            <a:ext cx="415925" cy="192405"/>
          </a:xfrm>
          <a:custGeom>
            <a:avLst/>
            <a:gdLst/>
            <a:ahLst/>
            <a:cxnLst/>
            <a:rect l="l" t="t" r="r" b="b"/>
            <a:pathLst>
              <a:path w="415925" h="192404">
                <a:moveTo>
                  <a:pt x="7490" y="0"/>
                </a:moveTo>
                <a:lnTo>
                  <a:pt x="0" y="18817"/>
                </a:lnTo>
                <a:lnTo>
                  <a:pt x="187146" y="191885"/>
                </a:lnTo>
                <a:lnTo>
                  <a:pt x="415461" y="191885"/>
                </a:lnTo>
                <a:lnTo>
                  <a:pt x="393900" y="169309"/>
                </a:lnTo>
                <a:lnTo>
                  <a:pt x="198376" y="169309"/>
                </a:lnTo>
                <a:lnTo>
                  <a:pt x="41168" y="26347"/>
                </a:lnTo>
                <a:lnTo>
                  <a:pt x="257367" y="26347"/>
                </a:lnTo>
                <a:lnTo>
                  <a:pt x="235806" y="3771"/>
                </a:lnTo>
                <a:lnTo>
                  <a:pt x="7490" y="0"/>
                </a:lnTo>
                <a:close/>
              </a:path>
              <a:path w="415925" h="192404">
                <a:moveTo>
                  <a:pt x="257367" y="26347"/>
                </a:moveTo>
                <a:lnTo>
                  <a:pt x="224576" y="26347"/>
                </a:lnTo>
                <a:lnTo>
                  <a:pt x="363063" y="169309"/>
                </a:lnTo>
                <a:lnTo>
                  <a:pt x="393900" y="169309"/>
                </a:lnTo>
                <a:lnTo>
                  <a:pt x="257367" y="26347"/>
                </a:lnTo>
                <a:close/>
              </a:path>
            </a:pathLst>
          </a:custGeom>
          <a:solidFill>
            <a:srgbClr val="E74B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32437" y="3982230"/>
            <a:ext cx="64135" cy="207010"/>
          </a:xfrm>
          <a:custGeom>
            <a:avLst/>
            <a:gdLst/>
            <a:ahLst/>
            <a:cxnLst/>
            <a:rect l="l" t="t" r="r" b="b"/>
            <a:pathLst>
              <a:path w="64134" h="207010">
                <a:moveTo>
                  <a:pt x="41168" y="0"/>
                </a:moveTo>
                <a:lnTo>
                  <a:pt x="0" y="199389"/>
                </a:lnTo>
                <a:lnTo>
                  <a:pt x="22460" y="206919"/>
                </a:lnTo>
                <a:lnTo>
                  <a:pt x="63628" y="3758"/>
                </a:lnTo>
                <a:lnTo>
                  <a:pt x="41168" y="0"/>
                </a:lnTo>
                <a:close/>
              </a:path>
            </a:pathLst>
          </a:custGeom>
          <a:solidFill>
            <a:srgbClr val="E74B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07861" y="3914502"/>
            <a:ext cx="74930" cy="286385"/>
          </a:xfrm>
          <a:custGeom>
            <a:avLst/>
            <a:gdLst/>
            <a:ahLst/>
            <a:cxnLst/>
            <a:rect l="l" t="t" r="r" b="b"/>
            <a:pathLst>
              <a:path w="74930" h="286385">
                <a:moveTo>
                  <a:pt x="48659" y="0"/>
                </a:moveTo>
                <a:lnTo>
                  <a:pt x="0" y="282177"/>
                </a:lnTo>
                <a:lnTo>
                  <a:pt x="22460" y="285936"/>
                </a:lnTo>
                <a:lnTo>
                  <a:pt x="74858" y="3771"/>
                </a:lnTo>
                <a:lnTo>
                  <a:pt x="48659" y="0"/>
                </a:lnTo>
                <a:close/>
              </a:path>
            </a:pathLst>
          </a:custGeom>
          <a:solidFill>
            <a:srgbClr val="E74B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56521" y="3869362"/>
            <a:ext cx="112288" cy="639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21207" y="3948366"/>
            <a:ext cx="131445" cy="52705"/>
          </a:xfrm>
          <a:custGeom>
            <a:avLst/>
            <a:gdLst/>
            <a:ahLst/>
            <a:cxnLst/>
            <a:rect l="l" t="t" r="r" b="b"/>
            <a:pathLst>
              <a:path w="131444" h="52704">
                <a:moveTo>
                  <a:pt x="130996" y="0"/>
                </a:moveTo>
                <a:lnTo>
                  <a:pt x="0" y="45139"/>
                </a:lnTo>
                <a:lnTo>
                  <a:pt x="3739" y="48910"/>
                </a:lnTo>
                <a:lnTo>
                  <a:pt x="11230" y="52669"/>
                </a:lnTo>
                <a:lnTo>
                  <a:pt x="104797" y="52669"/>
                </a:lnTo>
                <a:lnTo>
                  <a:pt x="115211" y="50083"/>
                </a:lnTo>
                <a:lnTo>
                  <a:pt x="123514" y="43265"/>
                </a:lnTo>
                <a:lnTo>
                  <a:pt x="129009" y="33626"/>
                </a:lnTo>
                <a:lnTo>
                  <a:pt x="130996" y="22576"/>
                </a:lnTo>
                <a:lnTo>
                  <a:pt x="1309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901695" y="3648455"/>
            <a:ext cx="982980" cy="982980"/>
          </a:xfrm>
          <a:custGeom>
            <a:avLst/>
            <a:gdLst/>
            <a:ahLst/>
            <a:cxnLst/>
            <a:rect l="l" t="t" r="r" b="b"/>
            <a:pathLst>
              <a:path w="982979" h="982979">
                <a:moveTo>
                  <a:pt x="491490" y="0"/>
                </a:moveTo>
                <a:lnTo>
                  <a:pt x="444163" y="2250"/>
                </a:lnTo>
                <a:lnTo>
                  <a:pt x="398107" y="8863"/>
                </a:lnTo>
                <a:lnTo>
                  <a:pt x="353529" y="19634"/>
                </a:lnTo>
                <a:lnTo>
                  <a:pt x="310634" y="34356"/>
                </a:lnTo>
                <a:lnTo>
                  <a:pt x="269629" y="52822"/>
                </a:lnTo>
                <a:lnTo>
                  <a:pt x="230720" y="74827"/>
                </a:lnTo>
                <a:lnTo>
                  <a:pt x="194113" y="100165"/>
                </a:lnTo>
                <a:lnTo>
                  <a:pt x="160014" y="128630"/>
                </a:lnTo>
                <a:lnTo>
                  <a:pt x="128630" y="160014"/>
                </a:lnTo>
                <a:lnTo>
                  <a:pt x="100165" y="194113"/>
                </a:lnTo>
                <a:lnTo>
                  <a:pt x="74827" y="230720"/>
                </a:lnTo>
                <a:lnTo>
                  <a:pt x="52822" y="269629"/>
                </a:lnTo>
                <a:lnTo>
                  <a:pt x="34356" y="310634"/>
                </a:lnTo>
                <a:lnTo>
                  <a:pt x="19634" y="353529"/>
                </a:lnTo>
                <a:lnTo>
                  <a:pt x="8863" y="398107"/>
                </a:lnTo>
                <a:lnTo>
                  <a:pt x="2250" y="444163"/>
                </a:lnTo>
                <a:lnTo>
                  <a:pt x="0" y="491490"/>
                </a:lnTo>
                <a:lnTo>
                  <a:pt x="2250" y="538816"/>
                </a:lnTo>
                <a:lnTo>
                  <a:pt x="8863" y="584872"/>
                </a:lnTo>
                <a:lnTo>
                  <a:pt x="19634" y="629450"/>
                </a:lnTo>
                <a:lnTo>
                  <a:pt x="34356" y="672345"/>
                </a:lnTo>
                <a:lnTo>
                  <a:pt x="52822" y="713350"/>
                </a:lnTo>
                <a:lnTo>
                  <a:pt x="74827" y="752259"/>
                </a:lnTo>
                <a:lnTo>
                  <a:pt x="100165" y="788866"/>
                </a:lnTo>
                <a:lnTo>
                  <a:pt x="128630" y="822965"/>
                </a:lnTo>
                <a:lnTo>
                  <a:pt x="160014" y="854349"/>
                </a:lnTo>
                <a:lnTo>
                  <a:pt x="194113" y="882814"/>
                </a:lnTo>
                <a:lnTo>
                  <a:pt x="230720" y="908152"/>
                </a:lnTo>
                <a:lnTo>
                  <a:pt x="269629" y="930157"/>
                </a:lnTo>
                <a:lnTo>
                  <a:pt x="310634" y="948623"/>
                </a:lnTo>
                <a:lnTo>
                  <a:pt x="353529" y="963345"/>
                </a:lnTo>
                <a:lnTo>
                  <a:pt x="398107" y="974116"/>
                </a:lnTo>
                <a:lnTo>
                  <a:pt x="444163" y="980729"/>
                </a:lnTo>
                <a:lnTo>
                  <a:pt x="491490" y="982980"/>
                </a:lnTo>
                <a:lnTo>
                  <a:pt x="538816" y="980729"/>
                </a:lnTo>
                <a:lnTo>
                  <a:pt x="584872" y="974116"/>
                </a:lnTo>
                <a:lnTo>
                  <a:pt x="629450" y="963345"/>
                </a:lnTo>
                <a:lnTo>
                  <a:pt x="672345" y="948623"/>
                </a:lnTo>
                <a:lnTo>
                  <a:pt x="713350" y="930157"/>
                </a:lnTo>
                <a:lnTo>
                  <a:pt x="752259" y="908152"/>
                </a:lnTo>
                <a:lnTo>
                  <a:pt x="788866" y="882814"/>
                </a:lnTo>
                <a:lnTo>
                  <a:pt x="822965" y="854349"/>
                </a:lnTo>
                <a:lnTo>
                  <a:pt x="854349" y="822965"/>
                </a:lnTo>
                <a:lnTo>
                  <a:pt x="882814" y="788866"/>
                </a:lnTo>
                <a:lnTo>
                  <a:pt x="908152" y="752259"/>
                </a:lnTo>
                <a:lnTo>
                  <a:pt x="930157" y="713350"/>
                </a:lnTo>
                <a:lnTo>
                  <a:pt x="948623" y="672345"/>
                </a:lnTo>
                <a:lnTo>
                  <a:pt x="963345" y="629450"/>
                </a:lnTo>
                <a:lnTo>
                  <a:pt x="974116" y="584872"/>
                </a:lnTo>
                <a:lnTo>
                  <a:pt x="980729" y="538816"/>
                </a:lnTo>
                <a:lnTo>
                  <a:pt x="982980" y="491490"/>
                </a:lnTo>
                <a:lnTo>
                  <a:pt x="980729" y="444163"/>
                </a:lnTo>
                <a:lnTo>
                  <a:pt x="974116" y="398107"/>
                </a:lnTo>
                <a:lnTo>
                  <a:pt x="963345" y="353529"/>
                </a:lnTo>
                <a:lnTo>
                  <a:pt x="948623" y="310634"/>
                </a:lnTo>
                <a:lnTo>
                  <a:pt x="930157" y="269629"/>
                </a:lnTo>
                <a:lnTo>
                  <a:pt x="908152" y="230720"/>
                </a:lnTo>
                <a:lnTo>
                  <a:pt x="882814" y="194113"/>
                </a:lnTo>
                <a:lnTo>
                  <a:pt x="854349" y="160014"/>
                </a:lnTo>
                <a:lnTo>
                  <a:pt x="822965" y="128630"/>
                </a:lnTo>
                <a:lnTo>
                  <a:pt x="788866" y="100165"/>
                </a:lnTo>
                <a:lnTo>
                  <a:pt x="752259" y="74827"/>
                </a:lnTo>
                <a:lnTo>
                  <a:pt x="713350" y="52822"/>
                </a:lnTo>
                <a:lnTo>
                  <a:pt x="672345" y="34356"/>
                </a:lnTo>
                <a:lnTo>
                  <a:pt x="629450" y="19634"/>
                </a:lnTo>
                <a:lnTo>
                  <a:pt x="584872" y="8863"/>
                </a:lnTo>
                <a:lnTo>
                  <a:pt x="538816" y="2250"/>
                </a:lnTo>
                <a:lnTo>
                  <a:pt x="491490" y="0"/>
                </a:lnTo>
                <a:close/>
              </a:path>
            </a:pathLst>
          </a:custGeom>
          <a:solidFill>
            <a:srgbClr val="40B8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517139" y="4783073"/>
            <a:ext cx="17519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6555A"/>
                </a:solidFill>
                <a:latin typeface="Arial"/>
                <a:cs typeface="Arial"/>
              </a:rPr>
              <a:t>Coordination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075955" y="3878590"/>
            <a:ext cx="382905" cy="382270"/>
          </a:xfrm>
          <a:custGeom>
            <a:avLst/>
            <a:gdLst/>
            <a:ahLst/>
            <a:cxnLst/>
            <a:rect l="l" t="t" r="r" b="b"/>
            <a:pathLst>
              <a:path w="382904" h="382270">
                <a:moveTo>
                  <a:pt x="262657" y="314696"/>
                </a:moveTo>
                <a:lnTo>
                  <a:pt x="120070" y="314696"/>
                </a:lnTo>
                <a:lnTo>
                  <a:pt x="127924" y="319669"/>
                </a:lnTo>
                <a:lnTo>
                  <a:pt x="135077" y="323591"/>
                </a:lnTo>
                <a:lnTo>
                  <a:pt x="142232" y="326812"/>
                </a:lnTo>
                <a:lnTo>
                  <a:pt x="150089" y="329679"/>
                </a:lnTo>
                <a:lnTo>
                  <a:pt x="150089" y="382127"/>
                </a:lnTo>
                <a:lnTo>
                  <a:pt x="228883" y="382127"/>
                </a:lnTo>
                <a:lnTo>
                  <a:pt x="228883" y="329679"/>
                </a:lnTo>
                <a:lnTo>
                  <a:pt x="237326" y="326812"/>
                </a:lnTo>
                <a:lnTo>
                  <a:pt x="245770" y="323591"/>
                </a:lnTo>
                <a:lnTo>
                  <a:pt x="254214" y="319669"/>
                </a:lnTo>
                <a:lnTo>
                  <a:pt x="262657" y="314696"/>
                </a:lnTo>
                <a:close/>
              </a:path>
              <a:path w="382904" h="382270">
                <a:moveTo>
                  <a:pt x="82548" y="26223"/>
                </a:moveTo>
                <a:lnTo>
                  <a:pt x="26265" y="82413"/>
                </a:lnTo>
                <a:lnTo>
                  <a:pt x="71292" y="123633"/>
                </a:lnTo>
                <a:lnTo>
                  <a:pt x="68477" y="129833"/>
                </a:lnTo>
                <a:lnTo>
                  <a:pt x="62849" y="143648"/>
                </a:lnTo>
                <a:lnTo>
                  <a:pt x="60035" y="149856"/>
                </a:lnTo>
                <a:lnTo>
                  <a:pt x="0" y="149856"/>
                </a:lnTo>
                <a:lnTo>
                  <a:pt x="0" y="228527"/>
                </a:lnTo>
                <a:lnTo>
                  <a:pt x="56283" y="228527"/>
                </a:lnTo>
                <a:lnTo>
                  <a:pt x="59097" y="234733"/>
                </a:lnTo>
                <a:lnTo>
                  <a:pt x="64725" y="248545"/>
                </a:lnTo>
                <a:lnTo>
                  <a:pt x="67539" y="254751"/>
                </a:lnTo>
                <a:lnTo>
                  <a:pt x="26265" y="295958"/>
                </a:lnTo>
                <a:lnTo>
                  <a:pt x="82549" y="352160"/>
                </a:lnTo>
                <a:lnTo>
                  <a:pt x="120070" y="314696"/>
                </a:lnTo>
                <a:lnTo>
                  <a:pt x="337694" y="314696"/>
                </a:lnTo>
                <a:lnTo>
                  <a:pt x="356457" y="295958"/>
                </a:lnTo>
                <a:lnTo>
                  <a:pt x="318935" y="258494"/>
                </a:lnTo>
                <a:lnTo>
                  <a:pt x="320620" y="254751"/>
                </a:lnTo>
                <a:lnTo>
                  <a:pt x="191360" y="254751"/>
                </a:lnTo>
                <a:lnTo>
                  <a:pt x="143521" y="235085"/>
                </a:lnTo>
                <a:lnTo>
                  <a:pt x="123825" y="187320"/>
                </a:lnTo>
                <a:lnTo>
                  <a:pt x="129100" y="163143"/>
                </a:lnTo>
                <a:lnTo>
                  <a:pt x="143521" y="142831"/>
                </a:lnTo>
                <a:lnTo>
                  <a:pt x="164978" y="128842"/>
                </a:lnTo>
                <a:lnTo>
                  <a:pt x="191360" y="123633"/>
                </a:lnTo>
                <a:lnTo>
                  <a:pt x="311438" y="123633"/>
                </a:lnTo>
                <a:lnTo>
                  <a:pt x="356457" y="82413"/>
                </a:lnTo>
                <a:lnTo>
                  <a:pt x="345212" y="71185"/>
                </a:lnTo>
                <a:lnTo>
                  <a:pt x="127573" y="71185"/>
                </a:lnTo>
                <a:lnTo>
                  <a:pt x="82548" y="26223"/>
                </a:lnTo>
                <a:close/>
              </a:path>
              <a:path w="382904" h="382270">
                <a:moveTo>
                  <a:pt x="337694" y="314696"/>
                </a:moveTo>
                <a:lnTo>
                  <a:pt x="262657" y="314696"/>
                </a:lnTo>
                <a:lnTo>
                  <a:pt x="300180" y="352160"/>
                </a:lnTo>
                <a:lnTo>
                  <a:pt x="337694" y="314696"/>
                </a:lnTo>
                <a:close/>
              </a:path>
              <a:path w="382904" h="382270">
                <a:moveTo>
                  <a:pt x="311438" y="123633"/>
                </a:moveTo>
                <a:lnTo>
                  <a:pt x="191360" y="123633"/>
                </a:lnTo>
                <a:lnTo>
                  <a:pt x="217744" y="128842"/>
                </a:lnTo>
                <a:lnTo>
                  <a:pt x="239205" y="142831"/>
                </a:lnTo>
                <a:lnTo>
                  <a:pt x="253631" y="163143"/>
                </a:lnTo>
                <a:lnTo>
                  <a:pt x="258909" y="187320"/>
                </a:lnTo>
                <a:lnTo>
                  <a:pt x="253631" y="213662"/>
                </a:lnTo>
                <a:lnTo>
                  <a:pt x="239205" y="235085"/>
                </a:lnTo>
                <a:lnTo>
                  <a:pt x="217745" y="249483"/>
                </a:lnTo>
                <a:lnTo>
                  <a:pt x="191360" y="254751"/>
                </a:lnTo>
                <a:lnTo>
                  <a:pt x="320620" y="254751"/>
                </a:lnTo>
                <a:lnTo>
                  <a:pt x="321753" y="252234"/>
                </a:lnTo>
                <a:lnTo>
                  <a:pt x="324568" y="244919"/>
                </a:lnTo>
                <a:lnTo>
                  <a:pt x="327381" y="236899"/>
                </a:lnTo>
                <a:lnTo>
                  <a:pt x="330193" y="228527"/>
                </a:lnTo>
                <a:lnTo>
                  <a:pt x="382722" y="228527"/>
                </a:lnTo>
                <a:lnTo>
                  <a:pt x="382722" y="149856"/>
                </a:lnTo>
                <a:lnTo>
                  <a:pt x="326444" y="149856"/>
                </a:lnTo>
                <a:lnTo>
                  <a:pt x="323572" y="142069"/>
                </a:lnTo>
                <a:lnTo>
                  <a:pt x="320347" y="135336"/>
                </a:lnTo>
                <a:lnTo>
                  <a:pt x="316418" y="129307"/>
                </a:lnTo>
                <a:lnTo>
                  <a:pt x="311438" y="123633"/>
                </a:lnTo>
                <a:close/>
              </a:path>
              <a:path w="382904" h="382270">
                <a:moveTo>
                  <a:pt x="228883" y="0"/>
                </a:moveTo>
                <a:lnTo>
                  <a:pt x="150089" y="0"/>
                </a:lnTo>
                <a:lnTo>
                  <a:pt x="150089" y="59945"/>
                </a:lnTo>
                <a:lnTo>
                  <a:pt x="127573" y="71185"/>
                </a:lnTo>
                <a:lnTo>
                  <a:pt x="255147" y="71185"/>
                </a:lnTo>
                <a:lnTo>
                  <a:pt x="249464" y="68371"/>
                </a:lnTo>
                <a:lnTo>
                  <a:pt x="243425" y="65560"/>
                </a:lnTo>
                <a:lnTo>
                  <a:pt x="236682" y="62752"/>
                </a:lnTo>
                <a:lnTo>
                  <a:pt x="228883" y="59945"/>
                </a:lnTo>
                <a:lnTo>
                  <a:pt x="228883" y="0"/>
                </a:lnTo>
                <a:close/>
              </a:path>
              <a:path w="382904" h="382270">
                <a:moveTo>
                  <a:pt x="300179" y="26223"/>
                </a:moveTo>
                <a:lnTo>
                  <a:pt x="255147" y="71185"/>
                </a:lnTo>
                <a:lnTo>
                  <a:pt x="345212" y="71185"/>
                </a:lnTo>
                <a:lnTo>
                  <a:pt x="300179" y="262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98651" y="4140839"/>
            <a:ext cx="300355" cy="299720"/>
          </a:xfrm>
          <a:custGeom>
            <a:avLst/>
            <a:gdLst/>
            <a:ahLst/>
            <a:cxnLst/>
            <a:rect l="l" t="t" r="r" b="b"/>
            <a:pathLst>
              <a:path w="300354" h="299720">
                <a:moveTo>
                  <a:pt x="284409" y="217284"/>
                </a:moveTo>
                <a:lnTo>
                  <a:pt x="60026" y="217284"/>
                </a:lnTo>
                <a:lnTo>
                  <a:pt x="63787" y="224777"/>
                </a:lnTo>
                <a:lnTo>
                  <a:pt x="75032" y="236016"/>
                </a:lnTo>
                <a:lnTo>
                  <a:pt x="60026" y="273479"/>
                </a:lnTo>
                <a:lnTo>
                  <a:pt x="116316" y="299705"/>
                </a:lnTo>
                <a:lnTo>
                  <a:pt x="131322" y="262241"/>
                </a:lnTo>
                <a:lnTo>
                  <a:pt x="226630" y="262241"/>
                </a:lnTo>
                <a:lnTo>
                  <a:pt x="217626" y="239763"/>
                </a:lnTo>
                <a:lnTo>
                  <a:pt x="222665" y="236309"/>
                </a:lnTo>
                <a:lnTo>
                  <a:pt x="227003" y="231802"/>
                </a:lnTo>
                <a:lnTo>
                  <a:pt x="231342" y="226592"/>
                </a:lnTo>
                <a:lnTo>
                  <a:pt x="236381" y="221031"/>
                </a:lnTo>
                <a:lnTo>
                  <a:pt x="282658" y="221031"/>
                </a:lnTo>
                <a:lnTo>
                  <a:pt x="284409" y="217284"/>
                </a:lnTo>
                <a:close/>
              </a:path>
              <a:path w="300354" h="299720">
                <a:moveTo>
                  <a:pt x="226630" y="262241"/>
                </a:moveTo>
                <a:lnTo>
                  <a:pt x="161335" y="262241"/>
                </a:lnTo>
                <a:lnTo>
                  <a:pt x="172593" y="299705"/>
                </a:lnTo>
                <a:lnTo>
                  <a:pt x="232632" y="277226"/>
                </a:lnTo>
                <a:lnTo>
                  <a:pt x="226630" y="262241"/>
                </a:lnTo>
                <a:close/>
              </a:path>
              <a:path w="300354" h="299720">
                <a:moveTo>
                  <a:pt x="161335" y="262241"/>
                </a:moveTo>
                <a:lnTo>
                  <a:pt x="131322" y="262241"/>
                </a:lnTo>
                <a:lnTo>
                  <a:pt x="139178" y="264349"/>
                </a:lnTo>
                <a:lnTo>
                  <a:pt x="146329" y="265051"/>
                </a:lnTo>
                <a:lnTo>
                  <a:pt x="153480" y="264349"/>
                </a:lnTo>
                <a:lnTo>
                  <a:pt x="161335" y="262241"/>
                </a:lnTo>
                <a:close/>
              </a:path>
              <a:path w="300354" h="299720">
                <a:moveTo>
                  <a:pt x="282658" y="221031"/>
                </a:moveTo>
                <a:lnTo>
                  <a:pt x="236381" y="221031"/>
                </a:lnTo>
                <a:lnTo>
                  <a:pt x="273903" y="239763"/>
                </a:lnTo>
                <a:lnTo>
                  <a:pt x="282658" y="221031"/>
                </a:lnTo>
                <a:close/>
              </a:path>
              <a:path w="300354" h="299720">
                <a:moveTo>
                  <a:pt x="22503" y="59932"/>
                </a:moveTo>
                <a:lnTo>
                  <a:pt x="0" y="116135"/>
                </a:lnTo>
                <a:lnTo>
                  <a:pt x="41271" y="134860"/>
                </a:lnTo>
                <a:lnTo>
                  <a:pt x="40743" y="141068"/>
                </a:lnTo>
                <a:lnTo>
                  <a:pt x="39865" y="147977"/>
                </a:lnTo>
                <a:lnTo>
                  <a:pt x="39689" y="154883"/>
                </a:lnTo>
                <a:lnTo>
                  <a:pt x="41271" y="161084"/>
                </a:lnTo>
                <a:lnTo>
                  <a:pt x="0" y="176080"/>
                </a:lnTo>
                <a:lnTo>
                  <a:pt x="18755" y="232270"/>
                </a:lnTo>
                <a:lnTo>
                  <a:pt x="60026" y="217284"/>
                </a:lnTo>
                <a:lnTo>
                  <a:pt x="284409" y="217284"/>
                </a:lnTo>
                <a:lnTo>
                  <a:pt x="291139" y="202884"/>
                </a:lnTo>
                <a:lnTo>
                  <a:pt x="147623" y="202884"/>
                </a:lnTo>
                <a:lnTo>
                  <a:pt x="127574" y="198552"/>
                </a:lnTo>
                <a:lnTo>
                  <a:pt x="110806" y="186377"/>
                </a:lnTo>
                <a:lnTo>
                  <a:pt x="100371" y="168583"/>
                </a:lnTo>
                <a:lnTo>
                  <a:pt x="96971" y="147977"/>
                </a:lnTo>
                <a:lnTo>
                  <a:pt x="101309" y="127375"/>
                </a:lnTo>
                <a:lnTo>
                  <a:pt x="112912" y="110634"/>
                </a:lnTo>
                <a:lnTo>
                  <a:pt x="129445" y="100214"/>
                </a:lnTo>
                <a:lnTo>
                  <a:pt x="148793" y="96819"/>
                </a:lnTo>
                <a:lnTo>
                  <a:pt x="289428" y="96819"/>
                </a:lnTo>
                <a:lnTo>
                  <a:pt x="285155" y="86156"/>
                </a:lnTo>
                <a:lnTo>
                  <a:pt x="232632" y="86156"/>
                </a:lnTo>
                <a:lnTo>
                  <a:pt x="230758" y="82413"/>
                </a:lnTo>
                <a:lnTo>
                  <a:pt x="67535" y="82413"/>
                </a:lnTo>
                <a:lnTo>
                  <a:pt x="22503" y="59932"/>
                </a:lnTo>
                <a:close/>
              </a:path>
              <a:path w="300354" h="299720">
                <a:moveTo>
                  <a:pt x="289428" y="96819"/>
                </a:moveTo>
                <a:lnTo>
                  <a:pt x="148793" y="96819"/>
                </a:lnTo>
                <a:lnTo>
                  <a:pt x="168845" y="101152"/>
                </a:lnTo>
                <a:lnTo>
                  <a:pt x="185612" y="113327"/>
                </a:lnTo>
                <a:lnTo>
                  <a:pt x="196048" y="131119"/>
                </a:lnTo>
                <a:lnTo>
                  <a:pt x="199449" y="151721"/>
                </a:lnTo>
                <a:lnTo>
                  <a:pt x="195109" y="172325"/>
                </a:lnTo>
                <a:lnTo>
                  <a:pt x="183501" y="189068"/>
                </a:lnTo>
                <a:lnTo>
                  <a:pt x="166969" y="199488"/>
                </a:lnTo>
                <a:lnTo>
                  <a:pt x="147623" y="202884"/>
                </a:lnTo>
                <a:lnTo>
                  <a:pt x="291139" y="202884"/>
                </a:lnTo>
                <a:lnTo>
                  <a:pt x="300168" y="183565"/>
                </a:lnTo>
                <a:lnTo>
                  <a:pt x="255148" y="164839"/>
                </a:lnTo>
                <a:lnTo>
                  <a:pt x="258897" y="157341"/>
                </a:lnTo>
                <a:lnTo>
                  <a:pt x="258897" y="149844"/>
                </a:lnTo>
                <a:lnTo>
                  <a:pt x="255148" y="142358"/>
                </a:lnTo>
                <a:lnTo>
                  <a:pt x="300168" y="123620"/>
                </a:lnTo>
                <a:lnTo>
                  <a:pt x="289428" y="96819"/>
                </a:lnTo>
                <a:close/>
              </a:path>
              <a:path w="300354" h="299720">
                <a:moveTo>
                  <a:pt x="277652" y="67430"/>
                </a:moveTo>
                <a:lnTo>
                  <a:pt x="232632" y="86156"/>
                </a:lnTo>
                <a:lnTo>
                  <a:pt x="285155" y="86156"/>
                </a:lnTo>
                <a:lnTo>
                  <a:pt x="277652" y="67430"/>
                </a:lnTo>
                <a:close/>
              </a:path>
              <a:path w="300354" h="299720">
                <a:moveTo>
                  <a:pt x="123813" y="0"/>
                </a:moveTo>
                <a:lnTo>
                  <a:pt x="67535" y="22468"/>
                </a:lnTo>
                <a:lnTo>
                  <a:pt x="82542" y="67430"/>
                </a:lnTo>
                <a:lnTo>
                  <a:pt x="67535" y="82413"/>
                </a:lnTo>
                <a:lnTo>
                  <a:pt x="230758" y="82413"/>
                </a:lnTo>
                <a:lnTo>
                  <a:pt x="228884" y="78671"/>
                </a:lnTo>
                <a:lnTo>
                  <a:pt x="221374" y="74928"/>
                </a:lnTo>
                <a:lnTo>
                  <a:pt x="217625" y="71173"/>
                </a:lnTo>
                <a:lnTo>
                  <a:pt x="227006" y="48692"/>
                </a:lnTo>
                <a:lnTo>
                  <a:pt x="142580" y="48692"/>
                </a:lnTo>
                <a:lnTo>
                  <a:pt x="123813" y="0"/>
                </a:lnTo>
                <a:close/>
              </a:path>
              <a:path w="300354" h="299720">
                <a:moveTo>
                  <a:pt x="153838" y="44949"/>
                </a:moveTo>
                <a:lnTo>
                  <a:pt x="146329" y="44949"/>
                </a:lnTo>
                <a:lnTo>
                  <a:pt x="142580" y="48692"/>
                </a:lnTo>
                <a:lnTo>
                  <a:pt x="161335" y="48692"/>
                </a:lnTo>
                <a:lnTo>
                  <a:pt x="153838" y="44949"/>
                </a:lnTo>
                <a:close/>
              </a:path>
              <a:path w="300354" h="299720">
                <a:moveTo>
                  <a:pt x="180103" y="0"/>
                </a:moveTo>
                <a:lnTo>
                  <a:pt x="161335" y="48692"/>
                </a:lnTo>
                <a:lnTo>
                  <a:pt x="227006" y="48692"/>
                </a:lnTo>
                <a:lnTo>
                  <a:pt x="236380" y="26223"/>
                </a:lnTo>
                <a:lnTo>
                  <a:pt x="180103" y="0"/>
                </a:lnTo>
                <a:close/>
              </a:path>
            </a:pathLst>
          </a:custGeom>
          <a:solidFill>
            <a:srgbClr val="7DC5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71064" y="3878590"/>
            <a:ext cx="187960" cy="382270"/>
          </a:xfrm>
          <a:custGeom>
            <a:avLst/>
            <a:gdLst/>
            <a:ahLst/>
            <a:cxnLst/>
            <a:rect l="l" t="t" r="r" b="b"/>
            <a:pathLst>
              <a:path w="187960" h="382270">
                <a:moveTo>
                  <a:pt x="33774" y="0"/>
                </a:moveTo>
                <a:lnTo>
                  <a:pt x="0" y="0"/>
                </a:lnTo>
                <a:lnTo>
                  <a:pt x="0" y="123633"/>
                </a:lnTo>
                <a:lnTo>
                  <a:pt x="24217" y="128842"/>
                </a:lnTo>
                <a:lnTo>
                  <a:pt x="44565" y="142831"/>
                </a:lnTo>
                <a:lnTo>
                  <a:pt x="58580" y="163143"/>
                </a:lnTo>
                <a:lnTo>
                  <a:pt x="63799" y="187320"/>
                </a:lnTo>
                <a:lnTo>
                  <a:pt x="58580" y="213135"/>
                </a:lnTo>
                <a:lnTo>
                  <a:pt x="44565" y="233681"/>
                </a:lnTo>
                <a:lnTo>
                  <a:pt x="24217" y="247904"/>
                </a:lnTo>
                <a:lnTo>
                  <a:pt x="0" y="254751"/>
                </a:lnTo>
                <a:lnTo>
                  <a:pt x="0" y="382127"/>
                </a:lnTo>
                <a:lnTo>
                  <a:pt x="33774" y="382127"/>
                </a:lnTo>
                <a:lnTo>
                  <a:pt x="33774" y="329679"/>
                </a:lnTo>
                <a:lnTo>
                  <a:pt x="42217" y="326812"/>
                </a:lnTo>
                <a:lnTo>
                  <a:pt x="50661" y="323591"/>
                </a:lnTo>
                <a:lnTo>
                  <a:pt x="59104" y="319669"/>
                </a:lnTo>
                <a:lnTo>
                  <a:pt x="67548" y="314696"/>
                </a:lnTo>
                <a:lnTo>
                  <a:pt x="142585" y="314696"/>
                </a:lnTo>
                <a:lnTo>
                  <a:pt x="161348" y="295958"/>
                </a:lnTo>
                <a:lnTo>
                  <a:pt x="123826" y="258494"/>
                </a:lnTo>
                <a:lnTo>
                  <a:pt x="126644" y="252234"/>
                </a:lnTo>
                <a:lnTo>
                  <a:pt x="129459" y="244919"/>
                </a:lnTo>
                <a:lnTo>
                  <a:pt x="132272" y="236899"/>
                </a:lnTo>
                <a:lnTo>
                  <a:pt x="135084" y="228527"/>
                </a:lnTo>
                <a:lnTo>
                  <a:pt x="187613" y="228527"/>
                </a:lnTo>
                <a:lnTo>
                  <a:pt x="187613" y="149856"/>
                </a:lnTo>
                <a:lnTo>
                  <a:pt x="131335" y="149856"/>
                </a:lnTo>
                <a:lnTo>
                  <a:pt x="128463" y="142069"/>
                </a:lnTo>
                <a:lnTo>
                  <a:pt x="125237" y="135336"/>
                </a:lnTo>
                <a:lnTo>
                  <a:pt x="121309" y="129307"/>
                </a:lnTo>
                <a:lnTo>
                  <a:pt x="116329" y="123633"/>
                </a:lnTo>
                <a:lnTo>
                  <a:pt x="161348" y="82413"/>
                </a:lnTo>
                <a:lnTo>
                  <a:pt x="150103" y="71185"/>
                </a:lnTo>
                <a:lnTo>
                  <a:pt x="60038" y="71185"/>
                </a:lnTo>
                <a:lnTo>
                  <a:pt x="54355" y="68371"/>
                </a:lnTo>
                <a:lnTo>
                  <a:pt x="48316" y="65560"/>
                </a:lnTo>
                <a:lnTo>
                  <a:pt x="41573" y="62752"/>
                </a:lnTo>
                <a:lnTo>
                  <a:pt x="33774" y="59945"/>
                </a:lnTo>
                <a:lnTo>
                  <a:pt x="33774" y="0"/>
                </a:lnTo>
                <a:close/>
              </a:path>
              <a:path w="187960" h="382270">
                <a:moveTo>
                  <a:pt x="142585" y="314696"/>
                </a:moveTo>
                <a:lnTo>
                  <a:pt x="67548" y="314696"/>
                </a:lnTo>
                <a:lnTo>
                  <a:pt x="105071" y="352160"/>
                </a:lnTo>
                <a:lnTo>
                  <a:pt x="142585" y="314696"/>
                </a:lnTo>
                <a:close/>
              </a:path>
              <a:path w="187960" h="382270">
                <a:moveTo>
                  <a:pt x="105070" y="26223"/>
                </a:moveTo>
                <a:lnTo>
                  <a:pt x="60038" y="71185"/>
                </a:lnTo>
                <a:lnTo>
                  <a:pt x="150103" y="71185"/>
                </a:lnTo>
                <a:lnTo>
                  <a:pt x="105070" y="26223"/>
                </a:lnTo>
                <a:close/>
              </a:path>
            </a:pathLst>
          </a:custGeom>
          <a:solidFill>
            <a:srgbClr val="E8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48729" y="4140839"/>
            <a:ext cx="150495" cy="299720"/>
          </a:xfrm>
          <a:custGeom>
            <a:avLst/>
            <a:gdLst/>
            <a:ahLst/>
            <a:cxnLst/>
            <a:rect l="l" t="t" r="r" b="b"/>
            <a:pathLst>
              <a:path w="150495" h="299720">
                <a:moveTo>
                  <a:pt x="30025" y="0"/>
                </a:moveTo>
                <a:lnTo>
                  <a:pt x="11258" y="48692"/>
                </a:lnTo>
                <a:lnTo>
                  <a:pt x="7509" y="48692"/>
                </a:lnTo>
                <a:lnTo>
                  <a:pt x="3761" y="44949"/>
                </a:lnTo>
                <a:lnTo>
                  <a:pt x="0" y="44949"/>
                </a:lnTo>
                <a:lnTo>
                  <a:pt x="0" y="97396"/>
                </a:lnTo>
                <a:lnTo>
                  <a:pt x="3761" y="97396"/>
                </a:lnTo>
                <a:lnTo>
                  <a:pt x="11258" y="101152"/>
                </a:lnTo>
                <a:lnTo>
                  <a:pt x="18767" y="101152"/>
                </a:lnTo>
                <a:lnTo>
                  <a:pt x="35535" y="113327"/>
                </a:lnTo>
                <a:lnTo>
                  <a:pt x="45970" y="131119"/>
                </a:lnTo>
                <a:lnTo>
                  <a:pt x="49371" y="151721"/>
                </a:lnTo>
                <a:lnTo>
                  <a:pt x="45032" y="172325"/>
                </a:lnTo>
                <a:lnTo>
                  <a:pt x="37467" y="184912"/>
                </a:lnTo>
                <a:lnTo>
                  <a:pt x="26737" y="194337"/>
                </a:lnTo>
                <a:lnTo>
                  <a:pt x="13897" y="200250"/>
                </a:lnTo>
                <a:lnTo>
                  <a:pt x="0" y="202298"/>
                </a:lnTo>
                <a:lnTo>
                  <a:pt x="0" y="262241"/>
                </a:lnTo>
                <a:lnTo>
                  <a:pt x="11258" y="262241"/>
                </a:lnTo>
                <a:lnTo>
                  <a:pt x="22516" y="299705"/>
                </a:lnTo>
                <a:lnTo>
                  <a:pt x="82554" y="277226"/>
                </a:lnTo>
                <a:lnTo>
                  <a:pt x="67548" y="239763"/>
                </a:lnTo>
                <a:lnTo>
                  <a:pt x="72587" y="236309"/>
                </a:lnTo>
                <a:lnTo>
                  <a:pt x="76925" y="231802"/>
                </a:lnTo>
                <a:lnTo>
                  <a:pt x="81264" y="226592"/>
                </a:lnTo>
                <a:lnTo>
                  <a:pt x="86303" y="221031"/>
                </a:lnTo>
                <a:lnTo>
                  <a:pt x="123825" y="239763"/>
                </a:lnTo>
                <a:lnTo>
                  <a:pt x="150090" y="183565"/>
                </a:lnTo>
                <a:lnTo>
                  <a:pt x="105070" y="164839"/>
                </a:lnTo>
                <a:lnTo>
                  <a:pt x="108819" y="157341"/>
                </a:lnTo>
                <a:lnTo>
                  <a:pt x="108819" y="149844"/>
                </a:lnTo>
                <a:lnTo>
                  <a:pt x="105070" y="142358"/>
                </a:lnTo>
                <a:lnTo>
                  <a:pt x="150090" y="123620"/>
                </a:lnTo>
                <a:lnTo>
                  <a:pt x="127574" y="67430"/>
                </a:lnTo>
                <a:lnTo>
                  <a:pt x="82554" y="86156"/>
                </a:lnTo>
                <a:lnTo>
                  <a:pt x="78806" y="78670"/>
                </a:lnTo>
                <a:lnTo>
                  <a:pt x="71296" y="74928"/>
                </a:lnTo>
                <a:lnTo>
                  <a:pt x="67548" y="71173"/>
                </a:lnTo>
                <a:lnTo>
                  <a:pt x="86303" y="26223"/>
                </a:lnTo>
                <a:lnTo>
                  <a:pt x="30025" y="0"/>
                </a:lnTo>
                <a:close/>
              </a:path>
            </a:pathLst>
          </a:custGeom>
          <a:solidFill>
            <a:srgbClr val="69AD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551676" y="3648455"/>
            <a:ext cx="982980" cy="982980"/>
          </a:xfrm>
          <a:custGeom>
            <a:avLst/>
            <a:gdLst/>
            <a:ahLst/>
            <a:cxnLst/>
            <a:rect l="l" t="t" r="r" b="b"/>
            <a:pathLst>
              <a:path w="982979" h="982979">
                <a:moveTo>
                  <a:pt x="491490" y="0"/>
                </a:moveTo>
                <a:lnTo>
                  <a:pt x="444163" y="2250"/>
                </a:lnTo>
                <a:lnTo>
                  <a:pt x="398107" y="8863"/>
                </a:lnTo>
                <a:lnTo>
                  <a:pt x="353529" y="19634"/>
                </a:lnTo>
                <a:lnTo>
                  <a:pt x="310634" y="34356"/>
                </a:lnTo>
                <a:lnTo>
                  <a:pt x="269629" y="52822"/>
                </a:lnTo>
                <a:lnTo>
                  <a:pt x="230720" y="74827"/>
                </a:lnTo>
                <a:lnTo>
                  <a:pt x="194113" y="100165"/>
                </a:lnTo>
                <a:lnTo>
                  <a:pt x="160014" y="128630"/>
                </a:lnTo>
                <a:lnTo>
                  <a:pt x="128630" y="160014"/>
                </a:lnTo>
                <a:lnTo>
                  <a:pt x="100165" y="194113"/>
                </a:lnTo>
                <a:lnTo>
                  <a:pt x="74827" y="230720"/>
                </a:lnTo>
                <a:lnTo>
                  <a:pt x="52822" y="269629"/>
                </a:lnTo>
                <a:lnTo>
                  <a:pt x="34356" y="310634"/>
                </a:lnTo>
                <a:lnTo>
                  <a:pt x="19634" y="353529"/>
                </a:lnTo>
                <a:lnTo>
                  <a:pt x="8863" y="398107"/>
                </a:lnTo>
                <a:lnTo>
                  <a:pt x="2250" y="444163"/>
                </a:lnTo>
                <a:lnTo>
                  <a:pt x="0" y="491490"/>
                </a:lnTo>
                <a:lnTo>
                  <a:pt x="2250" y="538816"/>
                </a:lnTo>
                <a:lnTo>
                  <a:pt x="8863" y="584872"/>
                </a:lnTo>
                <a:lnTo>
                  <a:pt x="19634" y="629450"/>
                </a:lnTo>
                <a:lnTo>
                  <a:pt x="34356" y="672345"/>
                </a:lnTo>
                <a:lnTo>
                  <a:pt x="52822" y="713350"/>
                </a:lnTo>
                <a:lnTo>
                  <a:pt x="74827" y="752259"/>
                </a:lnTo>
                <a:lnTo>
                  <a:pt x="100165" y="788866"/>
                </a:lnTo>
                <a:lnTo>
                  <a:pt x="128630" y="822965"/>
                </a:lnTo>
                <a:lnTo>
                  <a:pt x="160014" y="854349"/>
                </a:lnTo>
                <a:lnTo>
                  <a:pt x="194113" y="882814"/>
                </a:lnTo>
                <a:lnTo>
                  <a:pt x="230720" y="908152"/>
                </a:lnTo>
                <a:lnTo>
                  <a:pt x="269629" y="930157"/>
                </a:lnTo>
                <a:lnTo>
                  <a:pt x="310634" y="948623"/>
                </a:lnTo>
                <a:lnTo>
                  <a:pt x="353529" y="963345"/>
                </a:lnTo>
                <a:lnTo>
                  <a:pt x="398107" y="974116"/>
                </a:lnTo>
                <a:lnTo>
                  <a:pt x="444163" y="980729"/>
                </a:lnTo>
                <a:lnTo>
                  <a:pt x="491490" y="982980"/>
                </a:lnTo>
                <a:lnTo>
                  <a:pt x="538816" y="980729"/>
                </a:lnTo>
                <a:lnTo>
                  <a:pt x="584872" y="974116"/>
                </a:lnTo>
                <a:lnTo>
                  <a:pt x="629450" y="963345"/>
                </a:lnTo>
                <a:lnTo>
                  <a:pt x="672345" y="948623"/>
                </a:lnTo>
                <a:lnTo>
                  <a:pt x="713350" y="930157"/>
                </a:lnTo>
                <a:lnTo>
                  <a:pt x="752259" y="908152"/>
                </a:lnTo>
                <a:lnTo>
                  <a:pt x="788866" y="882814"/>
                </a:lnTo>
                <a:lnTo>
                  <a:pt x="822965" y="854349"/>
                </a:lnTo>
                <a:lnTo>
                  <a:pt x="854349" y="822965"/>
                </a:lnTo>
                <a:lnTo>
                  <a:pt x="882814" y="788866"/>
                </a:lnTo>
                <a:lnTo>
                  <a:pt x="908152" y="752259"/>
                </a:lnTo>
                <a:lnTo>
                  <a:pt x="930157" y="713350"/>
                </a:lnTo>
                <a:lnTo>
                  <a:pt x="948623" y="672345"/>
                </a:lnTo>
                <a:lnTo>
                  <a:pt x="963345" y="629450"/>
                </a:lnTo>
                <a:lnTo>
                  <a:pt x="974116" y="584872"/>
                </a:lnTo>
                <a:lnTo>
                  <a:pt x="980729" y="538816"/>
                </a:lnTo>
                <a:lnTo>
                  <a:pt x="982979" y="491490"/>
                </a:lnTo>
                <a:lnTo>
                  <a:pt x="980729" y="444163"/>
                </a:lnTo>
                <a:lnTo>
                  <a:pt x="974116" y="398107"/>
                </a:lnTo>
                <a:lnTo>
                  <a:pt x="963345" y="353529"/>
                </a:lnTo>
                <a:lnTo>
                  <a:pt x="948623" y="310634"/>
                </a:lnTo>
                <a:lnTo>
                  <a:pt x="930157" y="269629"/>
                </a:lnTo>
                <a:lnTo>
                  <a:pt x="908152" y="230720"/>
                </a:lnTo>
                <a:lnTo>
                  <a:pt x="882814" y="194113"/>
                </a:lnTo>
                <a:lnTo>
                  <a:pt x="854349" y="160014"/>
                </a:lnTo>
                <a:lnTo>
                  <a:pt x="822965" y="128630"/>
                </a:lnTo>
                <a:lnTo>
                  <a:pt x="788866" y="100165"/>
                </a:lnTo>
                <a:lnTo>
                  <a:pt x="752259" y="74827"/>
                </a:lnTo>
                <a:lnTo>
                  <a:pt x="713350" y="52822"/>
                </a:lnTo>
                <a:lnTo>
                  <a:pt x="672345" y="34356"/>
                </a:lnTo>
                <a:lnTo>
                  <a:pt x="629450" y="19634"/>
                </a:lnTo>
                <a:lnTo>
                  <a:pt x="584872" y="8863"/>
                </a:lnTo>
                <a:lnTo>
                  <a:pt x="538816" y="2250"/>
                </a:lnTo>
                <a:lnTo>
                  <a:pt x="491490" y="0"/>
                </a:lnTo>
                <a:close/>
              </a:path>
            </a:pathLst>
          </a:custGeom>
          <a:solidFill>
            <a:srgbClr val="3178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440551" y="4783073"/>
            <a:ext cx="1208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6555A"/>
                </a:solidFill>
                <a:latin typeface="Arial"/>
                <a:cs typeface="Arial"/>
              </a:rPr>
              <a:t>R</a:t>
            </a:r>
            <a:r>
              <a:rPr sz="2400" spc="-15" dirty="0">
                <a:solidFill>
                  <a:srgbClr val="56555A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56555A"/>
                </a:solidFill>
                <a:latin typeface="Arial"/>
                <a:cs typeface="Arial"/>
              </a:rPr>
              <a:t>fle</a:t>
            </a:r>
            <a:r>
              <a:rPr sz="2400" spc="-20" dirty="0">
                <a:solidFill>
                  <a:srgbClr val="56555A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56555A"/>
                </a:solidFill>
                <a:latin typeface="Arial"/>
                <a:cs typeface="Arial"/>
              </a:rPr>
              <a:t>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964473" y="4027795"/>
            <a:ext cx="209990" cy="2061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016967" y="3832857"/>
            <a:ext cx="299085" cy="371475"/>
          </a:xfrm>
          <a:custGeom>
            <a:avLst/>
            <a:gdLst/>
            <a:ahLst/>
            <a:cxnLst/>
            <a:rect l="l" t="t" r="r" b="b"/>
            <a:pathLst>
              <a:path w="299084" h="371475">
                <a:moveTo>
                  <a:pt x="281739" y="266171"/>
                </a:moveTo>
                <a:lnTo>
                  <a:pt x="187489" y="266171"/>
                </a:lnTo>
                <a:lnTo>
                  <a:pt x="196393" y="267985"/>
                </a:lnTo>
                <a:lnTo>
                  <a:pt x="202485" y="269449"/>
                </a:lnTo>
                <a:lnTo>
                  <a:pt x="234361" y="303187"/>
                </a:lnTo>
                <a:lnTo>
                  <a:pt x="239983" y="333646"/>
                </a:lnTo>
                <a:lnTo>
                  <a:pt x="250353" y="350575"/>
                </a:lnTo>
                <a:lnTo>
                  <a:pt x="269515" y="362232"/>
                </a:lnTo>
                <a:lnTo>
                  <a:pt x="287974" y="368968"/>
                </a:lnTo>
                <a:lnTo>
                  <a:pt x="296236" y="371136"/>
                </a:lnTo>
                <a:lnTo>
                  <a:pt x="297231" y="363580"/>
                </a:lnTo>
                <a:lnTo>
                  <a:pt x="298576" y="344428"/>
                </a:lnTo>
                <a:lnTo>
                  <a:pt x="297811" y="318948"/>
                </a:lnTo>
                <a:lnTo>
                  <a:pt x="292478" y="292412"/>
                </a:lnTo>
                <a:lnTo>
                  <a:pt x="284098" y="270853"/>
                </a:lnTo>
                <a:lnTo>
                  <a:pt x="281739" y="266171"/>
                </a:lnTo>
                <a:close/>
              </a:path>
              <a:path w="299084" h="371475">
                <a:moveTo>
                  <a:pt x="245284" y="149957"/>
                </a:moveTo>
                <a:lnTo>
                  <a:pt x="63745" y="149957"/>
                </a:lnTo>
                <a:lnTo>
                  <a:pt x="69900" y="155577"/>
                </a:lnTo>
                <a:lnTo>
                  <a:pt x="76410" y="161205"/>
                </a:lnTo>
                <a:lnTo>
                  <a:pt x="82205" y="166826"/>
                </a:lnTo>
                <a:lnTo>
                  <a:pt x="86246" y="172453"/>
                </a:lnTo>
                <a:lnTo>
                  <a:pt x="87299" y="180297"/>
                </a:lnTo>
                <a:lnTo>
                  <a:pt x="85192" y="194589"/>
                </a:lnTo>
                <a:lnTo>
                  <a:pt x="86246" y="202440"/>
                </a:lnTo>
                <a:lnTo>
                  <a:pt x="108747" y="243674"/>
                </a:lnTo>
                <a:lnTo>
                  <a:pt x="146713" y="263359"/>
                </a:lnTo>
                <a:lnTo>
                  <a:pt x="167277" y="266872"/>
                </a:lnTo>
                <a:lnTo>
                  <a:pt x="187489" y="266171"/>
                </a:lnTo>
                <a:lnTo>
                  <a:pt x="281739" y="266171"/>
                </a:lnTo>
                <a:lnTo>
                  <a:pt x="276071" y="254919"/>
                </a:lnTo>
                <a:lnTo>
                  <a:pt x="268749" y="241799"/>
                </a:lnTo>
                <a:lnTo>
                  <a:pt x="262484" y="228681"/>
                </a:lnTo>
                <a:lnTo>
                  <a:pt x="251234" y="206185"/>
                </a:lnTo>
                <a:lnTo>
                  <a:pt x="252462" y="183810"/>
                </a:lnTo>
                <a:lnTo>
                  <a:pt x="249826" y="162137"/>
                </a:lnTo>
                <a:lnTo>
                  <a:pt x="245284" y="149957"/>
                </a:lnTo>
                <a:close/>
              </a:path>
              <a:path w="299084" h="371475">
                <a:moveTo>
                  <a:pt x="108747" y="0"/>
                </a:moveTo>
                <a:lnTo>
                  <a:pt x="0" y="112468"/>
                </a:lnTo>
                <a:lnTo>
                  <a:pt x="48754" y="161200"/>
                </a:lnTo>
                <a:lnTo>
                  <a:pt x="63745" y="149957"/>
                </a:lnTo>
                <a:lnTo>
                  <a:pt x="245284" y="149957"/>
                </a:lnTo>
                <a:lnTo>
                  <a:pt x="220295" y="118147"/>
                </a:lnTo>
                <a:lnTo>
                  <a:pt x="184382" y="101161"/>
                </a:lnTo>
                <a:lnTo>
                  <a:pt x="165985" y="99172"/>
                </a:lnTo>
                <a:lnTo>
                  <a:pt x="157495" y="97475"/>
                </a:lnTo>
                <a:lnTo>
                  <a:pt x="142486" y="67475"/>
                </a:lnTo>
                <a:lnTo>
                  <a:pt x="161241" y="52482"/>
                </a:lnTo>
                <a:lnTo>
                  <a:pt x="108747" y="0"/>
                </a:lnTo>
                <a:close/>
              </a:path>
            </a:pathLst>
          </a:custGeom>
          <a:solidFill>
            <a:srgbClr val="FFCD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016967" y="3896588"/>
            <a:ext cx="297815" cy="307975"/>
          </a:xfrm>
          <a:custGeom>
            <a:avLst/>
            <a:gdLst/>
            <a:ahLst/>
            <a:cxnLst/>
            <a:rect l="l" t="t" r="r" b="b"/>
            <a:pathLst>
              <a:path w="297815" h="307975">
                <a:moveTo>
                  <a:pt x="251244" y="202440"/>
                </a:moveTo>
                <a:lnTo>
                  <a:pt x="187489" y="202440"/>
                </a:lnTo>
                <a:lnTo>
                  <a:pt x="196393" y="204254"/>
                </a:lnTo>
                <a:lnTo>
                  <a:pt x="202485" y="205718"/>
                </a:lnTo>
                <a:lnTo>
                  <a:pt x="234361" y="239456"/>
                </a:lnTo>
                <a:lnTo>
                  <a:pt x="239983" y="269916"/>
                </a:lnTo>
                <a:lnTo>
                  <a:pt x="250353" y="286844"/>
                </a:lnTo>
                <a:lnTo>
                  <a:pt x="269515" y="298501"/>
                </a:lnTo>
                <a:lnTo>
                  <a:pt x="287974" y="305238"/>
                </a:lnTo>
                <a:lnTo>
                  <a:pt x="296236" y="307405"/>
                </a:lnTo>
                <a:lnTo>
                  <a:pt x="296763" y="302251"/>
                </a:lnTo>
                <a:lnTo>
                  <a:pt x="297641" y="288662"/>
                </a:lnTo>
                <a:lnTo>
                  <a:pt x="297817" y="269448"/>
                </a:lnTo>
                <a:lnTo>
                  <a:pt x="296236" y="247419"/>
                </a:lnTo>
                <a:lnTo>
                  <a:pt x="251244" y="202440"/>
                </a:lnTo>
                <a:close/>
              </a:path>
              <a:path w="297815" h="307975">
                <a:moveTo>
                  <a:pt x="134999" y="86226"/>
                </a:moveTo>
                <a:lnTo>
                  <a:pt x="63745" y="86226"/>
                </a:lnTo>
                <a:lnTo>
                  <a:pt x="69900" y="91846"/>
                </a:lnTo>
                <a:lnTo>
                  <a:pt x="76410" y="97475"/>
                </a:lnTo>
                <a:lnTo>
                  <a:pt x="82205" y="103096"/>
                </a:lnTo>
                <a:lnTo>
                  <a:pt x="86246" y="108723"/>
                </a:lnTo>
                <a:lnTo>
                  <a:pt x="87299" y="116566"/>
                </a:lnTo>
                <a:lnTo>
                  <a:pt x="85192" y="130858"/>
                </a:lnTo>
                <a:lnTo>
                  <a:pt x="86246" y="138709"/>
                </a:lnTo>
                <a:lnTo>
                  <a:pt x="108747" y="179944"/>
                </a:lnTo>
                <a:lnTo>
                  <a:pt x="146713" y="199628"/>
                </a:lnTo>
                <a:lnTo>
                  <a:pt x="167277" y="203142"/>
                </a:lnTo>
                <a:lnTo>
                  <a:pt x="187489" y="202440"/>
                </a:lnTo>
                <a:lnTo>
                  <a:pt x="251244" y="202440"/>
                </a:lnTo>
                <a:lnTo>
                  <a:pt x="134999" y="86226"/>
                </a:lnTo>
                <a:close/>
              </a:path>
              <a:path w="297815" h="307975">
                <a:moveTo>
                  <a:pt x="48748" y="0"/>
                </a:moveTo>
                <a:lnTo>
                  <a:pt x="0" y="48737"/>
                </a:lnTo>
                <a:lnTo>
                  <a:pt x="48754" y="97470"/>
                </a:lnTo>
                <a:lnTo>
                  <a:pt x="63745" y="86226"/>
                </a:lnTo>
                <a:lnTo>
                  <a:pt x="134999" y="86226"/>
                </a:lnTo>
                <a:lnTo>
                  <a:pt x="48748" y="0"/>
                </a:lnTo>
                <a:close/>
              </a:path>
            </a:pathLst>
          </a:custGeom>
          <a:solidFill>
            <a:srgbClr val="D49D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61988" y="4099028"/>
            <a:ext cx="341630" cy="345440"/>
          </a:xfrm>
          <a:custGeom>
            <a:avLst/>
            <a:gdLst/>
            <a:ahLst/>
            <a:cxnLst/>
            <a:rect l="l" t="t" r="r" b="b"/>
            <a:pathLst>
              <a:path w="341629" h="345439">
                <a:moveTo>
                  <a:pt x="266229" y="0"/>
                </a:moveTo>
                <a:lnTo>
                  <a:pt x="0" y="251384"/>
                </a:lnTo>
                <a:lnTo>
                  <a:pt x="0" y="258675"/>
                </a:lnTo>
                <a:lnTo>
                  <a:pt x="86242" y="344898"/>
                </a:lnTo>
                <a:lnTo>
                  <a:pt x="341225" y="74978"/>
                </a:lnTo>
                <a:lnTo>
                  <a:pt x="266229" y="0"/>
                </a:lnTo>
                <a:close/>
              </a:path>
            </a:pathLst>
          </a:custGeom>
          <a:solidFill>
            <a:srgbClr val="B9C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803235" y="4136518"/>
            <a:ext cx="300355" cy="307975"/>
          </a:xfrm>
          <a:custGeom>
            <a:avLst/>
            <a:gdLst/>
            <a:ahLst/>
            <a:cxnLst/>
            <a:rect l="l" t="t" r="r" b="b"/>
            <a:pathLst>
              <a:path w="300354" h="307975">
                <a:moveTo>
                  <a:pt x="262480" y="0"/>
                </a:moveTo>
                <a:lnTo>
                  <a:pt x="0" y="262422"/>
                </a:lnTo>
                <a:lnTo>
                  <a:pt x="44996" y="307409"/>
                </a:lnTo>
                <a:lnTo>
                  <a:pt x="299978" y="37489"/>
                </a:lnTo>
                <a:lnTo>
                  <a:pt x="262480" y="0"/>
                </a:lnTo>
                <a:close/>
              </a:path>
            </a:pathLst>
          </a:custGeom>
          <a:solidFill>
            <a:srgbClr val="A8C03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8280" y="2329466"/>
            <a:ext cx="3120522" cy="4530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75252" y="2435098"/>
            <a:ext cx="59524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40965" algn="l"/>
              </a:tabLst>
            </a:pPr>
            <a:r>
              <a:rPr sz="3200" u="sng" dirty="0">
                <a:solidFill>
                  <a:srgbClr val="56555A"/>
                </a:solidFill>
                <a:uFill>
                  <a:solidFill>
                    <a:srgbClr val="4BC676"/>
                  </a:solidFill>
                </a:uFill>
                <a:latin typeface="Arial"/>
                <a:cs typeface="Arial"/>
              </a:rPr>
              <a:t> 	Agile is a</a:t>
            </a:r>
            <a:r>
              <a:rPr sz="3200" u="sng" spc="-70" dirty="0">
                <a:solidFill>
                  <a:srgbClr val="56555A"/>
                </a:solidFill>
                <a:uFill>
                  <a:solidFill>
                    <a:srgbClr val="4BC676"/>
                  </a:solidFill>
                </a:uFill>
                <a:latin typeface="Arial"/>
                <a:cs typeface="Arial"/>
              </a:rPr>
              <a:t> </a:t>
            </a:r>
            <a:r>
              <a:rPr sz="3200" u="sng" spc="-5" dirty="0">
                <a:solidFill>
                  <a:srgbClr val="56555A"/>
                </a:solidFill>
                <a:uFill>
                  <a:solidFill>
                    <a:srgbClr val="4BC676"/>
                  </a:solidFill>
                </a:uFill>
                <a:latin typeface="Arial"/>
                <a:cs typeface="Arial"/>
              </a:rPr>
              <a:t>mindset.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34966" y="424053"/>
            <a:ext cx="33293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What </a:t>
            </a:r>
            <a:r>
              <a:rPr spc="-25" dirty="0"/>
              <a:t>is </a:t>
            </a:r>
            <a:r>
              <a:rPr spc="-45" dirty="0"/>
              <a:t>Agile,</a:t>
            </a:r>
            <a:r>
              <a:rPr spc="-500" dirty="0"/>
              <a:t> </a:t>
            </a:r>
            <a:r>
              <a:rPr spc="-45" dirty="0"/>
              <a:t>Really?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2551" y="2410967"/>
            <a:ext cx="1463040" cy="1280160"/>
          </a:xfrm>
          <a:custGeom>
            <a:avLst/>
            <a:gdLst/>
            <a:ahLst/>
            <a:cxnLst/>
            <a:rect l="l" t="t" r="r" b="b"/>
            <a:pathLst>
              <a:path w="1463039" h="1280160">
                <a:moveTo>
                  <a:pt x="731520" y="0"/>
                </a:moveTo>
                <a:lnTo>
                  <a:pt x="679280" y="1606"/>
                </a:lnTo>
                <a:lnTo>
                  <a:pt x="628031" y="6355"/>
                </a:lnTo>
                <a:lnTo>
                  <a:pt x="577897" y="14136"/>
                </a:lnTo>
                <a:lnTo>
                  <a:pt x="529002" y="24842"/>
                </a:lnTo>
                <a:lnTo>
                  <a:pt x="481469" y="38366"/>
                </a:lnTo>
                <a:lnTo>
                  <a:pt x="435422" y="54597"/>
                </a:lnTo>
                <a:lnTo>
                  <a:pt x="390985" y="73430"/>
                </a:lnTo>
                <a:lnTo>
                  <a:pt x="348282" y="94754"/>
                </a:lnTo>
                <a:lnTo>
                  <a:pt x="307437" y="118462"/>
                </a:lnTo>
                <a:lnTo>
                  <a:pt x="268574" y="144446"/>
                </a:lnTo>
                <a:lnTo>
                  <a:pt x="231815" y="172597"/>
                </a:lnTo>
                <a:lnTo>
                  <a:pt x="197286" y="202807"/>
                </a:lnTo>
                <a:lnTo>
                  <a:pt x="165110" y="234969"/>
                </a:lnTo>
                <a:lnTo>
                  <a:pt x="135410" y="268973"/>
                </a:lnTo>
                <a:lnTo>
                  <a:pt x="108312" y="304712"/>
                </a:lnTo>
                <a:lnTo>
                  <a:pt x="83937" y="342077"/>
                </a:lnTo>
                <a:lnTo>
                  <a:pt x="62411" y="380960"/>
                </a:lnTo>
                <a:lnTo>
                  <a:pt x="43857" y="421253"/>
                </a:lnTo>
                <a:lnTo>
                  <a:pt x="28398" y="462848"/>
                </a:lnTo>
                <a:lnTo>
                  <a:pt x="16160" y="505636"/>
                </a:lnTo>
                <a:lnTo>
                  <a:pt x="7264" y="549510"/>
                </a:lnTo>
                <a:lnTo>
                  <a:pt x="1836" y="594360"/>
                </a:lnTo>
                <a:lnTo>
                  <a:pt x="0" y="640080"/>
                </a:lnTo>
                <a:lnTo>
                  <a:pt x="1836" y="685799"/>
                </a:lnTo>
                <a:lnTo>
                  <a:pt x="7264" y="730649"/>
                </a:lnTo>
                <a:lnTo>
                  <a:pt x="16160" y="774523"/>
                </a:lnTo>
                <a:lnTo>
                  <a:pt x="28398" y="817311"/>
                </a:lnTo>
                <a:lnTo>
                  <a:pt x="43857" y="858906"/>
                </a:lnTo>
                <a:lnTo>
                  <a:pt x="62411" y="899199"/>
                </a:lnTo>
                <a:lnTo>
                  <a:pt x="83937" y="938082"/>
                </a:lnTo>
                <a:lnTo>
                  <a:pt x="108312" y="975447"/>
                </a:lnTo>
                <a:lnTo>
                  <a:pt x="135410" y="1011186"/>
                </a:lnTo>
                <a:lnTo>
                  <a:pt x="165110" y="1045190"/>
                </a:lnTo>
                <a:lnTo>
                  <a:pt x="197286" y="1077352"/>
                </a:lnTo>
                <a:lnTo>
                  <a:pt x="231815" y="1107562"/>
                </a:lnTo>
                <a:lnTo>
                  <a:pt x="268574" y="1135713"/>
                </a:lnTo>
                <a:lnTo>
                  <a:pt x="307437" y="1161697"/>
                </a:lnTo>
                <a:lnTo>
                  <a:pt x="348282" y="1185405"/>
                </a:lnTo>
                <a:lnTo>
                  <a:pt x="390985" y="1206729"/>
                </a:lnTo>
                <a:lnTo>
                  <a:pt x="435422" y="1225562"/>
                </a:lnTo>
                <a:lnTo>
                  <a:pt x="481469" y="1241793"/>
                </a:lnTo>
                <a:lnTo>
                  <a:pt x="529002" y="1255317"/>
                </a:lnTo>
                <a:lnTo>
                  <a:pt x="577897" y="1266023"/>
                </a:lnTo>
                <a:lnTo>
                  <a:pt x="628031" y="1273804"/>
                </a:lnTo>
                <a:lnTo>
                  <a:pt x="679280" y="1278553"/>
                </a:lnTo>
                <a:lnTo>
                  <a:pt x="731520" y="1280160"/>
                </a:lnTo>
                <a:lnTo>
                  <a:pt x="783759" y="1278553"/>
                </a:lnTo>
                <a:lnTo>
                  <a:pt x="835008" y="1273804"/>
                </a:lnTo>
                <a:lnTo>
                  <a:pt x="885142" y="1266023"/>
                </a:lnTo>
                <a:lnTo>
                  <a:pt x="934037" y="1255317"/>
                </a:lnTo>
                <a:lnTo>
                  <a:pt x="981570" y="1241793"/>
                </a:lnTo>
                <a:lnTo>
                  <a:pt x="1027617" y="1225562"/>
                </a:lnTo>
                <a:lnTo>
                  <a:pt x="1072054" y="1206729"/>
                </a:lnTo>
                <a:lnTo>
                  <a:pt x="1095810" y="1194867"/>
                </a:lnTo>
                <a:lnTo>
                  <a:pt x="712243" y="1194867"/>
                </a:lnTo>
                <a:lnTo>
                  <a:pt x="664989" y="1192198"/>
                </a:lnTo>
                <a:lnTo>
                  <a:pt x="617967" y="1186556"/>
                </a:lnTo>
                <a:lnTo>
                  <a:pt x="571379" y="1177925"/>
                </a:lnTo>
                <a:lnTo>
                  <a:pt x="525427" y="1166293"/>
                </a:lnTo>
                <a:lnTo>
                  <a:pt x="480313" y="1151644"/>
                </a:lnTo>
                <a:lnTo>
                  <a:pt x="436241" y="1133965"/>
                </a:lnTo>
                <a:lnTo>
                  <a:pt x="393411" y="1113242"/>
                </a:lnTo>
                <a:lnTo>
                  <a:pt x="352028" y="1089461"/>
                </a:lnTo>
                <a:lnTo>
                  <a:pt x="312293" y="1062609"/>
                </a:lnTo>
                <a:lnTo>
                  <a:pt x="375679" y="1007237"/>
                </a:lnTo>
                <a:lnTo>
                  <a:pt x="246761" y="1007237"/>
                </a:lnTo>
                <a:lnTo>
                  <a:pt x="213247" y="971817"/>
                </a:lnTo>
                <a:lnTo>
                  <a:pt x="183616" y="934701"/>
                </a:lnTo>
                <a:lnTo>
                  <a:pt x="157870" y="896097"/>
                </a:lnTo>
                <a:lnTo>
                  <a:pt x="136012" y="856213"/>
                </a:lnTo>
                <a:lnTo>
                  <a:pt x="118043" y="815257"/>
                </a:lnTo>
                <a:lnTo>
                  <a:pt x="103965" y="773439"/>
                </a:lnTo>
                <a:lnTo>
                  <a:pt x="93782" y="730966"/>
                </a:lnTo>
                <a:lnTo>
                  <a:pt x="87494" y="688047"/>
                </a:lnTo>
                <a:lnTo>
                  <a:pt x="85105" y="644890"/>
                </a:lnTo>
                <a:lnTo>
                  <a:pt x="86617" y="601703"/>
                </a:lnTo>
                <a:lnTo>
                  <a:pt x="92031" y="558696"/>
                </a:lnTo>
                <a:lnTo>
                  <a:pt x="101350" y="516076"/>
                </a:lnTo>
                <a:lnTo>
                  <a:pt x="114577" y="474052"/>
                </a:lnTo>
                <a:lnTo>
                  <a:pt x="131712" y="432832"/>
                </a:lnTo>
                <a:lnTo>
                  <a:pt x="152760" y="392624"/>
                </a:lnTo>
                <a:lnTo>
                  <a:pt x="177721" y="353638"/>
                </a:lnTo>
                <a:lnTo>
                  <a:pt x="206599" y="316081"/>
                </a:lnTo>
                <a:lnTo>
                  <a:pt x="239395" y="280162"/>
                </a:lnTo>
                <a:lnTo>
                  <a:pt x="273635" y="248232"/>
                </a:lnTo>
                <a:lnTo>
                  <a:pt x="310074" y="219108"/>
                </a:lnTo>
                <a:lnTo>
                  <a:pt x="348507" y="192804"/>
                </a:lnTo>
                <a:lnTo>
                  <a:pt x="388733" y="169335"/>
                </a:lnTo>
                <a:lnTo>
                  <a:pt x="430550" y="148714"/>
                </a:lnTo>
                <a:lnTo>
                  <a:pt x="473755" y="130955"/>
                </a:lnTo>
                <a:lnTo>
                  <a:pt x="518145" y="116073"/>
                </a:lnTo>
                <a:lnTo>
                  <a:pt x="563519" y="104080"/>
                </a:lnTo>
                <a:lnTo>
                  <a:pt x="609673" y="94992"/>
                </a:lnTo>
                <a:lnTo>
                  <a:pt x="656406" y="88822"/>
                </a:lnTo>
                <a:lnTo>
                  <a:pt x="703514" y="85584"/>
                </a:lnTo>
                <a:lnTo>
                  <a:pt x="1095810" y="85292"/>
                </a:lnTo>
                <a:lnTo>
                  <a:pt x="1072054" y="73430"/>
                </a:lnTo>
                <a:lnTo>
                  <a:pt x="1027617" y="54597"/>
                </a:lnTo>
                <a:lnTo>
                  <a:pt x="981570" y="38366"/>
                </a:lnTo>
                <a:lnTo>
                  <a:pt x="934037" y="24842"/>
                </a:lnTo>
                <a:lnTo>
                  <a:pt x="885142" y="14136"/>
                </a:lnTo>
                <a:lnTo>
                  <a:pt x="835008" y="6355"/>
                </a:lnTo>
                <a:lnTo>
                  <a:pt x="783759" y="1606"/>
                </a:lnTo>
                <a:lnTo>
                  <a:pt x="731520" y="0"/>
                </a:lnTo>
                <a:close/>
              </a:path>
              <a:path w="1463039" h="1280160">
                <a:moveTo>
                  <a:pt x="1330623" y="272923"/>
                </a:moveTo>
                <a:lnTo>
                  <a:pt x="1216278" y="272923"/>
                </a:lnTo>
                <a:lnTo>
                  <a:pt x="1249792" y="308342"/>
                </a:lnTo>
                <a:lnTo>
                  <a:pt x="1279423" y="345458"/>
                </a:lnTo>
                <a:lnTo>
                  <a:pt x="1305169" y="384062"/>
                </a:lnTo>
                <a:lnTo>
                  <a:pt x="1327027" y="423946"/>
                </a:lnTo>
                <a:lnTo>
                  <a:pt x="1344996" y="464902"/>
                </a:lnTo>
                <a:lnTo>
                  <a:pt x="1359074" y="506720"/>
                </a:lnTo>
                <a:lnTo>
                  <a:pt x="1369257" y="549193"/>
                </a:lnTo>
                <a:lnTo>
                  <a:pt x="1375545" y="592112"/>
                </a:lnTo>
                <a:lnTo>
                  <a:pt x="1377934" y="635269"/>
                </a:lnTo>
                <a:lnTo>
                  <a:pt x="1376422" y="678456"/>
                </a:lnTo>
                <a:lnTo>
                  <a:pt x="1371008" y="721463"/>
                </a:lnTo>
                <a:lnTo>
                  <a:pt x="1361689" y="764083"/>
                </a:lnTo>
                <a:lnTo>
                  <a:pt x="1348462" y="806107"/>
                </a:lnTo>
                <a:lnTo>
                  <a:pt x="1331327" y="847327"/>
                </a:lnTo>
                <a:lnTo>
                  <a:pt x="1310279" y="887535"/>
                </a:lnTo>
                <a:lnTo>
                  <a:pt x="1285318" y="926521"/>
                </a:lnTo>
                <a:lnTo>
                  <a:pt x="1256440" y="964078"/>
                </a:lnTo>
                <a:lnTo>
                  <a:pt x="1223645" y="999998"/>
                </a:lnTo>
                <a:lnTo>
                  <a:pt x="1189404" y="1031927"/>
                </a:lnTo>
                <a:lnTo>
                  <a:pt x="1152965" y="1061051"/>
                </a:lnTo>
                <a:lnTo>
                  <a:pt x="1114532" y="1087355"/>
                </a:lnTo>
                <a:lnTo>
                  <a:pt x="1074306" y="1110824"/>
                </a:lnTo>
                <a:lnTo>
                  <a:pt x="1032489" y="1131445"/>
                </a:lnTo>
                <a:lnTo>
                  <a:pt x="989284" y="1149204"/>
                </a:lnTo>
                <a:lnTo>
                  <a:pt x="944894" y="1164086"/>
                </a:lnTo>
                <a:lnTo>
                  <a:pt x="899520" y="1176079"/>
                </a:lnTo>
                <a:lnTo>
                  <a:pt x="853366" y="1185167"/>
                </a:lnTo>
                <a:lnTo>
                  <a:pt x="806633" y="1191337"/>
                </a:lnTo>
                <a:lnTo>
                  <a:pt x="759525" y="1194575"/>
                </a:lnTo>
                <a:lnTo>
                  <a:pt x="712243" y="1194867"/>
                </a:lnTo>
                <a:lnTo>
                  <a:pt x="1095810" y="1194867"/>
                </a:lnTo>
                <a:lnTo>
                  <a:pt x="1155602" y="1161697"/>
                </a:lnTo>
                <a:lnTo>
                  <a:pt x="1194465" y="1135713"/>
                </a:lnTo>
                <a:lnTo>
                  <a:pt x="1231224" y="1107562"/>
                </a:lnTo>
                <a:lnTo>
                  <a:pt x="1265753" y="1077352"/>
                </a:lnTo>
                <a:lnTo>
                  <a:pt x="1297929" y="1045190"/>
                </a:lnTo>
                <a:lnTo>
                  <a:pt x="1327629" y="1011186"/>
                </a:lnTo>
                <a:lnTo>
                  <a:pt x="1354727" y="975447"/>
                </a:lnTo>
                <a:lnTo>
                  <a:pt x="1379102" y="938082"/>
                </a:lnTo>
                <a:lnTo>
                  <a:pt x="1400628" y="899199"/>
                </a:lnTo>
                <a:lnTo>
                  <a:pt x="1419182" y="858906"/>
                </a:lnTo>
                <a:lnTo>
                  <a:pt x="1434641" y="817311"/>
                </a:lnTo>
                <a:lnTo>
                  <a:pt x="1446879" y="774523"/>
                </a:lnTo>
                <a:lnTo>
                  <a:pt x="1455775" y="730649"/>
                </a:lnTo>
                <a:lnTo>
                  <a:pt x="1461203" y="685799"/>
                </a:lnTo>
                <a:lnTo>
                  <a:pt x="1463039" y="640080"/>
                </a:lnTo>
                <a:lnTo>
                  <a:pt x="1461203" y="594360"/>
                </a:lnTo>
                <a:lnTo>
                  <a:pt x="1455775" y="549510"/>
                </a:lnTo>
                <a:lnTo>
                  <a:pt x="1446879" y="505636"/>
                </a:lnTo>
                <a:lnTo>
                  <a:pt x="1434641" y="462848"/>
                </a:lnTo>
                <a:lnTo>
                  <a:pt x="1419182" y="421253"/>
                </a:lnTo>
                <a:lnTo>
                  <a:pt x="1400628" y="380960"/>
                </a:lnTo>
                <a:lnTo>
                  <a:pt x="1379102" y="342077"/>
                </a:lnTo>
                <a:lnTo>
                  <a:pt x="1354727" y="304712"/>
                </a:lnTo>
                <a:lnTo>
                  <a:pt x="1330623" y="272923"/>
                </a:lnTo>
                <a:close/>
              </a:path>
              <a:path w="1463039" h="1280160">
                <a:moveTo>
                  <a:pt x="1095810" y="85292"/>
                </a:moveTo>
                <a:lnTo>
                  <a:pt x="750796" y="85292"/>
                </a:lnTo>
                <a:lnTo>
                  <a:pt x="798050" y="87961"/>
                </a:lnTo>
                <a:lnTo>
                  <a:pt x="845072" y="93603"/>
                </a:lnTo>
                <a:lnTo>
                  <a:pt x="891660" y="102234"/>
                </a:lnTo>
                <a:lnTo>
                  <a:pt x="937612" y="113866"/>
                </a:lnTo>
                <a:lnTo>
                  <a:pt x="982726" y="128515"/>
                </a:lnTo>
                <a:lnTo>
                  <a:pt x="1026798" y="146194"/>
                </a:lnTo>
                <a:lnTo>
                  <a:pt x="1069628" y="166917"/>
                </a:lnTo>
                <a:lnTo>
                  <a:pt x="1111011" y="190698"/>
                </a:lnTo>
                <a:lnTo>
                  <a:pt x="1150747" y="217551"/>
                </a:lnTo>
                <a:lnTo>
                  <a:pt x="246761" y="1007237"/>
                </a:lnTo>
                <a:lnTo>
                  <a:pt x="375679" y="1007237"/>
                </a:lnTo>
                <a:lnTo>
                  <a:pt x="1216278" y="272923"/>
                </a:lnTo>
                <a:lnTo>
                  <a:pt x="1330623" y="272923"/>
                </a:lnTo>
                <a:lnTo>
                  <a:pt x="1327629" y="268973"/>
                </a:lnTo>
                <a:lnTo>
                  <a:pt x="1297929" y="234969"/>
                </a:lnTo>
                <a:lnTo>
                  <a:pt x="1265753" y="202807"/>
                </a:lnTo>
                <a:lnTo>
                  <a:pt x="1231224" y="172597"/>
                </a:lnTo>
                <a:lnTo>
                  <a:pt x="1194465" y="144446"/>
                </a:lnTo>
                <a:lnTo>
                  <a:pt x="1155602" y="118462"/>
                </a:lnTo>
                <a:lnTo>
                  <a:pt x="1114757" y="94754"/>
                </a:lnTo>
                <a:lnTo>
                  <a:pt x="1095810" y="85292"/>
                </a:lnTo>
                <a:close/>
              </a:path>
            </a:pathLst>
          </a:custGeom>
          <a:solidFill>
            <a:srgbClr val="40B8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94959" y="2473451"/>
            <a:ext cx="1463040" cy="1280160"/>
          </a:xfrm>
          <a:custGeom>
            <a:avLst/>
            <a:gdLst/>
            <a:ahLst/>
            <a:cxnLst/>
            <a:rect l="l" t="t" r="r" b="b"/>
            <a:pathLst>
              <a:path w="1463040" h="1280160">
                <a:moveTo>
                  <a:pt x="731519" y="0"/>
                </a:moveTo>
                <a:lnTo>
                  <a:pt x="679280" y="1606"/>
                </a:lnTo>
                <a:lnTo>
                  <a:pt x="628031" y="6355"/>
                </a:lnTo>
                <a:lnTo>
                  <a:pt x="577897" y="14136"/>
                </a:lnTo>
                <a:lnTo>
                  <a:pt x="529002" y="24842"/>
                </a:lnTo>
                <a:lnTo>
                  <a:pt x="481469" y="38366"/>
                </a:lnTo>
                <a:lnTo>
                  <a:pt x="435422" y="54597"/>
                </a:lnTo>
                <a:lnTo>
                  <a:pt x="390985" y="73430"/>
                </a:lnTo>
                <a:lnTo>
                  <a:pt x="348282" y="94754"/>
                </a:lnTo>
                <a:lnTo>
                  <a:pt x="307437" y="118462"/>
                </a:lnTo>
                <a:lnTo>
                  <a:pt x="268574" y="144446"/>
                </a:lnTo>
                <a:lnTo>
                  <a:pt x="231815" y="172597"/>
                </a:lnTo>
                <a:lnTo>
                  <a:pt x="197286" y="202807"/>
                </a:lnTo>
                <a:lnTo>
                  <a:pt x="165110" y="234969"/>
                </a:lnTo>
                <a:lnTo>
                  <a:pt x="135410" y="268973"/>
                </a:lnTo>
                <a:lnTo>
                  <a:pt x="108312" y="304712"/>
                </a:lnTo>
                <a:lnTo>
                  <a:pt x="83937" y="342077"/>
                </a:lnTo>
                <a:lnTo>
                  <a:pt x="62411" y="380960"/>
                </a:lnTo>
                <a:lnTo>
                  <a:pt x="43857" y="421253"/>
                </a:lnTo>
                <a:lnTo>
                  <a:pt x="28398" y="462848"/>
                </a:lnTo>
                <a:lnTo>
                  <a:pt x="16160" y="505636"/>
                </a:lnTo>
                <a:lnTo>
                  <a:pt x="7264" y="549510"/>
                </a:lnTo>
                <a:lnTo>
                  <a:pt x="1836" y="594360"/>
                </a:lnTo>
                <a:lnTo>
                  <a:pt x="0" y="640080"/>
                </a:lnTo>
                <a:lnTo>
                  <a:pt x="1836" y="685799"/>
                </a:lnTo>
                <a:lnTo>
                  <a:pt x="7264" y="730649"/>
                </a:lnTo>
                <a:lnTo>
                  <a:pt x="16160" y="774523"/>
                </a:lnTo>
                <a:lnTo>
                  <a:pt x="28398" y="817311"/>
                </a:lnTo>
                <a:lnTo>
                  <a:pt x="43857" y="858906"/>
                </a:lnTo>
                <a:lnTo>
                  <a:pt x="62411" y="899199"/>
                </a:lnTo>
                <a:lnTo>
                  <a:pt x="83937" y="938082"/>
                </a:lnTo>
                <a:lnTo>
                  <a:pt x="108312" y="975447"/>
                </a:lnTo>
                <a:lnTo>
                  <a:pt x="135410" y="1011186"/>
                </a:lnTo>
                <a:lnTo>
                  <a:pt x="165110" y="1045190"/>
                </a:lnTo>
                <a:lnTo>
                  <a:pt x="197286" y="1077352"/>
                </a:lnTo>
                <a:lnTo>
                  <a:pt x="231815" y="1107562"/>
                </a:lnTo>
                <a:lnTo>
                  <a:pt x="268574" y="1135713"/>
                </a:lnTo>
                <a:lnTo>
                  <a:pt x="307437" y="1161697"/>
                </a:lnTo>
                <a:lnTo>
                  <a:pt x="348282" y="1185405"/>
                </a:lnTo>
                <a:lnTo>
                  <a:pt x="390985" y="1206729"/>
                </a:lnTo>
                <a:lnTo>
                  <a:pt x="435422" y="1225562"/>
                </a:lnTo>
                <a:lnTo>
                  <a:pt x="481469" y="1241793"/>
                </a:lnTo>
                <a:lnTo>
                  <a:pt x="529002" y="1255317"/>
                </a:lnTo>
                <a:lnTo>
                  <a:pt x="577897" y="1266023"/>
                </a:lnTo>
                <a:lnTo>
                  <a:pt x="628031" y="1273804"/>
                </a:lnTo>
                <a:lnTo>
                  <a:pt x="679280" y="1278553"/>
                </a:lnTo>
                <a:lnTo>
                  <a:pt x="731519" y="1280160"/>
                </a:lnTo>
                <a:lnTo>
                  <a:pt x="783759" y="1278553"/>
                </a:lnTo>
                <a:lnTo>
                  <a:pt x="835008" y="1273804"/>
                </a:lnTo>
                <a:lnTo>
                  <a:pt x="885142" y="1266023"/>
                </a:lnTo>
                <a:lnTo>
                  <a:pt x="934037" y="1255317"/>
                </a:lnTo>
                <a:lnTo>
                  <a:pt x="981570" y="1241793"/>
                </a:lnTo>
                <a:lnTo>
                  <a:pt x="1027617" y="1225562"/>
                </a:lnTo>
                <a:lnTo>
                  <a:pt x="1072054" y="1206729"/>
                </a:lnTo>
                <a:lnTo>
                  <a:pt x="1111723" y="1186920"/>
                </a:lnTo>
                <a:lnTo>
                  <a:pt x="718019" y="1186920"/>
                </a:lnTo>
                <a:lnTo>
                  <a:pt x="671331" y="1184639"/>
                </a:lnTo>
                <a:lnTo>
                  <a:pt x="624844" y="1179425"/>
                </a:lnTo>
                <a:lnTo>
                  <a:pt x="578757" y="1171264"/>
                </a:lnTo>
                <a:lnTo>
                  <a:pt x="533269" y="1160141"/>
                </a:lnTo>
                <a:lnTo>
                  <a:pt x="488580" y="1146041"/>
                </a:lnTo>
                <a:lnTo>
                  <a:pt x="444891" y="1128947"/>
                </a:lnTo>
                <a:lnTo>
                  <a:pt x="402401" y="1108846"/>
                </a:lnTo>
                <a:lnTo>
                  <a:pt x="361310" y="1085722"/>
                </a:lnTo>
                <a:lnTo>
                  <a:pt x="321817" y="1059561"/>
                </a:lnTo>
                <a:lnTo>
                  <a:pt x="391027" y="999109"/>
                </a:lnTo>
                <a:lnTo>
                  <a:pt x="249936" y="999109"/>
                </a:lnTo>
                <a:lnTo>
                  <a:pt x="215687" y="962336"/>
                </a:lnTo>
                <a:lnTo>
                  <a:pt x="185646" y="923758"/>
                </a:lnTo>
                <a:lnTo>
                  <a:pt x="159817" y="883612"/>
                </a:lnTo>
                <a:lnTo>
                  <a:pt x="138202" y="842134"/>
                </a:lnTo>
                <a:lnTo>
                  <a:pt x="120803" y="799559"/>
                </a:lnTo>
                <a:lnTo>
                  <a:pt x="107624" y="756123"/>
                </a:lnTo>
                <a:lnTo>
                  <a:pt x="98667" y="712063"/>
                </a:lnTo>
                <a:lnTo>
                  <a:pt x="93935" y="667614"/>
                </a:lnTo>
                <a:lnTo>
                  <a:pt x="93431" y="623014"/>
                </a:lnTo>
                <a:lnTo>
                  <a:pt x="97157" y="578497"/>
                </a:lnTo>
                <a:lnTo>
                  <a:pt x="105117" y="534299"/>
                </a:lnTo>
                <a:lnTo>
                  <a:pt x="117313" y="490658"/>
                </a:lnTo>
                <a:lnTo>
                  <a:pt x="133748" y="447809"/>
                </a:lnTo>
                <a:lnTo>
                  <a:pt x="154425" y="405987"/>
                </a:lnTo>
                <a:lnTo>
                  <a:pt x="179347" y="365430"/>
                </a:lnTo>
                <a:lnTo>
                  <a:pt x="208515" y="326373"/>
                </a:lnTo>
                <a:lnTo>
                  <a:pt x="241935" y="289051"/>
                </a:lnTo>
                <a:lnTo>
                  <a:pt x="275431" y="257329"/>
                </a:lnTo>
                <a:lnTo>
                  <a:pt x="311126" y="228357"/>
                </a:lnTo>
                <a:lnTo>
                  <a:pt x="348819" y="202151"/>
                </a:lnTo>
                <a:lnTo>
                  <a:pt x="388311" y="178725"/>
                </a:lnTo>
                <a:lnTo>
                  <a:pt x="429403" y="158095"/>
                </a:lnTo>
                <a:lnTo>
                  <a:pt x="471893" y="140276"/>
                </a:lnTo>
                <a:lnTo>
                  <a:pt x="515582" y="125283"/>
                </a:lnTo>
                <a:lnTo>
                  <a:pt x="560270" y="113131"/>
                </a:lnTo>
                <a:lnTo>
                  <a:pt x="605758" y="103836"/>
                </a:lnTo>
                <a:lnTo>
                  <a:pt x="651846" y="97412"/>
                </a:lnTo>
                <a:lnTo>
                  <a:pt x="698333" y="93874"/>
                </a:lnTo>
                <a:lnTo>
                  <a:pt x="745020" y="93239"/>
                </a:lnTo>
                <a:lnTo>
                  <a:pt x="1111723" y="93239"/>
                </a:lnTo>
                <a:lnTo>
                  <a:pt x="1072054" y="73430"/>
                </a:lnTo>
                <a:lnTo>
                  <a:pt x="1027617" y="54597"/>
                </a:lnTo>
                <a:lnTo>
                  <a:pt x="981570" y="38366"/>
                </a:lnTo>
                <a:lnTo>
                  <a:pt x="934037" y="24842"/>
                </a:lnTo>
                <a:lnTo>
                  <a:pt x="885142" y="14136"/>
                </a:lnTo>
                <a:lnTo>
                  <a:pt x="835008" y="6355"/>
                </a:lnTo>
                <a:lnTo>
                  <a:pt x="783759" y="1606"/>
                </a:lnTo>
                <a:lnTo>
                  <a:pt x="731519" y="0"/>
                </a:lnTo>
                <a:close/>
              </a:path>
              <a:path w="1463040" h="1280160">
                <a:moveTo>
                  <a:pt x="1336786" y="281050"/>
                </a:moveTo>
                <a:lnTo>
                  <a:pt x="1213104" y="281050"/>
                </a:lnTo>
                <a:lnTo>
                  <a:pt x="1247352" y="317823"/>
                </a:lnTo>
                <a:lnTo>
                  <a:pt x="1277393" y="356401"/>
                </a:lnTo>
                <a:lnTo>
                  <a:pt x="1303222" y="396547"/>
                </a:lnTo>
                <a:lnTo>
                  <a:pt x="1324837" y="438025"/>
                </a:lnTo>
                <a:lnTo>
                  <a:pt x="1342236" y="480600"/>
                </a:lnTo>
                <a:lnTo>
                  <a:pt x="1355415" y="524036"/>
                </a:lnTo>
                <a:lnTo>
                  <a:pt x="1364372" y="568096"/>
                </a:lnTo>
                <a:lnTo>
                  <a:pt x="1369104" y="612545"/>
                </a:lnTo>
                <a:lnTo>
                  <a:pt x="1369608" y="657145"/>
                </a:lnTo>
                <a:lnTo>
                  <a:pt x="1365882" y="701662"/>
                </a:lnTo>
                <a:lnTo>
                  <a:pt x="1357922" y="745860"/>
                </a:lnTo>
                <a:lnTo>
                  <a:pt x="1345726" y="789501"/>
                </a:lnTo>
                <a:lnTo>
                  <a:pt x="1329291" y="832350"/>
                </a:lnTo>
                <a:lnTo>
                  <a:pt x="1308614" y="874172"/>
                </a:lnTo>
                <a:lnTo>
                  <a:pt x="1283692" y="914729"/>
                </a:lnTo>
                <a:lnTo>
                  <a:pt x="1254524" y="953786"/>
                </a:lnTo>
                <a:lnTo>
                  <a:pt x="1221105" y="991108"/>
                </a:lnTo>
                <a:lnTo>
                  <a:pt x="1187608" y="1022830"/>
                </a:lnTo>
                <a:lnTo>
                  <a:pt x="1151913" y="1051802"/>
                </a:lnTo>
                <a:lnTo>
                  <a:pt x="1114220" y="1078008"/>
                </a:lnTo>
                <a:lnTo>
                  <a:pt x="1074728" y="1101434"/>
                </a:lnTo>
                <a:lnTo>
                  <a:pt x="1033636" y="1122064"/>
                </a:lnTo>
                <a:lnTo>
                  <a:pt x="991146" y="1139883"/>
                </a:lnTo>
                <a:lnTo>
                  <a:pt x="947457" y="1154876"/>
                </a:lnTo>
                <a:lnTo>
                  <a:pt x="902769" y="1167028"/>
                </a:lnTo>
                <a:lnTo>
                  <a:pt x="857281" y="1176323"/>
                </a:lnTo>
                <a:lnTo>
                  <a:pt x="811193" y="1182747"/>
                </a:lnTo>
                <a:lnTo>
                  <a:pt x="764706" y="1186285"/>
                </a:lnTo>
                <a:lnTo>
                  <a:pt x="718019" y="1186920"/>
                </a:lnTo>
                <a:lnTo>
                  <a:pt x="1111723" y="1186920"/>
                </a:lnTo>
                <a:lnTo>
                  <a:pt x="1155602" y="1161697"/>
                </a:lnTo>
                <a:lnTo>
                  <a:pt x="1194465" y="1135713"/>
                </a:lnTo>
                <a:lnTo>
                  <a:pt x="1231224" y="1107562"/>
                </a:lnTo>
                <a:lnTo>
                  <a:pt x="1265753" y="1077352"/>
                </a:lnTo>
                <a:lnTo>
                  <a:pt x="1297929" y="1045190"/>
                </a:lnTo>
                <a:lnTo>
                  <a:pt x="1327629" y="1011186"/>
                </a:lnTo>
                <a:lnTo>
                  <a:pt x="1354727" y="975447"/>
                </a:lnTo>
                <a:lnTo>
                  <a:pt x="1379102" y="938082"/>
                </a:lnTo>
                <a:lnTo>
                  <a:pt x="1400628" y="899199"/>
                </a:lnTo>
                <a:lnTo>
                  <a:pt x="1419182" y="858906"/>
                </a:lnTo>
                <a:lnTo>
                  <a:pt x="1434641" y="817311"/>
                </a:lnTo>
                <a:lnTo>
                  <a:pt x="1446879" y="774523"/>
                </a:lnTo>
                <a:lnTo>
                  <a:pt x="1455775" y="730649"/>
                </a:lnTo>
                <a:lnTo>
                  <a:pt x="1461203" y="685799"/>
                </a:lnTo>
                <a:lnTo>
                  <a:pt x="1463039" y="640080"/>
                </a:lnTo>
                <a:lnTo>
                  <a:pt x="1461203" y="594360"/>
                </a:lnTo>
                <a:lnTo>
                  <a:pt x="1455775" y="549510"/>
                </a:lnTo>
                <a:lnTo>
                  <a:pt x="1446879" y="505636"/>
                </a:lnTo>
                <a:lnTo>
                  <a:pt x="1434641" y="462848"/>
                </a:lnTo>
                <a:lnTo>
                  <a:pt x="1419182" y="421253"/>
                </a:lnTo>
                <a:lnTo>
                  <a:pt x="1400628" y="380960"/>
                </a:lnTo>
                <a:lnTo>
                  <a:pt x="1379102" y="342077"/>
                </a:lnTo>
                <a:lnTo>
                  <a:pt x="1354727" y="304712"/>
                </a:lnTo>
                <a:lnTo>
                  <a:pt x="1336786" y="281050"/>
                </a:lnTo>
                <a:close/>
              </a:path>
              <a:path w="1463040" h="1280160">
                <a:moveTo>
                  <a:pt x="1111723" y="93239"/>
                </a:moveTo>
                <a:lnTo>
                  <a:pt x="745020" y="93239"/>
                </a:lnTo>
                <a:lnTo>
                  <a:pt x="791708" y="95520"/>
                </a:lnTo>
                <a:lnTo>
                  <a:pt x="838195" y="100734"/>
                </a:lnTo>
                <a:lnTo>
                  <a:pt x="884282" y="108895"/>
                </a:lnTo>
                <a:lnTo>
                  <a:pt x="929770" y="120018"/>
                </a:lnTo>
                <a:lnTo>
                  <a:pt x="974459" y="134118"/>
                </a:lnTo>
                <a:lnTo>
                  <a:pt x="1018148" y="151212"/>
                </a:lnTo>
                <a:lnTo>
                  <a:pt x="1060638" y="171313"/>
                </a:lnTo>
                <a:lnTo>
                  <a:pt x="1101729" y="194437"/>
                </a:lnTo>
                <a:lnTo>
                  <a:pt x="1141221" y="220599"/>
                </a:lnTo>
                <a:lnTo>
                  <a:pt x="249936" y="999109"/>
                </a:lnTo>
                <a:lnTo>
                  <a:pt x="391027" y="999109"/>
                </a:lnTo>
                <a:lnTo>
                  <a:pt x="1213104" y="281050"/>
                </a:lnTo>
                <a:lnTo>
                  <a:pt x="1336786" y="281050"/>
                </a:lnTo>
                <a:lnTo>
                  <a:pt x="1327629" y="268973"/>
                </a:lnTo>
                <a:lnTo>
                  <a:pt x="1297929" y="234969"/>
                </a:lnTo>
                <a:lnTo>
                  <a:pt x="1265753" y="202807"/>
                </a:lnTo>
                <a:lnTo>
                  <a:pt x="1231224" y="172597"/>
                </a:lnTo>
                <a:lnTo>
                  <a:pt x="1194465" y="144446"/>
                </a:lnTo>
                <a:lnTo>
                  <a:pt x="1155602" y="118462"/>
                </a:lnTo>
                <a:lnTo>
                  <a:pt x="1114757" y="94754"/>
                </a:lnTo>
                <a:lnTo>
                  <a:pt x="1111723" y="93239"/>
                </a:lnTo>
                <a:close/>
              </a:path>
            </a:pathLst>
          </a:custGeom>
          <a:solidFill>
            <a:srgbClr val="379A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85176" y="2473451"/>
            <a:ext cx="1463040" cy="1280160"/>
          </a:xfrm>
          <a:custGeom>
            <a:avLst/>
            <a:gdLst/>
            <a:ahLst/>
            <a:cxnLst/>
            <a:rect l="l" t="t" r="r" b="b"/>
            <a:pathLst>
              <a:path w="1463040" h="1280160">
                <a:moveTo>
                  <a:pt x="731520" y="0"/>
                </a:moveTo>
                <a:lnTo>
                  <a:pt x="679280" y="1606"/>
                </a:lnTo>
                <a:lnTo>
                  <a:pt x="628031" y="6355"/>
                </a:lnTo>
                <a:lnTo>
                  <a:pt x="577897" y="14136"/>
                </a:lnTo>
                <a:lnTo>
                  <a:pt x="529002" y="24842"/>
                </a:lnTo>
                <a:lnTo>
                  <a:pt x="481469" y="38366"/>
                </a:lnTo>
                <a:lnTo>
                  <a:pt x="435422" y="54597"/>
                </a:lnTo>
                <a:lnTo>
                  <a:pt x="390985" y="73430"/>
                </a:lnTo>
                <a:lnTo>
                  <a:pt x="348282" y="94754"/>
                </a:lnTo>
                <a:lnTo>
                  <a:pt x="307437" y="118462"/>
                </a:lnTo>
                <a:lnTo>
                  <a:pt x="268574" y="144446"/>
                </a:lnTo>
                <a:lnTo>
                  <a:pt x="231815" y="172597"/>
                </a:lnTo>
                <a:lnTo>
                  <a:pt x="197286" y="202807"/>
                </a:lnTo>
                <a:lnTo>
                  <a:pt x="165110" y="234969"/>
                </a:lnTo>
                <a:lnTo>
                  <a:pt x="135410" y="268973"/>
                </a:lnTo>
                <a:lnTo>
                  <a:pt x="108312" y="304712"/>
                </a:lnTo>
                <a:lnTo>
                  <a:pt x="83937" y="342077"/>
                </a:lnTo>
                <a:lnTo>
                  <a:pt x="62411" y="380960"/>
                </a:lnTo>
                <a:lnTo>
                  <a:pt x="43857" y="421253"/>
                </a:lnTo>
                <a:lnTo>
                  <a:pt x="28398" y="462848"/>
                </a:lnTo>
                <a:lnTo>
                  <a:pt x="16160" y="505636"/>
                </a:lnTo>
                <a:lnTo>
                  <a:pt x="7264" y="549510"/>
                </a:lnTo>
                <a:lnTo>
                  <a:pt x="1836" y="594360"/>
                </a:lnTo>
                <a:lnTo>
                  <a:pt x="0" y="640080"/>
                </a:lnTo>
                <a:lnTo>
                  <a:pt x="1836" y="685799"/>
                </a:lnTo>
                <a:lnTo>
                  <a:pt x="7264" y="730649"/>
                </a:lnTo>
                <a:lnTo>
                  <a:pt x="16160" y="774523"/>
                </a:lnTo>
                <a:lnTo>
                  <a:pt x="28398" y="817311"/>
                </a:lnTo>
                <a:lnTo>
                  <a:pt x="43857" y="858906"/>
                </a:lnTo>
                <a:lnTo>
                  <a:pt x="62411" y="899199"/>
                </a:lnTo>
                <a:lnTo>
                  <a:pt x="83937" y="938082"/>
                </a:lnTo>
                <a:lnTo>
                  <a:pt x="108312" y="975447"/>
                </a:lnTo>
                <a:lnTo>
                  <a:pt x="135410" y="1011186"/>
                </a:lnTo>
                <a:lnTo>
                  <a:pt x="165110" y="1045190"/>
                </a:lnTo>
                <a:lnTo>
                  <a:pt x="197286" y="1077352"/>
                </a:lnTo>
                <a:lnTo>
                  <a:pt x="231815" y="1107562"/>
                </a:lnTo>
                <a:lnTo>
                  <a:pt x="268574" y="1135713"/>
                </a:lnTo>
                <a:lnTo>
                  <a:pt x="307437" y="1161697"/>
                </a:lnTo>
                <a:lnTo>
                  <a:pt x="348282" y="1185405"/>
                </a:lnTo>
                <a:lnTo>
                  <a:pt x="390985" y="1206729"/>
                </a:lnTo>
                <a:lnTo>
                  <a:pt x="435422" y="1225562"/>
                </a:lnTo>
                <a:lnTo>
                  <a:pt x="481469" y="1241793"/>
                </a:lnTo>
                <a:lnTo>
                  <a:pt x="529002" y="1255317"/>
                </a:lnTo>
                <a:lnTo>
                  <a:pt x="577897" y="1266023"/>
                </a:lnTo>
                <a:lnTo>
                  <a:pt x="628031" y="1273804"/>
                </a:lnTo>
                <a:lnTo>
                  <a:pt x="679280" y="1278553"/>
                </a:lnTo>
                <a:lnTo>
                  <a:pt x="731520" y="1280160"/>
                </a:lnTo>
                <a:lnTo>
                  <a:pt x="783759" y="1278553"/>
                </a:lnTo>
                <a:lnTo>
                  <a:pt x="835008" y="1273804"/>
                </a:lnTo>
                <a:lnTo>
                  <a:pt x="885142" y="1266023"/>
                </a:lnTo>
                <a:lnTo>
                  <a:pt x="934037" y="1255317"/>
                </a:lnTo>
                <a:lnTo>
                  <a:pt x="981570" y="1241793"/>
                </a:lnTo>
                <a:lnTo>
                  <a:pt x="1027617" y="1225562"/>
                </a:lnTo>
                <a:lnTo>
                  <a:pt x="1072054" y="1206729"/>
                </a:lnTo>
                <a:lnTo>
                  <a:pt x="1095062" y="1195240"/>
                </a:lnTo>
                <a:lnTo>
                  <a:pt x="711981" y="1195240"/>
                </a:lnTo>
                <a:lnTo>
                  <a:pt x="664705" y="1192553"/>
                </a:lnTo>
                <a:lnTo>
                  <a:pt x="617662" y="1186890"/>
                </a:lnTo>
                <a:lnTo>
                  <a:pt x="571054" y="1178236"/>
                </a:lnTo>
                <a:lnTo>
                  <a:pt x="525086" y="1166578"/>
                </a:lnTo>
                <a:lnTo>
                  <a:pt x="479958" y="1151901"/>
                </a:lnTo>
                <a:lnTo>
                  <a:pt x="435875" y="1134193"/>
                </a:lnTo>
                <a:lnTo>
                  <a:pt x="393037" y="1113438"/>
                </a:lnTo>
                <a:lnTo>
                  <a:pt x="351649" y="1089624"/>
                </a:lnTo>
                <a:lnTo>
                  <a:pt x="311912" y="1062736"/>
                </a:lnTo>
                <a:lnTo>
                  <a:pt x="375002" y="1007618"/>
                </a:lnTo>
                <a:lnTo>
                  <a:pt x="246633" y="1007618"/>
                </a:lnTo>
                <a:lnTo>
                  <a:pt x="213060" y="972156"/>
                </a:lnTo>
                <a:lnTo>
                  <a:pt x="183376" y="934997"/>
                </a:lnTo>
                <a:lnTo>
                  <a:pt x="157585" y="896351"/>
                </a:lnTo>
                <a:lnTo>
                  <a:pt x="135687" y="856424"/>
                </a:lnTo>
                <a:lnTo>
                  <a:pt x="117687" y="815427"/>
                </a:lnTo>
                <a:lnTo>
                  <a:pt x="103584" y="773566"/>
                </a:lnTo>
                <a:lnTo>
                  <a:pt x="93383" y="731051"/>
                </a:lnTo>
                <a:lnTo>
                  <a:pt x="87085" y="688089"/>
                </a:lnTo>
                <a:lnTo>
                  <a:pt x="84693" y="644890"/>
                </a:lnTo>
                <a:lnTo>
                  <a:pt x="86208" y="601661"/>
                </a:lnTo>
                <a:lnTo>
                  <a:pt x="91632" y="558611"/>
                </a:lnTo>
                <a:lnTo>
                  <a:pt x="100969" y="515949"/>
                </a:lnTo>
                <a:lnTo>
                  <a:pt x="114220" y="473882"/>
                </a:lnTo>
                <a:lnTo>
                  <a:pt x="131388" y="432620"/>
                </a:lnTo>
                <a:lnTo>
                  <a:pt x="152474" y="392370"/>
                </a:lnTo>
                <a:lnTo>
                  <a:pt x="177481" y="353341"/>
                </a:lnTo>
                <a:lnTo>
                  <a:pt x="206412" y="315742"/>
                </a:lnTo>
                <a:lnTo>
                  <a:pt x="239268" y="279781"/>
                </a:lnTo>
                <a:lnTo>
                  <a:pt x="273544" y="247834"/>
                </a:lnTo>
                <a:lnTo>
                  <a:pt x="310019" y="218697"/>
                </a:lnTo>
                <a:lnTo>
                  <a:pt x="348488" y="192384"/>
                </a:lnTo>
                <a:lnTo>
                  <a:pt x="388750" y="168908"/>
                </a:lnTo>
                <a:lnTo>
                  <a:pt x="430601" y="148284"/>
                </a:lnTo>
                <a:lnTo>
                  <a:pt x="473840" y="130525"/>
                </a:lnTo>
                <a:lnTo>
                  <a:pt x="518263" y="115645"/>
                </a:lnTo>
                <a:lnTo>
                  <a:pt x="563668" y="103658"/>
                </a:lnTo>
                <a:lnTo>
                  <a:pt x="609853" y="94578"/>
                </a:lnTo>
                <a:lnTo>
                  <a:pt x="656614" y="88419"/>
                </a:lnTo>
                <a:lnTo>
                  <a:pt x="703750" y="85194"/>
                </a:lnTo>
                <a:lnTo>
                  <a:pt x="1095062" y="84919"/>
                </a:lnTo>
                <a:lnTo>
                  <a:pt x="1072054" y="73430"/>
                </a:lnTo>
                <a:lnTo>
                  <a:pt x="1027617" y="54597"/>
                </a:lnTo>
                <a:lnTo>
                  <a:pt x="981570" y="38366"/>
                </a:lnTo>
                <a:lnTo>
                  <a:pt x="934037" y="24842"/>
                </a:lnTo>
                <a:lnTo>
                  <a:pt x="885142" y="14136"/>
                </a:lnTo>
                <a:lnTo>
                  <a:pt x="835008" y="6355"/>
                </a:lnTo>
                <a:lnTo>
                  <a:pt x="783759" y="1606"/>
                </a:lnTo>
                <a:lnTo>
                  <a:pt x="731520" y="0"/>
                </a:lnTo>
                <a:close/>
              </a:path>
              <a:path w="1463040" h="1280160">
                <a:moveTo>
                  <a:pt x="1330334" y="272542"/>
                </a:moveTo>
                <a:lnTo>
                  <a:pt x="1216405" y="272542"/>
                </a:lnTo>
                <a:lnTo>
                  <a:pt x="1249979" y="308003"/>
                </a:lnTo>
                <a:lnTo>
                  <a:pt x="1279663" y="345162"/>
                </a:lnTo>
                <a:lnTo>
                  <a:pt x="1305454" y="383808"/>
                </a:lnTo>
                <a:lnTo>
                  <a:pt x="1327352" y="423735"/>
                </a:lnTo>
                <a:lnTo>
                  <a:pt x="1345352" y="464732"/>
                </a:lnTo>
                <a:lnTo>
                  <a:pt x="1359455" y="506593"/>
                </a:lnTo>
                <a:lnTo>
                  <a:pt x="1369656" y="549108"/>
                </a:lnTo>
                <a:lnTo>
                  <a:pt x="1375954" y="592070"/>
                </a:lnTo>
                <a:lnTo>
                  <a:pt x="1378346" y="635269"/>
                </a:lnTo>
                <a:lnTo>
                  <a:pt x="1376831" y="678498"/>
                </a:lnTo>
                <a:lnTo>
                  <a:pt x="1371407" y="721548"/>
                </a:lnTo>
                <a:lnTo>
                  <a:pt x="1362070" y="764210"/>
                </a:lnTo>
                <a:lnTo>
                  <a:pt x="1348819" y="806277"/>
                </a:lnTo>
                <a:lnTo>
                  <a:pt x="1331651" y="847539"/>
                </a:lnTo>
                <a:lnTo>
                  <a:pt x="1310565" y="887789"/>
                </a:lnTo>
                <a:lnTo>
                  <a:pt x="1285558" y="926818"/>
                </a:lnTo>
                <a:lnTo>
                  <a:pt x="1256627" y="964417"/>
                </a:lnTo>
                <a:lnTo>
                  <a:pt x="1223772" y="1000378"/>
                </a:lnTo>
                <a:lnTo>
                  <a:pt x="1189495" y="1032325"/>
                </a:lnTo>
                <a:lnTo>
                  <a:pt x="1153020" y="1061462"/>
                </a:lnTo>
                <a:lnTo>
                  <a:pt x="1114551" y="1087775"/>
                </a:lnTo>
                <a:lnTo>
                  <a:pt x="1074289" y="1111251"/>
                </a:lnTo>
                <a:lnTo>
                  <a:pt x="1032438" y="1131875"/>
                </a:lnTo>
                <a:lnTo>
                  <a:pt x="989199" y="1149634"/>
                </a:lnTo>
                <a:lnTo>
                  <a:pt x="944776" y="1164514"/>
                </a:lnTo>
                <a:lnTo>
                  <a:pt x="899371" y="1176501"/>
                </a:lnTo>
                <a:lnTo>
                  <a:pt x="853186" y="1185581"/>
                </a:lnTo>
                <a:lnTo>
                  <a:pt x="806425" y="1191740"/>
                </a:lnTo>
                <a:lnTo>
                  <a:pt x="759289" y="1194965"/>
                </a:lnTo>
                <a:lnTo>
                  <a:pt x="711981" y="1195240"/>
                </a:lnTo>
                <a:lnTo>
                  <a:pt x="1095062" y="1195240"/>
                </a:lnTo>
                <a:lnTo>
                  <a:pt x="1155602" y="1161697"/>
                </a:lnTo>
                <a:lnTo>
                  <a:pt x="1194465" y="1135713"/>
                </a:lnTo>
                <a:lnTo>
                  <a:pt x="1231224" y="1107562"/>
                </a:lnTo>
                <a:lnTo>
                  <a:pt x="1265753" y="1077352"/>
                </a:lnTo>
                <a:lnTo>
                  <a:pt x="1297929" y="1045190"/>
                </a:lnTo>
                <a:lnTo>
                  <a:pt x="1327629" y="1011186"/>
                </a:lnTo>
                <a:lnTo>
                  <a:pt x="1354727" y="975447"/>
                </a:lnTo>
                <a:lnTo>
                  <a:pt x="1379102" y="938082"/>
                </a:lnTo>
                <a:lnTo>
                  <a:pt x="1400628" y="899199"/>
                </a:lnTo>
                <a:lnTo>
                  <a:pt x="1419182" y="858906"/>
                </a:lnTo>
                <a:lnTo>
                  <a:pt x="1434641" y="817311"/>
                </a:lnTo>
                <a:lnTo>
                  <a:pt x="1446879" y="774523"/>
                </a:lnTo>
                <a:lnTo>
                  <a:pt x="1455775" y="730649"/>
                </a:lnTo>
                <a:lnTo>
                  <a:pt x="1461203" y="685799"/>
                </a:lnTo>
                <a:lnTo>
                  <a:pt x="1463040" y="640080"/>
                </a:lnTo>
                <a:lnTo>
                  <a:pt x="1461203" y="594360"/>
                </a:lnTo>
                <a:lnTo>
                  <a:pt x="1455775" y="549510"/>
                </a:lnTo>
                <a:lnTo>
                  <a:pt x="1446879" y="505636"/>
                </a:lnTo>
                <a:lnTo>
                  <a:pt x="1434641" y="462848"/>
                </a:lnTo>
                <a:lnTo>
                  <a:pt x="1419182" y="421253"/>
                </a:lnTo>
                <a:lnTo>
                  <a:pt x="1400628" y="380960"/>
                </a:lnTo>
                <a:lnTo>
                  <a:pt x="1379102" y="342077"/>
                </a:lnTo>
                <a:lnTo>
                  <a:pt x="1354727" y="304712"/>
                </a:lnTo>
                <a:lnTo>
                  <a:pt x="1330334" y="272542"/>
                </a:lnTo>
                <a:close/>
              </a:path>
              <a:path w="1463040" h="1280160">
                <a:moveTo>
                  <a:pt x="1095062" y="84919"/>
                </a:moveTo>
                <a:lnTo>
                  <a:pt x="751058" y="84919"/>
                </a:lnTo>
                <a:lnTo>
                  <a:pt x="798334" y="87606"/>
                </a:lnTo>
                <a:lnTo>
                  <a:pt x="845377" y="93269"/>
                </a:lnTo>
                <a:lnTo>
                  <a:pt x="891985" y="101923"/>
                </a:lnTo>
                <a:lnTo>
                  <a:pt x="937953" y="113581"/>
                </a:lnTo>
                <a:lnTo>
                  <a:pt x="983081" y="128258"/>
                </a:lnTo>
                <a:lnTo>
                  <a:pt x="1027164" y="145966"/>
                </a:lnTo>
                <a:lnTo>
                  <a:pt x="1070002" y="166721"/>
                </a:lnTo>
                <a:lnTo>
                  <a:pt x="1111390" y="190535"/>
                </a:lnTo>
                <a:lnTo>
                  <a:pt x="1151127" y="217424"/>
                </a:lnTo>
                <a:lnTo>
                  <a:pt x="246633" y="1007618"/>
                </a:lnTo>
                <a:lnTo>
                  <a:pt x="375002" y="1007618"/>
                </a:lnTo>
                <a:lnTo>
                  <a:pt x="1216405" y="272542"/>
                </a:lnTo>
                <a:lnTo>
                  <a:pt x="1330334" y="272542"/>
                </a:lnTo>
                <a:lnTo>
                  <a:pt x="1327629" y="268973"/>
                </a:lnTo>
                <a:lnTo>
                  <a:pt x="1297929" y="234969"/>
                </a:lnTo>
                <a:lnTo>
                  <a:pt x="1265753" y="202807"/>
                </a:lnTo>
                <a:lnTo>
                  <a:pt x="1231224" y="172597"/>
                </a:lnTo>
                <a:lnTo>
                  <a:pt x="1194465" y="144446"/>
                </a:lnTo>
                <a:lnTo>
                  <a:pt x="1155602" y="118462"/>
                </a:lnTo>
                <a:lnTo>
                  <a:pt x="1114757" y="94754"/>
                </a:lnTo>
                <a:lnTo>
                  <a:pt x="1095062" y="84919"/>
                </a:lnTo>
                <a:close/>
              </a:path>
            </a:pathLst>
          </a:custGeom>
          <a:solidFill>
            <a:srgbClr val="3178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9580" y="2409444"/>
            <a:ext cx="1463040" cy="1275715"/>
          </a:xfrm>
          <a:custGeom>
            <a:avLst/>
            <a:gdLst/>
            <a:ahLst/>
            <a:cxnLst/>
            <a:rect l="l" t="t" r="r" b="b"/>
            <a:pathLst>
              <a:path w="1463039" h="1275714">
                <a:moveTo>
                  <a:pt x="731520" y="0"/>
                </a:moveTo>
                <a:lnTo>
                  <a:pt x="679277" y="1601"/>
                </a:lnTo>
                <a:lnTo>
                  <a:pt x="628025" y="6332"/>
                </a:lnTo>
                <a:lnTo>
                  <a:pt x="577889" y="14086"/>
                </a:lnTo>
                <a:lnTo>
                  <a:pt x="528993" y="24754"/>
                </a:lnTo>
                <a:lnTo>
                  <a:pt x="481458" y="38229"/>
                </a:lnTo>
                <a:lnTo>
                  <a:pt x="435411" y="54404"/>
                </a:lnTo>
                <a:lnTo>
                  <a:pt x="390974" y="73169"/>
                </a:lnTo>
                <a:lnTo>
                  <a:pt x="348271" y="94417"/>
                </a:lnTo>
                <a:lnTo>
                  <a:pt x="307426" y="118041"/>
                </a:lnTo>
                <a:lnTo>
                  <a:pt x="268563" y="143932"/>
                </a:lnTo>
                <a:lnTo>
                  <a:pt x="231805" y="171983"/>
                </a:lnTo>
                <a:lnTo>
                  <a:pt x="197277" y="202086"/>
                </a:lnTo>
                <a:lnTo>
                  <a:pt x="165102" y="234133"/>
                </a:lnTo>
                <a:lnTo>
                  <a:pt x="135403" y="268016"/>
                </a:lnTo>
                <a:lnTo>
                  <a:pt x="108306" y="303627"/>
                </a:lnTo>
                <a:lnTo>
                  <a:pt x="83932" y="340858"/>
                </a:lnTo>
                <a:lnTo>
                  <a:pt x="62407" y="379603"/>
                </a:lnTo>
                <a:lnTo>
                  <a:pt x="43854" y="419752"/>
                </a:lnTo>
                <a:lnTo>
                  <a:pt x="28396" y="461198"/>
                </a:lnTo>
                <a:lnTo>
                  <a:pt x="16158" y="503833"/>
                </a:lnTo>
                <a:lnTo>
                  <a:pt x="7264" y="547549"/>
                </a:lnTo>
                <a:lnTo>
                  <a:pt x="1836" y="592238"/>
                </a:lnTo>
                <a:lnTo>
                  <a:pt x="0" y="637793"/>
                </a:lnTo>
                <a:lnTo>
                  <a:pt x="1836" y="683349"/>
                </a:lnTo>
                <a:lnTo>
                  <a:pt x="7264" y="728038"/>
                </a:lnTo>
                <a:lnTo>
                  <a:pt x="16158" y="771754"/>
                </a:lnTo>
                <a:lnTo>
                  <a:pt x="28396" y="814389"/>
                </a:lnTo>
                <a:lnTo>
                  <a:pt x="43854" y="855835"/>
                </a:lnTo>
                <a:lnTo>
                  <a:pt x="62407" y="895984"/>
                </a:lnTo>
                <a:lnTo>
                  <a:pt x="83932" y="934729"/>
                </a:lnTo>
                <a:lnTo>
                  <a:pt x="108306" y="971960"/>
                </a:lnTo>
                <a:lnTo>
                  <a:pt x="135403" y="1007571"/>
                </a:lnTo>
                <a:lnTo>
                  <a:pt x="165102" y="1041454"/>
                </a:lnTo>
                <a:lnTo>
                  <a:pt x="197277" y="1073501"/>
                </a:lnTo>
                <a:lnTo>
                  <a:pt x="231805" y="1103604"/>
                </a:lnTo>
                <a:lnTo>
                  <a:pt x="268563" y="1131655"/>
                </a:lnTo>
                <a:lnTo>
                  <a:pt x="307426" y="1157546"/>
                </a:lnTo>
                <a:lnTo>
                  <a:pt x="348271" y="1181170"/>
                </a:lnTo>
                <a:lnTo>
                  <a:pt x="390974" y="1202418"/>
                </a:lnTo>
                <a:lnTo>
                  <a:pt x="435411" y="1221183"/>
                </a:lnTo>
                <a:lnTo>
                  <a:pt x="481458" y="1237358"/>
                </a:lnTo>
                <a:lnTo>
                  <a:pt x="528993" y="1250833"/>
                </a:lnTo>
                <a:lnTo>
                  <a:pt x="577889" y="1261501"/>
                </a:lnTo>
                <a:lnTo>
                  <a:pt x="628025" y="1269255"/>
                </a:lnTo>
                <a:lnTo>
                  <a:pt x="679277" y="1273986"/>
                </a:lnTo>
                <a:lnTo>
                  <a:pt x="731520" y="1275587"/>
                </a:lnTo>
                <a:lnTo>
                  <a:pt x="783759" y="1273986"/>
                </a:lnTo>
                <a:lnTo>
                  <a:pt x="835008" y="1269255"/>
                </a:lnTo>
                <a:lnTo>
                  <a:pt x="885142" y="1261501"/>
                </a:lnTo>
                <a:lnTo>
                  <a:pt x="934037" y="1250833"/>
                </a:lnTo>
                <a:lnTo>
                  <a:pt x="981570" y="1237358"/>
                </a:lnTo>
                <a:lnTo>
                  <a:pt x="1027617" y="1221183"/>
                </a:lnTo>
                <a:lnTo>
                  <a:pt x="1067983" y="1204137"/>
                </a:lnTo>
                <a:lnTo>
                  <a:pt x="729111" y="1204137"/>
                </a:lnTo>
                <a:lnTo>
                  <a:pt x="683034" y="1202633"/>
                </a:lnTo>
                <a:lnTo>
                  <a:pt x="637106" y="1198373"/>
                </a:lnTo>
                <a:lnTo>
                  <a:pt x="591507" y="1191347"/>
                </a:lnTo>
                <a:lnTo>
                  <a:pt x="546417" y="1181546"/>
                </a:lnTo>
                <a:lnTo>
                  <a:pt x="502017" y="1168958"/>
                </a:lnTo>
                <a:lnTo>
                  <a:pt x="458486" y="1153575"/>
                </a:lnTo>
                <a:lnTo>
                  <a:pt x="416004" y="1135385"/>
                </a:lnTo>
                <a:lnTo>
                  <a:pt x="374753" y="1114379"/>
                </a:lnTo>
                <a:lnTo>
                  <a:pt x="334911" y="1090547"/>
                </a:lnTo>
                <a:lnTo>
                  <a:pt x="296659" y="1063878"/>
                </a:lnTo>
                <a:lnTo>
                  <a:pt x="350168" y="1017269"/>
                </a:lnTo>
                <a:lnTo>
                  <a:pt x="241528" y="1017269"/>
                </a:lnTo>
                <a:lnTo>
                  <a:pt x="207963" y="982718"/>
                </a:lnTo>
                <a:lnTo>
                  <a:pt x="178080" y="946526"/>
                </a:lnTo>
                <a:lnTo>
                  <a:pt x="151881" y="908885"/>
                </a:lnTo>
                <a:lnTo>
                  <a:pt x="129366" y="869984"/>
                </a:lnTo>
                <a:lnTo>
                  <a:pt x="110538" y="830014"/>
                </a:lnTo>
                <a:lnTo>
                  <a:pt x="95398" y="789165"/>
                </a:lnTo>
                <a:lnTo>
                  <a:pt x="83948" y="747627"/>
                </a:lnTo>
                <a:lnTo>
                  <a:pt x="76189" y="705590"/>
                </a:lnTo>
                <a:lnTo>
                  <a:pt x="72124" y="663245"/>
                </a:lnTo>
                <a:lnTo>
                  <a:pt x="71753" y="620782"/>
                </a:lnTo>
                <a:lnTo>
                  <a:pt x="75080" y="578390"/>
                </a:lnTo>
                <a:lnTo>
                  <a:pt x="82104" y="536260"/>
                </a:lnTo>
                <a:lnTo>
                  <a:pt x="92828" y="494583"/>
                </a:lnTo>
                <a:lnTo>
                  <a:pt x="107254" y="453548"/>
                </a:lnTo>
                <a:lnTo>
                  <a:pt x="125382" y="413346"/>
                </a:lnTo>
                <a:lnTo>
                  <a:pt x="147216" y="374167"/>
                </a:lnTo>
                <a:lnTo>
                  <a:pt x="172756" y="336200"/>
                </a:lnTo>
                <a:lnTo>
                  <a:pt x="202004" y="299637"/>
                </a:lnTo>
                <a:lnTo>
                  <a:pt x="234962" y="264667"/>
                </a:lnTo>
                <a:lnTo>
                  <a:pt x="268779" y="233891"/>
                </a:lnTo>
                <a:lnTo>
                  <a:pt x="304608" y="205749"/>
                </a:lnTo>
                <a:lnTo>
                  <a:pt x="342270" y="180251"/>
                </a:lnTo>
                <a:lnTo>
                  <a:pt x="381583" y="157409"/>
                </a:lnTo>
                <a:lnTo>
                  <a:pt x="422369" y="137231"/>
                </a:lnTo>
                <a:lnTo>
                  <a:pt x="464446" y="119728"/>
                </a:lnTo>
                <a:lnTo>
                  <a:pt x="507636" y="104910"/>
                </a:lnTo>
                <a:lnTo>
                  <a:pt x="551756" y="92788"/>
                </a:lnTo>
                <a:lnTo>
                  <a:pt x="596628" y="83370"/>
                </a:lnTo>
                <a:lnTo>
                  <a:pt x="642072" y="76668"/>
                </a:lnTo>
                <a:lnTo>
                  <a:pt x="687906" y="72691"/>
                </a:lnTo>
                <a:lnTo>
                  <a:pt x="733951" y="71450"/>
                </a:lnTo>
                <a:lnTo>
                  <a:pt x="1067983" y="71450"/>
                </a:lnTo>
                <a:lnTo>
                  <a:pt x="1027617" y="54404"/>
                </a:lnTo>
                <a:lnTo>
                  <a:pt x="981570" y="38229"/>
                </a:lnTo>
                <a:lnTo>
                  <a:pt x="934037" y="24754"/>
                </a:lnTo>
                <a:lnTo>
                  <a:pt x="885142" y="14086"/>
                </a:lnTo>
                <a:lnTo>
                  <a:pt x="835008" y="6332"/>
                </a:lnTo>
                <a:lnTo>
                  <a:pt x="783759" y="1601"/>
                </a:lnTo>
                <a:lnTo>
                  <a:pt x="731520" y="0"/>
                </a:lnTo>
                <a:close/>
              </a:path>
              <a:path w="1463039" h="1275714">
                <a:moveTo>
                  <a:pt x="1319128" y="258317"/>
                </a:moveTo>
                <a:lnTo>
                  <a:pt x="1221486" y="258317"/>
                </a:lnTo>
                <a:lnTo>
                  <a:pt x="1255058" y="292851"/>
                </a:lnTo>
                <a:lnTo>
                  <a:pt x="1284947" y="329029"/>
                </a:lnTo>
                <a:lnTo>
                  <a:pt x="1311152" y="366659"/>
                </a:lnTo>
                <a:lnTo>
                  <a:pt x="1333671" y="405553"/>
                </a:lnTo>
                <a:lnTo>
                  <a:pt x="1352502" y="445518"/>
                </a:lnTo>
                <a:lnTo>
                  <a:pt x="1367645" y="486366"/>
                </a:lnTo>
                <a:lnTo>
                  <a:pt x="1379097" y="527904"/>
                </a:lnTo>
                <a:lnTo>
                  <a:pt x="1386857" y="569943"/>
                </a:lnTo>
                <a:lnTo>
                  <a:pt x="1390923" y="612292"/>
                </a:lnTo>
                <a:lnTo>
                  <a:pt x="1391294" y="654760"/>
                </a:lnTo>
                <a:lnTo>
                  <a:pt x="1387968" y="697158"/>
                </a:lnTo>
                <a:lnTo>
                  <a:pt x="1380944" y="739294"/>
                </a:lnTo>
                <a:lnTo>
                  <a:pt x="1370219" y="780978"/>
                </a:lnTo>
                <a:lnTo>
                  <a:pt x="1355794" y="822019"/>
                </a:lnTo>
                <a:lnTo>
                  <a:pt x="1337665" y="862228"/>
                </a:lnTo>
                <a:lnTo>
                  <a:pt x="1315832" y="901412"/>
                </a:lnTo>
                <a:lnTo>
                  <a:pt x="1290293" y="939383"/>
                </a:lnTo>
                <a:lnTo>
                  <a:pt x="1261046" y="975949"/>
                </a:lnTo>
                <a:lnTo>
                  <a:pt x="1228089" y="1010919"/>
                </a:lnTo>
                <a:lnTo>
                  <a:pt x="1194275" y="1041696"/>
                </a:lnTo>
                <a:lnTo>
                  <a:pt x="1158447" y="1069838"/>
                </a:lnTo>
                <a:lnTo>
                  <a:pt x="1120787" y="1095336"/>
                </a:lnTo>
                <a:lnTo>
                  <a:pt x="1081475" y="1118178"/>
                </a:lnTo>
                <a:lnTo>
                  <a:pt x="1040691" y="1138356"/>
                </a:lnTo>
                <a:lnTo>
                  <a:pt x="998614" y="1155859"/>
                </a:lnTo>
                <a:lnTo>
                  <a:pt x="955426" y="1170677"/>
                </a:lnTo>
                <a:lnTo>
                  <a:pt x="911306" y="1182799"/>
                </a:lnTo>
                <a:lnTo>
                  <a:pt x="866434" y="1192217"/>
                </a:lnTo>
                <a:lnTo>
                  <a:pt x="820991" y="1198919"/>
                </a:lnTo>
                <a:lnTo>
                  <a:pt x="775157" y="1202896"/>
                </a:lnTo>
                <a:lnTo>
                  <a:pt x="729111" y="1204137"/>
                </a:lnTo>
                <a:lnTo>
                  <a:pt x="1067983" y="1204137"/>
                </a:lnTo>
                <a:lnTo>
                  <a:pt x="1114757" y="1181170"/>
                </a:lnTo>
                <a:lnTo>
                  <a:pt x="1155602" y="1157546"/>
                </a:lnTo>
                <a:lnTo>
                  <a:pt x="1194465" y="1131655"/>
                </a:lnTo>
                <a:lnTo>
                  <a:pt x="1231224" y="1103604"/>
                </a:lnTo>
                <a:lnTo>
                  <a:pt x="1265753" y="1073501"/>
                </a:lnTo>
                <a:lnTo>
                  <a:pt x="1297929" y="1041454"/>
                </a:lnTo>
                <a:lnTo>
                  <a:pt x="1327629" y="1007571"/>
                </a:lnTo>
                <a:lnTo>
                  <a:pt x="1354727" y="971960"/>
                </a:lnTo>
                <a:lnTo>
                  <a:pt x="1379102" y="934729"/>
                </a:lnTo>
                <a:lnTo>
                  <a:pt x="1400628" y="895984"/>
                </a:lnTo>
                <a:lnTo>
                  <a:pt x="1419182" y="855835"/>
                </a:lnTo>
                <a:lnTo>
                  <a:pt x="1434641" y="814389"/>
                </a:lnTo>
                <a:lnTo>
                  <a:pt x="1446879" y="771754"/>
                </a:lnTo>
                <a:lnTo>
                  <a:pt x="1455775" y="728038"/>
                </a:lnTo>
                <a:lnTo>
                  <a:pt x="1461203" y="683349"/>
                </a:lnTo>
                <a:lnTo>
                  <a:pt x="1463039" y="637793"/>
                </a:lnTo>
                <a:lnTo>
                  <a:pt x="1461203" y="592238"/>
                </a:lnTo>
                <a:lnTo>
                  <a:pt x="1455775" y="547549"/>
                </a:lnTo>
                <a:lnTo>
                  <a:pt x="1446879" y="503833"/>
                </a:lnTo>
                <a:lnTo>
                  <a:pt x="1434641" y="461198"/>
                </a:lnTo>
                <a:lnTo>
                  <a:pt x="1419182" y="419752"/>
                </a:lnTo>
                <a:lnTo>
                  <a:pt x="1400628" y="379603"/>
                </a:lnTo>
                <a:lnTo>
                  <a:pt x="1379102" y="340858"/>
                </a:lnTo>
                <a:lnTo>
                  <a:pt x="1354727" y="303627"/>
                </a:lnTo>
                <a:lnTo>
                  <a:pt x="1327629" y="268016"/>
                </a:lnTo>
                <a:lnTo>
                  <a:pt x="1319128" y="258317"/>
                </a:lnTo>
                <a:close/>
              </a:path>
              <a:path w="1463039" h="1275714">
                <a:moveTo>
                  <a:pt x="1067983" y="71450"/>
                </a:moveTo>
                <a:lnTo>
                  <a:pt x="733951" y="71450"/>
                </a:lnTo>
                <a:lnTo>
                  <a:pt x="780027" y="72954"/>
                </a:lnTo>
                <a:lnTo>
                  <a:pt x="825954" y="77214"/>
                </a:lnTo>
                <a:lnTo>
                  <a:pt x="871551" y="84240"/>
                </a:lnTo>
                <a:lnTo>
                  <a:pt x="916638" y="94041"/>
                </a:lnTo>
                <a:lnTo>
                  <a:pt x="961035" y="106629"/>
                </a:lnTo>
                <a:lnTo>
                  <a:pt x="1004562" y="122012"/>
                </a:lnTo>
                <a:lnTo>
                  <a:pt x="1047039" y="140202"/>
                </a:lnTo>
                <a:lnTo>
                  <a:pt x="1088286" y="161208"/>
                </a:lnTo>
                <a:lnTo>
                  <a:pt x="1128122" y="185040"/>
                </a:lnTo>
                <a:lnTo>
                  <a:pt x="1166368" y="211708"/>
                </a:lnTo>
                <a:lnTo>
                  <a:pt x="241528" y="1017269"/>
                </a:lnTo>
                <a:lnTo>
                  <a:pt x="350168" y="1017269"/>
                </a:lnTo>
                <a:lnTo>
                  <a:pt x="1221486" y="258317"/>
                </a:lnTo>
                <a:lnTo>
                  <a:pt x="1319128" y="258317"/>
                </a:lnTo>
                <a:lnTo>
                  <a:pt x="1297929" y="234133"/>
                </a:lnTo>
                <a:lnTo>
                  <a:pt x="1265753" y="202086"/>
                </a:lnTo>
                <a:lnTo>
                  <a:pt x="1231224" y="171983"/>
                </a:lnTo>
                <a:lnTo>
                  <a:pt x="1194465" y="143932"/>
                </a:lnTo>
                <a:lnTo>
                  <a:pt x="1155602" y="118041"/>
                </a:lnTo>
                <a:lnTo>
                  <a:pt x="1114757" y="94417"/>
                </a:lnTo>
                <a:lnTo>
                  <a:pt x="1072054" y="73169"/>
                </a:lnTo>
                <a:lnTo>
                  <a:pt x="1067983" y="71450"/>
                </a:lnTo>
                <a:close/>
              </a:path>
            </a:pathLst>
          </a:custGeom>
          <a:solidFill>
            <a:srgbClr val="4BC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56303" y="3933444"/>
            <a:ext cx="1463040" cy="1280160"/>
          </a:xfrm>
          <a:custGeom>
            <a:avLst/>
            <a:gdLst/>
            <a:ahLst/>
            <a:cxnLst/>
            <a:rect l="l" t="t" r="r" b="b"/>
            <a:pathLst>
              <a:path w="1463039" h="1280160">
                <a:moveTo>
                  <a:pt x="731520" y="0"/>
                </a:moveTo>
                <a:lnTo>
                  <a:pt x="679280" y="1606"/>
                </a:lnTo>
                <a:lnTo>
                  <a:pt x="628031" y="6355"/>
                </a:lnTo>
                <a:lnTo>
                  <a:pt x="577897" y="14136"/>
                </a:lnTo>
                <a:lnTo>
                  <a:pt x="529002" y="24842"/>
                </a:lnTo>
                <a:lnTo>
                  <a:pt x="481469" y="38366"/>
                </a:lnTo>
                <a:lnTo>
                  <a:pt x="435422" y="54597"/>
                </a:lnTo>
                <a:lnTo>
                  <a:pt x="390985" y="73430"/>
                </a:lnTo>
                <a:lnTo>
                  <a:pt x="348282" y="94754"/>
                </a:lnTo>
                <a:lnTo>
                  <a:pt x="307437" y="118462"/>
                </a:lnTo>
                <a:lnTo>
                  <a:pt x="268574" y="144446"/>
                </a:lnTo>
                <a:lnTo>
                  <a:pt x="231815" y="172597"/>
                </a:lnTo>
                <a:lnTo>
                  <a:pt x="197286" y="202807"/>
                </a:lnTo>
                <a:lnTo>
                  <a:pt x="165110" y="234969"/>
                </a:lnTo>
                <a:lnTo>
                  <a:pt x="135410" y="268973"/>
                </a:lnTo>
                <a:lnTo>
                  <a:pt x="108312" y="304712"/>
                </a:lnTo>
                <a:lnTo>
                  <a:pt x="83937" y="342077"/>
                </a:lnTo>
                <a:lnTo>
                  <a:pt x="62411" y="380960"/>
                </a:lnTo>
                <a:lnTo>
                  <a:pt x="43857" y="421253"/>
                </a:lnTo>
                <a:lnTo>
                  <a:pt x="28398" y="462848"/>
                </a:lnTo>
                <a:lnTo>
                  <a:pt x="16160" y="505636"/>
                </a:lnTo>
                <a:lnTo>
                  <a:pt x="7264" y="549510"/>
                </a:lnTo>
                <a:lnTo>
                  <a:pt x="1836" y="594360"/>
                </a:lnTo>
                <a:lnTo>
                  <a:pt x="0" y="640079"/>
                </a:lnTo>
                <a:lnTo>
                  <a:pt x="1836" y="685799"/>
                </a:lnTo>
                <a:lnTo>
                  <a:pt x="7264" y="730649"/>
                </a:lnTo>
                <a:lnTo>
                  <a:pt x="16160" y="774523"/>
                </a:lnTo>
                <a:lnTo>
                  <a:pt x="28398" y="817311"/>
                </a:lnTo>
                <a:lnTo>
                  <a:pt x="43857" y="858906"/>
                </a:lnTo>
                <a:lnTo>
                  <a:pt x="62411" y="899199"/>
                </a:lnTo>
                <a:lnTo>
                  <a:pt x="83937" y="938082"/>
                </a:lnTo>
                <a:lnTo>
                  <a:pt x="108312" y="975447"/>
                </a:lnTo>
                <a:lnTo>
                  <a:pt x="135410" y="1011186"/>
                </a:lnTo>
                <a:lnTo>
                  <a:pt x="165110" y="1045190"/>
                </a:lnTo>
                <a:lnTo>
                  <a:pt x="197286" y="1077352"/>
                </a:lnTo>
                <a:lnTo>
                  <a:pt x="231815" y="1107562"/>
                </a:lnTo>
                <a:lnTo>
                  <a:pt x="268574" y="1135713"/>
                </a:lnTo>
                <a:lnTo>
                  <a:pt x="307437" y="1161697"/>
                </a:lnTo>
                <a:lnTo>
                  <a:pt x="348282" y="1185405"/>
                </a:lnTo>
                <a:lnTo>
                  <a:pt x="390985" y="1206729"/>
                </a:lnTo>
                <a:lnTo>
                  <a:pt x="435422" y="1225562"/>
                </a:lnTo>
                <a:lnTo>
                  <a:pt x="481469" y="1241793"/>
                </a:lnTo>
                <a:lnTo>
                  <a:pt x="529002" y="1255317"/>
                </a:lnTo>
                <a:lnTo>
                  <a:pt x="577897" y="1266023"/>
                </a:lnTo>
                <a:lnTo>
                  <a:pt x="628031" y="1273804"/>
                </a:lnTo>
                <a:lnTo>
                  <a:pt x="679280" y="1278553"/>
                </a:lnTo>
                <a:lnTo>
                  <a:pt x="731520" y="1280159"/>
                </a:lnTo>
                <a:lnTo>
                  <a:pt x="783759" y="1278553"/>
                </a:lnTo>
                <a:lnTo>
                  <a:pt x="835008" y="1273804"/>
                </a:lnTo>
                <a:lnTo>
                  <a:pt x="885142" y="1266023"/>
                </a:lnTo>
                <a:lnTo>
                  <a:pt x="934037" y="1255317"/>
                </a:lnTo>
                <a:lnTo>
                  <a:pt x="981570" y="1241793"/>
                </a:lnTo>
                <a:lnTo>
                  <a:pt x="1027617" y="1225562"/>
                </a:lnTo>
                <a:lnTo>
                  <a:pt x="1072054" y="1206729"/>
                </a:lnTo>
                <a:lnTo>
                  <a:pt x="1114757" y="1185405"/>
                </a:lnTo>
                <a:lnTo>
                  <a:pt x="1127292" y="1178129"/>
                </a:lnTo>
                <a:lnTo>
                  <a:pt x="724330" y="1178129"/>
                </a:lnTo>
                <a:lnTo>
                  <a:pt x="678266" y="1176267"/>
                </a:lnTo>
                <a:lnTo>
                  <a:pt x="632365" y="1171518"/>
                </a:lnTo>
                <a:lnTo>
                  <a:pt x="586827" y="1163864"/>
                </a:lnTo>
                <a:lnTo>
                  <a:pt x="541847" y="1153289"/>
                </a:lnTo>
                <a:lnTo>
                  <a:pt x="497623" y="1139775"/>
                </a:lnTo>
                <a:lnTo>
                  <a:pt x="454353" y="1123307"/>
                </a:lnTo>
                <a:lnTo>
                  <a:pt x="412233" y="1103867"/>
                </a:lnTo>
                <a:lnTo>
                  <a:pt x="371460" y="1081438"/>
                </a:lnTo>
                <a:lnTo>
                  <a:pt x="332232" y="1056004"/>
                </a:lnTo>
                <a:lnTo>
                  <a:pt x="407740" y="990091"/>
                </a:lnTo>
                <a:lnTo>
                  <a:pt x="253365" y="990091"/>
                </a:lnTo>
                <a:lnTo>
                  <a:pt x="220358" y="954178"/>
                </a:lnTo>
                <a:lnTo>
                  <a:pt x="191399" y="916554"/>
                </a:lnTo>
                <a:lnTo>
                  <a:pt x="166491" y="877444"/>
                </a:lnTo>
                <a:lnTo>
                  <a:pt x="145637" y="837072"/>
                </a:lnTo>
                <a:lnTo>
                  <a:pt x="128839" y="795659"/>
                </a:lnTo>
                <a:lnTo>
                  <a:pt x="116103" y="753429"/>
                </a:lnTo>
                <a:lnTo>
                  <a:pt x="107429" y="710606"/>
                </a:lnTo>
                <a:lnTo>
                  <a:pt x="102822" y="667413"/>
                </a:lnTo>
                <a:lnTo>
                  <a:pt x="102284" y="624072"/>
                </a:lnTo>
                <a:lnTo>
                  <a:pt x="105819" y="580807"/>
                </a:lnTo>
                <a:lnTo>
                  <a:pt x="113429" y="537842"/>
                </a:lnTo>
                <a:lnTo>
                  <a:pt x="125119" y="495399"/>
                </a:lnTo>
                <a:lnTo>
                  <a:pt x="140890" y="453701"/>
                </a:lnTo>
                <a:lnTo>
                  <a:pt x="160746" y="412973"/>
                </a:lnTo>
                <a:lnTo>
                  <a:pt x="184690" y="373436"/>
                </a:lnTo>
                <a:lnTo>
                  <a:pt x="212726" y="335314"/>
                </a:lnTo>
                <a:lnTo>
                  <a:pt x="244856" y="298830"/>
                </a:lnTo>
                <a:lnTo>
                  <a:pt x="277518" y="267348"/>
                </a:lnTo>
                <a:lnTo>
                  <a:pt x="312381" y="238551"/>
                </a:lnTo>
                <a:lnTo>
                  <a:pt x="349249" y="212458"/>
                </a:lnTo>
                <a:lnTo>
                  <a:pt x="387923" y="189085"/>
                </a:lnTo>
                <a:lnTo>
                  <a:pt x="428207" y="168448"/>
                </a:lnTo>
                <a:lnTo>
                  <a:pt x="469904" y="150565"/>
                </a:lnTo>
                <a:lnTo>
                  <a:pt x="512816" y="135452"/>
                </a:lnTo>
                <a:lnTo>
                  <a:pt x="556747" y="123126"/>
                </a:lnTo>
                <a:lnTo>
                  <a:pt x="601498" y="113605"/>
                </a:lnTo>
                <a:lnTo>
                  <a:pt x="646874" y="106903"/>
                </a:lnTo>
                <a:lnTo>
                  <a:pt x="692676" y="103040"/>
                </a:lnTo>
                <a:lnTo>
                  <a:pt x="738709" y="102030"/>
                </a:lnTo>
                <a:lnTo>
                  <a:pt x="1127292" y="102030"/>
                </a:lnTo>
                <a:lnTo>
                  <a:pt x="1114757" y="94754"/>
                </a:lnTo>
                <a:lnTo>
                  <a:pt x="1072054" y="73430"/>
                </a:lnTo>
                <a:lnTo>
                  <a:pt x="1027617" y="54597"/>
                </a:lnTo>
                <a:lnTo>
                  <a:pt x="981570" y="38366"/>
                </a:lnTo>
                <a:lnTo>
                  <a:pt x="934037" y="24842"/>
                </a:lnTo>
                <a:lnTo>
                  <a:pt x="885142" y="14136"/>
                </a:lnTo>
                <a:lnTo>
                  <a:pt x="835008" y="6355"/>
                </a:lnTo>
                <a:lnTo>
                  <a:pt x="783759" y="1606"/>
                </a:lnTo>
                <a:lnTo>
                  <a:pt x="731520" y="0"/>
                </a:lnTo>
                <a:close/>
              </a:path>
              <a:path w="1463039" h="1280160">
                <a:moveTo>
                  <a:pt x="1343623" y="290067"/>
                </a:moveTo>
                <a:lnTo>
                  <a:pt x="1209675" y="290067"/>
                </a:lnTo>
                <a:lnTo>
                  <a:pt x="1242681" y="325981"/>
                </a:lnTo>
                <a:lnTo>
                  <a:pt x="1271640" y="363605"/>
                </a:lnTo>
                <a:lnTo>
                  <a:pt x="1296548" y="402715"/>
                </a:lnTo>
                <a:lnTo>
                  <a:pt x="1317402" y="443087"/>
                </a:lnTo>
                <a:lnTo>
                  <a:pt x="1334200" y="484500"/>
                </a:lnTo>
                <a:lnTo>
                  <a:pt x="1346936" y="526730"/>
                </a:lnTo>
                <a:lnTo>
                  <a:pt x="1355610" y="569553"/>
                </a:lnTo>
                <a:lnTo>
                  <a:pt x="1360217" y="612746"/>
                </a:lnTo>
                <a:lnTo>
                  <a:pt x="1360755" y="656087"/>
                </a:lnTo>
                <a:lnTo>
                  <a:pt x="1357220" y="699352"/>
                </a:lnTo>
                <a:lnTo>
                  <a:pt x="1349610" y="742317"/>
                </a:lnTo>
                <a:lnTo>
                  <a:pt x="1337920" y="784760"/>
                </a:lnTo>
                <a:lnTo>
                  <a:pt x="1322149" y="826458"/>
                </a:lnTo>
                <a:lnTo>
                  <a:pt x="1302293" y="867186"/>
                </a:lnTo>
                <a:lnTo>
                  <a:pt x="1278349" y="906723"/>
                </a:lnTo>
                <a:lnTo>
                  <a:pt x="1250313" y="944845"/>
                </a:lnTo>
                <a:lnTo>
                  <a:pt x="1218184" y="981328"/>
                </a:lnTo>
                <a:lnTo>
                  <a:pt x="1185521" y="1012811"/>
                </a:lnTo>
                <a:lnTo>
                  <a:pt x="1150658" y="1041608"/>
                </a:lnTo>
                <a:lnTo>
                  <a:pt x="1113790" y="1067701"/>
                </a:lnTo>
                <a:lnTo>
                  <a:pt x="1075116" y="1091074"/>
                </a:lnTo>
                <a:lnTo>
                  <a:pt x="1034832" y="1111711"/>
                </a:lnTo>
                <a:lnTo>
                  <a:pt x="993135" y="1129594"/>
                </a:lnTo>
                <a:lnTo>
                  <a:pt x="950223" y="1144707"/>
                </a:lnTo>
                <a:lnTo>
                  <a:pt x="906292" y="1157033"/>
                </a:lnTo>
                <a:lnTo>
                  <a:pt x="861541" y="1166554"/>
                </a:lnTo>
                <a:lnTo>
                  <a:pt x="816165" y="1173256"/>
                </a:lnTo>
                <a:lnTo>
                  <a:pt x="770363" y="1177119"/>
                </a:lnTo>
                <a:lnTo>
                  <a:pt x="724330" y="1178129"/>
                </a:lnTo>
                <a:lnTo>
                  <a:pt x="1127292" y="1178129"/>
                </a:lnTo>
                <a:lnTo>
                  <a:pt x="1194465" y="1135713"/>
                </a:lnTo>
                <a:lnTo>
                  <a:pt x="1231224" y="1107562"/>
                </a:lnTo>
                <a:lnTo>
                  <a:pt x="1265753" y="1077352"/>
                </a:lnTo>
                <a:lnTo>
                  <a:pt x="1297929" y="1045190"/>
                </a:lnTo>
                <a:lnTo>
                  <a:pt x="1327629" y="1011186"/>
                </a:lnTo>
                <a:lnTo>
                  <a:pt x="1354727" y="975447"/>
                </a:lnTo>
                <a:lnTo>
                  <a:pt x="1379102" y="938082"/>
                </a:lnTo>
                <a:lnTo>
                  <a:pt x="1400628" y="899199"/>
                </a:lnTo>
                <a:lnTo>
                  <a:pt x="1419182" y="858906"/>
                </a:lnTo>
                <a:lnTo>
                  <a:pt x="1434641" y="817311"/>
                </a:lnTo>
                <a:lnTo>
                  <a:pt x="1446879" y="774523"/>
                </a:lnTo>
                <a:lnTo>
                  <a:pt x="1455775" y="730649"/>
                </a:lnTo>
                <a:lnTo>
                  <a:pt x="1461203" y="685799"/>
                </a:lnTo>
                <a:lnTo>
                  <a:pt x="1463040" y="640079"/>
                </a:lnTo>
                <a:lnTo>
                  <a:pt x="1461203" y="594360"/>
                </a:lnTo>
                <a:lnTo>
                  <a:pt x="1455775" y="549510"/>
                </a:lnTo>
                <a:lnTo>
                  <a:pt x="1446879" y="505636"/>
                </a:lnTo>
                <a:lnTo>
                  <a:pt x="1434641" y="462848"/>
                </a:lnTo>
                <a:lnTo>
                  <a:pt x="1419182" y="421253"/>
                </a:lnTo>
                <a:lnTo>
                  <a:pt x="1400628" y="380960"/>
                </a:lnTo>
                <a:lnTo>
                  <a:pt x="1379102" y="342077"/>
                </a:lnTo>
                <a:lnTo>
                  <a:pt x="1354727" y="304712"/>
                </a:lnTo>
                <a:lnTo>
                  <a:pt x="1343623" y="290067"/>
                </a:lnTo>
                <a:close/>
              </a:path>
              <a:path w="1463039" h="1280160">
                <a:moveTo>
                  <a:pt x="1127292" y="102030"/>
                </a:moveTo>
                <a:lnTo>
                  <a:pt x="738709" y="102030"/>
                </a:lnTo>
                <a:lnTo>
                  <a:pt x="784773" y="103892"/>
                </a:lnTo>
                <a:lnTo>
                  <a:pt x="830674" y="108641"/>
                </a:lnTo>
                <a:lnTo>
                  <a:pt x="876212" y="116295"/>
                </a:lnTo>
                <a:lnTo>
                  <a:pt x="921192" y="126870"/>
                </a:lnTo>
                <a:lnTo>
                  <a:pt x="965416" y="140384"/>
                </a:lnTo>
                <a:lnTo>
                  <a:pt x="1008686" y="156852"/>
                </a:lnTo>
                <a:lnTo>
                  <a:pt x="1050806" y="176292"/>
                </a:lnTo>
                <a:lnTo>
                  <a:pt x="1091579" y="198721"/>
                </a:lnTo>
                <a:lnTo>
                  <a:pt x="1130808" y="224154"/>
                </a:lnTo>
                <a:lnTo>
                  <a:pt x="253365" y="990091"/>
                </a:lnTo>
                <a:lnTo>
                  <a:pt x="407740" y="990091"/>
                </a:lnTo>
                <a:lnTo>
                  <a:pt x="1209675" y="290067"/>
                </a:lnTo>
                <a:lnTo>
                  <a:pt x="1343623" y="290067"/>
                </a:lnTo>
                <a:lnTo>
                  <a:pt x="1327629" y="268973"/>
                </a:lnTo>
                <a:lnTo>
                  <a:pt x="1297929" y="234969"/>
                </a:lnTo>
                <a:lnTo>
                  <a:pt x="1265753" y="202807"/>
                </a:lnTo>
                <a:lnTo>
                  <a:pt x="1231224" y="172597"/>
                </a:lnTo>
                <a:lnTo>
                  <a:pt x="1194465" y="144446"/>
                </a:lnTo>
                <a:lnTo>
                  <a:pt x="1155602" y="118462"/>
                </a:lnTo>
                <a:lnTo>
                  <a:pt x="1127292" y="102030"/>
                </a:lnTo>
                <a:close/>
              </a:path>
            </a:pathLst>
          </a:custGeom>
          <a:solidFill>
            <a:srgbClr val="3BAD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12052" y="3933444"/>
            <a:ext cx="1463040" cy="1280160"/>
          </a:xfrm>
          <a:custGeom>
            <a:avLst/>
            <a:gdLst/>
            <a:ahLst/>
            <a:cxnLst/>
            <a:rect l="l" t="t" r="r" b="b"/>
            <a:pathLst>
              <a:path w="1463040" h="1280160">
                <a:moveTo>
                  <a:pt x="731520" y="0"/>
                </a:moveTo>
                <a:lnTo>
                  <a:pt x="679280" y="1606"/>
                </a:lnTo>
                <a:lnTo>
                  <a:pt x="628031" y="6355"/>
                </a:lnTo>
                <a:lnTo>
                  <a:pt x="577897" y="14136"/>
                </a:lnTo>
                <a:lnTo>
                  <a:pt x="529002" y="24842"/>
                </a:lnTo>
                <a:lnTo>
                  <a:pt x="481469" y="38366"/>
                </a:lnTo>
                <a:lnTo>
                  <a:pt x="435422" y="54597"/>
                </a:lnTo>
                <a:lnTo>
                  <a:pt x="390985" y="73430"/>
                </a:lnTo>
                <a:lnTo>
                  <a:pt x="348282" y="94754"/>
                </a:lnTo>
                <a:lnTo>
                  <a:pt x="307437" y="118462"/>
                </a:lnTo>
                <a:lnTo>
                  <a:pt x="268574" y="144446"/>
                </a:lnTo>
                <a:lnTo>
                  <a:pt x="231815" y="172597"/>
                </a:lnTo>
                <a:lnTo>
                  <a:pt x="197286" y="202807"/>
                </a:lnTo>
                <a:lnTo>
                  <a:pt x="165110" y="234969"/>
                </a:lnTo>
                <a:lnTo>
                  <a:pt x="135410" y="268973"/>
                </a:lnTo>
                <a:lnTo>
                  <a:pt x="108312" y="304712"/>
                </a:lnTo>
                <a:lnTo>
                  <a:pt x="83937" y="342077"/>
                </a:lnTo>
                <a:lnTo>
                  <a:pt x="62411" y="380960"/>
                </a:lnTo>
                <a:lnTo>
                  <a:pt x="43857" y="421253"/>
                </a:lnTo>
                <a:lnTo>
                  <a:pt x="28398" y="462848"/>
                </a:lnTo>
                <a:lnTo>
                  <a:pt x="16160" y="505636"/>
                </a:lnTo>
                <a:lnTo>
                  <a:pt x="7264" y="549510"/>
                </a:lnTo>
                <a:lnTo>
                  <a:pt x="1836" y="594360"/>
                </a:lnTo>
                <a:lnTo>
                  <a:pt x="0" y="640079"/>
                </a:lnTo>
                <a:lnTo>
                  <a:pt x="1836" y="685799"/>
                </a:lnTo>
                <a:lnTo>
                  <a:pt x="7264" y="730649"/>
                </a:lnTo>
                <a:lnTo>
                  <a:pt x="16160" y="774523"/>
                </a:lnTo>
                <a:lnTo>
                  <a:pt x="28398" y="817311"/>
                </a:lnTo>
                <a:lnTo>
                  <a:pt x="43857" y="858906"/>
                </a:lnTo>
                <a:lnTo>
                  <a:pt x="62411" y="899199"/>
                </a:lnTo>
                <a:lnTo>
                  <a:pt x="83937" y="938082"/>
                </a:lnTo>
                <a:lnTo>
                  <a:pt x="108312" y="975447"/>
                </a:lnTo>
                <a:lnTo>
                  <a:pt x="135410" y="1011186"/>
                </a:lnTo>
                <a:lnTo>
                  <a:pt x="165110" y="1045190"/>
                </a:lnTo>
                <a:lnTo>
                  <a:pt x="197286" y="1077352"/>
                </a:lnTo>
                <a:lnTo>
                  <a:pt x="231815" y="1107562"/>
                </a:lnTo>
                <a:lnTo>
                  <a:pt x="268574" y="1135713"/>
                </a:lnTo>
                <a:lnTo>
                  <a:pt x="307437" y="1161697"/>
                </a:lnTo>
                <a:lnTo>
                  <a:pt x="348282" y="1185405"/>
                </a:lnTo>
                <a:lnTo>
                  <a:pt x="390985" y="1206729"/>
                </a:lnTo>
                <a:lnTo>
                  <a:pt x="435422" y="1225562"/>
                </a:lnTo>
                <a:lnTo>
                  <a:pt x="481469" y="1241793"/>
                </a:lnTo>
                <a:lnTo>
                  <a:pt x="529002" y="1255317"/>
                </a:lnTo>
                <a:lnTo>
                  <a:pt x="577897" y="1266023"/>
                </a:lnTo>
                <a:lnTo>
                  <a:pt x="628031" y="1273804"/>
                </a:lnTo>
                <a:lnTo>
                  <a:pt x="679280" y="1278553"/>
                </a:lnTo>
                <a:lnTo>
                  <a:pt x="731520" y="1280159"/>
                </a:lnTo>
                <a:lnTo>
                  <a:pt x="783759" y="1278553"/>
                </a:lnTo>
                <a:lnTo>
                  <a:pt x="835008" y="1273804"/>
                </a:lnTo>
                <a:lnTo>
                  <a:pt x="885142" y="1266023"/>
                </a:lnTo>
                <a:lnTo>
                  <a:pt x="934037" y="1255317"/>
                </a:lnTo>
                <a:lnTo>
                  <a:pt x="981570" y="1241793"/>
                </a:lnTo>
                <a:lnTo>
                  <a:pt x="1027617" y="1225562"/>
                </a:lnTo>
                <a:lnTo>
                  <a:pt x="1072054" y="1206729"/>
                </a:lnTo>
                <a:lnTo>
                  <a:pt x="1112184" y="1186690"/>
                </a:lnTo>
                <a:lnTo>
                  <a:pt x="718203" y="1186690"/>
                </a:lnTo>
                <a:lnTo>
                  <a:pt x="671530" y="1184415"/>
                </a:lnTo>
                <a:lnTo>
                  <a:pt x="625056" y="1179209"/>
                </a:lnTo>
                <a:lnTo>
                  <a:pt x="578980" y="1171057"/>
                </a:lnTo>
                <a:lnTo>
                  <a:pt x="533501" y="1159943"/>
                </a:lnTo>
                <a:lnTo>
                  <a:pt x="488820" y="1145854"/>
                </a:lnTo>
                <a:lnTo>
                  <a:pt x="445137" y="1128773"/>
                </a:lnTo>
                <a:lnTo>
                  <a:pt x="402651" y="1108686"/>
                </a:lnTo>
                <a:lnTo>
                  <a:pt x="361563" y="1085578"/>
                </a:lnTo>
                <a:lnTo>
                  <a:pt x="322072" y="1059433"/>
                </a:lnTo>
                <a:lnTo>
                  <a:pt x="391440" y="998854"/>
                </a:lnTo>
                <a:lnTo>
                  <a:pt x="249936" y="998854"/>
                </a:lnTo>
                <a:lnTo>
                  <a:pt x="215730" y="962107"/>
                </a:lnTo>
                <a:lnTo>
                  <a:pt x="185730" y="923559"/>
                </a:lnTo>
                <a:lnTo>
                  <a:pt x="159938" y="883446"/>
                </a:lnTo>
                <a:lnTo>
                  <a:pt x="138357" y="842003"/>
                </a:lnTo>
                <a:lnTo>
                  <a:pt x="120988" y="799466"/>
                </a:lnTo>
                <a:lnTo>
                  <a:pt x="107834" y="756070"/>
                </a:lnTo>
                <a:lnTo>
                  <a:pt x="98898" y="712051"/>
                </a:lnTo>
                <a:lnTo>
                  <a:pt x="94182" y="667642"/>
                </a:lnTo>
                <a:lnTo>
                  <a:pt x="93690" y="623081"/>
                </a:lnTo>
                <a:lnTo>
                  <a:pt x="97422" y="578601"/>
                </a:lnTo>
                <a:lnTo>
                  <a:pt x="105382" y="534439"/>
                </a:lnTo>
                <a:lnTo>
                  <a:pt x="117572" y="490829"/>
                </a:lnTo>
                <a:lnTo>
                  <a:pt x="133995" y="448008"/>
                </a:lnTo>
                <a:lnTo>
                  <a:pt x="154652" y="406209"/>
                </a:lnTo>
                <a:lnTo>
                  <a:pt x="179548" y="365669"/>
                </a:lnTo>
                <a:lnTo>
                  <a:pt x="208683" y="326623"/>
                </a:lnTo>
                <a:lnTo>
                  <a:pt x="242062" y="289305"/>
                </a:lnTo>
                <a:lnTo>
                  <a:pt x="275522" y="257583"/>
                </a:lnTo>
                <a:lnTo>
                  <a:pt x="311184" y="228611"/>
                </a:lnTo>
                <a:lnTo>
                  <a:pt x="348845" y="202404"/>
                </a:lnTo>
                <a:lnTo>
                  <a:pt x="388307" y="178978"/>
                </a:lnTo>
                <a:lnTo>
                  <a:pt x="429370" y="158347"/>
                </a:lnTo>
                <a:lnTo>
                  <a:pt x="471833" y="140527"/>
                </a:lnTo>
                <a:lnTo>
                  <a:pt x="515497" y="125532"/>
                </a:lnTo>
                <a:lnTo>
                  <a:pt x="560162" y="113378"/>
                </a:lnTo>
                <a:lnTo>
                  <a:pt x="605629" y="104080"/>
                </a:lnTo>
                <a:lnTo>
                  <a:pt x="651696" y="97652"/>
                </a:lnTo>
                <a:lnTo>
                  <a:pt x="698166" y="94110"/>
                </a:lnTo>
                <a:lnTo>
                  <a:pt x="744836" y="93469"/>
                </a:lnTo>
                <a:lnTo>
                  <a:pt x="1112184" y="93469"/>
                </a:lnTo>
                <a:lnTo>
                  <a:pt x="1072054" y="73430"/>
                </a:lnTo>
                <a:lnTo>
                  <a:pt x="1027617" y="54597"/>
                </a:lnTo>
                <a:lnTo>
                  <a:pt x="981570" y="38366"/>
                </a:lnTo>
                <a:lnTo>
                  <a:pt x="934037" y="24842"/>
                </a:lnTo>
                <a:lnTo>
                  <a:pt x="885142" y="14136"/>
                </a:lnTo>
                <a:lnTo>
                  <a:pt x="835008" y="6355"/>
                </a:lnTo>
                <a:lnTo>
                  <a:pt x="783759" y="1606"/>
                </a:lnTo>
                <a:lnTo>
                  <a:pt x="731520" y="0"/>
                </a:lnTo>
                <a:close/>
              </a:path>
              <a:path w="1463040" h="1280160">
                <a:moveTo>
                  <a:pt x="1336979" y="281304"/>
                </a:moveTo>
                <a:lnTo>
                  <a:pt x="1213103" y="281304"/>
                </a:lnTo>
                <a:lnTo>
                  <a:pt x="1247309" y="318052"/>
                </a:lnTo>
                <a:lnTo>
                  <a:pt x="1277309" y="356600"/>
                </a:lnTo>
                <a:lnTo>
                  <a:pt x="1303101" y="396713"/>
                </a:lnTo>
                <a:lnTo>
                  <a:pt x="1324682" y="438156"/>
                </a:lnTo>
                <a:lnTo>
                  <a:pt x="1342051" y="480693"/>
                </a:lnTo>
                <a:lnTo>
                  <a:pt x="1355205" y="524089"/>
                </a:lnTo>
                <a:lnTo>
                  <a:pt x="1364141" y="568108"/>
                </a:lnTo>
                <a:lnTo>
                  <a:pt x="1368857" y="612517"/>
                </a:lnTo>
                <a:lnTo>
                  <a:pt x="1369349" y="657078"/>
                </a:lnTo>
                <a:lnTo>
                  <a:pt x="1365617" y="701558"/>
                </a:lnTo>
                <a:lnTo>
                  <a:pt x="1357657" y="745720"/>
                </a:lnTo>
                <a:lnTo>
                  <a:pt x="1345467" y="789330"/>
                </a:lnTo>
                <a:lnTo>
                  <a:pt x="1329044" y="832151"/>
                </a:lnTo>
                <a:lnTo>
                  <a:pt x="1308387" y="873950"/>
                </a:lnTo>
                <a:lnTo>
                  <a:pt x="1283491" y="914490"/>
                </a:lnTo>
                <a:lnTo>
                  <a:pt x="1254356" y="953536"/>
                </a:lnTo>
                <a:lnTo>
                  <a:pt x="1220977" y="990853"/>
                </a:lnTo>
                <a:lnTo>
                  <a:pt x="1187517" y="1022576"/>
                </a:lnTo>
                <a:lnTo>
                  <a:pt x="1151855" y="1051548"/>
                </a:lnTo>
                <a:lnTo>
                  <a:pt x="1114194" y="1077755"/>
                </a:lnTo>
                <a:lnTo>
                  <a:pt x="1074732" y="1101181"/>
                </a:lnTo>
                <a:lnTo>
                  <a:pt x="1033669" y="1121812"/>
                </a:lnTo>
                <a:lnTo>
                  <a:pt x="991206" y="1139632"/>
                </a:lnTo>
                <a:lnTo>
                  <a:pt x="947542" y="1154627"/>
                </a:lnTo>
                <a:lnTo>
                  <a:pt x="902877" y="1166781"/>
                </a:lnTo>
                <a:lnTo>
                  <a:pt x="857410" y="1176079"/>
                </a:lnTo>
                <a:lnTo>
                  <a:pt x="811343" y="1182507"/>
                </a:lnTo>
                <a:lnTo>
                  <a:pt x="764873" y="1186049"/>
                </a:lnTo>
                <a:lnTo>
                  <a:pt x="718203" y="1186690"/>
                </a:lnTo>
                <a:lnTo>
                  <a:pt x="1112184" y="1186690"/>
                </a:lnTo>
                <a:lnTo>
                  <a:pt x="1155602" y="1161697"/>
                </a:lnTo>
                <a:lnTo>
                  <a:pt x="1194465" y="1135713"/>
                </a:lnTo>
                <a:lnTo>
                  <a:pt x="1231224" y="1107562"/>
                </a:lnTo>
                <a:lnTo>
                  <a:pt x="1265753" y="1077352"/>
                </a:lnTo>
                <a:lnTo>
                  <a:pt x="1297929" y="1045190"/>
                </a:lnTo>
                <a:lnTo>
                  <a:pt x="1327629" y="1011186"/>
                </a:lnTo>
                <a:lnTo>
                  <a:pt x="1354727" y="975447"/>
                </a:lnTo>
                <a:lnTo>
                  <a:pt x="1379102" y="938082"/>
                </a:lnTo>
                <a:lnTo>
                  <a:pt x="1400628" y="899199"/>
                </a:lnTo>
                <a:lnTo>
                  <a:pt x="1419182" y="858906"/>
                </a:lnTo>
                <a:lnTo>
                  <a:pt x="1434641" y="817311"/>
                </a:lnTo>
                <a:lnTo>
                  <a:pt x="1446879" y="774523"/>
                </a:lnTo>
                <a:lnTo>
                  <a:pt x="1455775" y="730649"/>
                </a:lnTo>
                <a:lnTo>
                  <a:pt x="1461203" y="685799"/>
                </a:lnTo>
                <a:lnTo>
                  <a:pt x="1463040" y="640079"/>
                </a:lnTo>
                <a:lnTo>
                  <a:pt x="1461203" y="594360"/>
                </a:lnTo>
                <a:lnTo>
                  <a:pt x="1455775" y="549510"/>
                </a:lnTo>
                <a:lnTo>
                  <a:pt x="1446879" y="505636"/>
                </a:lnTo>
                <a:lnTo>
                  <a:pt x="1434641" y="462848"/>
                </a:lnTo>
                <a:lnTo>
                  <a:pt x="1419182" y="421253"/>
                </a:lnTo>
                <a:lnTo>
                  <a:pt x="1400628" y="380960"/>
                </a:lnTo>
                <a:lnTo>
                  <a:pt x="1379102" y="342077"/>
                </a:lnTo>
                <a:lnTo>
                  <a:pt x="1354727" y="304712"/>
                </a:lnTo>
                <a:lnTo>
                  <a:pt x="1336979" y="281304"/>
                </a:lnTo>
                <a:close/>
              </a:path>
              <a:path w="1463040" h="1280160">
                <a:moveTo>
                  <a:pt x="1112184" y="93469"/>
                </a:moveTo>
                <a:lnTo>
                  <a:pt x="744836" y="93469"/>
                </a:lnTo>
                <a:lnTo>
                  <a:pt x="791509" y="95744"/>
                </a:lnTo>
                <a:lnTo>
                  <a:pt x="837983" y="100950"/>
                </a:lnTo>
                <a:lnTo>
                  <a:pt x="884059" y="109102"/>
                </a:lnTo>
                <a:lnTo>
                  <a:pt x="929538" y="120216"/>
                </a:lnTo>
                <a:lnTo>
                  <a:pt x="974219" y="134305"/>
                </a:lnTo>
                <a:lnTo>
                  <a:pt x="1017902" y="151386"/>
                </a:lnTo>
                <a:lnTo>
                  <a:pt x="1060388" y="171473"/>
                </a:lnTo>
                <a:lnTo>
                  <a:pt x="1101476" y="194581"/>
                </a:lnTo>
                <a:lnTo>
                  <a:pt x="1140968" y="220725"/>
                </a:lnTo>
                <a:lnTo>
                  <a:pt x="249936" y="998854"/>
                </a:lnTo>
                <a:lnTo>
                  <a:pt x="391440" y="998854"/>
                </a:lnTo>
                <a:lnTo>
                  <a:pt x="1213103" y="281304"/>
                </a:lnTo>
                <a:lnTo>
                  <a:pt x="1336979" y="281304"/>
                </a:lnTo>
                <a:lnTo>
                  <a:pt x="1327629" y="268973"/>
                </a:lnTo>
                <a:lnTo>
                  <a:pt x="1297929" y="234969"/>
                </a:lnTo>
                <a:lnTo>
                  <a:pt x="1265753" y="202807"/>
                </a:lnTo>
                <a:lnTo>
                  <a:pt x="1231224" y="172597"/>
                </a:lnTo>
                <a:lnTo>
                  <a:pt x="1194465" y="144446"/>
                </a:lnTo>
                <a:lnTo>
                  <a:pt x="1155602" y="118462"/>
                </a:lnTo>
                <a:lnTo>
                  <a:pt x="1114757" y="94754"/>
                </a:lnTo>
                <a:lnTo>
                  <a:pt x="1112184" y="93469"/>
                </a:lnTo>
                <a:close/>
              </a:path>
            </a:pathLst>
          </a:custGeom>
          <a:solidFill>
            <a:srgbClr val="3185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00555" y="3933444"/>
            <a:ext cx="1463040" cy="1280160"/>
          </a:xfrm>
          <a:custGeom>
            <a:avLst/>
            <a:gdLst/>
            <a:ahLst/>
            <a:cxnLst/>
            <a:rect l="l" t="t" r="r" b="b"/>
            <a:pathLst>
              <a:path w="1463039" h="1280160">
                <a:moveTo>
                  <a:pt x="731519" y="0"/>
                </a:moveTo>
                <a:lnTo>
                  <a:pt x="679280" y="1606"/>
                </a:lnTo>
                <a:lnTo>
                  <a:pt x="628031" y="6355"/>
                </a:lnTo>
                <a:lnTo>
                  <a:pt x="577897" y="14136"/>
                </a:lnTo>
                <a:lnTo>
                  <a:pt x="529002" y="24842"/>
                </a:lnTo>
                <a:lnTo>
                  <a:pt x="481469" y="38366"/>
                </a:lnTo>
                <a:lnTo>
                  <a:pt x="435422" y="54597"/>
                </a:lnTo>
                <a:lnTo>
                  <a:pt x="390985" y="73430"/>
                </a:lnTo>
                <a:lnTo>
                  <a:pt x="348282" y="94754"/>
                </a:lnTo>
                <a:lnTo>
                  <a:pt x="307437" y="118462"/>
                </a:lnTo>
                <a:lnTo>
                  <a:pt x="268574" y="144446"/>
                </a:lnTo>
                <a:lnTo>
                  <a:pt x="231815" y="172597"/>
                </a:lnTo>
                <a:lnTo>
                  <a:pt x="197286" y="202807"/>
                </a:lnTo>
                <a:lnTo>
                  <a:pt x="165110" y="234969"/>
                </a:lnTo>
                <a:lnTo>
                  <a:pt x="135410" y="268973"/>
                </a:lnTo>
                <a:lnTo>
                  <a:pt x="108312" y="304712"/>
                </a:lnTo>
                <a:lnTo>
                  <a:pt x="83937" y="342077"/>
                </a:lnTo>
                <a:lnTo>
                  <a:pt x="62411" y="380960"/>
                </a:lnTo>
                <a:lnTo>
                  <a:pt x="43857" y="421253"/>
                </a:lnTo>
                <a:lnTo>
                  <a:pt x="28398" y="462848"/>
                </a:lnTo>
                <a:lnTo>
                  <a:pt x="16160" y="505636"/>
                </a:lnTo>
                <a:lnTo>
                  <a:pt x="7264" y="549510"/>
                </a:lnTo>
                <a:lnTo>
                  <a:pt x="1836" y="594360"/>
                </a:lnTo>
                <a:lnTo>
                  <a:pt x="0" y="640079"/>
                </a:lnTo>
                <a:lnTo>
                  <a:pt x="1836" y="685799"/>
                </a:lnTo>
                <a:lnTo>
                  <a:pt x="7264" y="730649"/>
                </a:lnTo>
                <a:lnTo>
                  <a:pt x="16160" y="774523"/>
                </a:lnTo>
                <a:lnTo>
                  <a:pt x="28398" y="817311"/>
                </a:lnTo>
                <a:lnTo>
                  <a:pt x="43857" y="858906"/>
                </a:lnTo>
                <a:lnTo>
                  <a:pt x="62411" y="899199"/>
                </a:lnTo>
                <a:lnTo>
                  <a:pt x="83937" y="938082"/>
                </a:lnTo>
                <a:lnTo>
                  <a:pt x="108312" y="975447"/>
                </a:lnTo>
                <a:lnTo>
                  <a:pt x="135410" y="1011186"/>
                </a:lnTo>
                <a:lnTo>
                  <a:pt x="165110" y="1045190"/>
                </a:lnTo>
                <a:lnTo>
                  <a:pt x="197286" y="1077352"/>
                </a:lnTo>
                <a:lnTo>
                  <a:pt x="231815" y="1107562"/>
                </a:lnTo>
                <a:lnTo>
                  <a:pt x="268574" y="1135713"/>
                </a:lnTo>
                <a:lnTo>
                  <a:pt x="307437" y="1161697"/>
                </a:lnTo>
                <a:lnTo>
                  <a:pt x="348282" y="1185405"/>
                </a:lnTo>
                <a:lnTo>
                  <a:pt x="390985" y="1206729"/>
                </a:lnTo>
                <a:lnTo>
                  <a:pt x="435422" y="1225562"/>
                </a:lnTo>
                <a:lnTo>
                  <a:pt x="481469" y="1241793"/>
                </a:lnTo>
                <a:lnTo>
                  <a:pt x="529002" y="1255317"/>
                </a:lnTo>
                <a:lnTo>
                  <a:pt x="577897" y="1266023"/>
                </a:lnTo>
                <a:lnTo>
                  <a:pt x="628031" y="1273804"/>
                </a:lnTo>
                <a:lnTo>
                  <a:pt x="679280" y="1278553"/>
                </a:lnTo>
                <a:lnTo>
                  <a:pt x="731519" y="1280159"/>
                </a:lnTo>
                <a:lnTo>
                  <a:pt x="783759" y="1278553"/>
                </a:lnTo>
                <a:lnTo>
                  <a:pt x="835008" y="1273804"/>
                </a:lnTo>
                <a:lnTo>
                  <a:pt x="885142" y="1266023"/>
                </a:lnTo>
                <a:lnTo>
                  <a:pt x="934037" y="1255317"/>
                </a:lnTo>
                <a:lnTo>
                  <a:pt x="981570" y="1241793"/>
                </a:lnTo>
                <a:lnTo>
                  <a:pt x="1027617" y="1225562"/>
                </a:lnTo>
                <a:lnTo>
                  <a:pt x="1072054" y="1206729"/>
                </a:lnTo>
                <a:lnTo>
                  <a:pt x="1093084" y="1196228"/>
                </a:lnTo>
                <a:lnTo>
                  <a:pt x="711292" y="1196228"/>
                </a:lnTo>
                <a:lnTo>
                  <a:pt x="663941" y="1193494"/>
                </a:lnTo>
                <a:lnTo>
                  <a:pt x="616829" y="1187779"/>
                </a:lnTo>
                <a:lnTo>
                  <a:pt x="570158" y="1179068"/>
                </a:lnTo>
                <a:lnTo>
                  <a:pt x="524131" y="1167347"/>
                </a:lnTo>
                <a:lnTo>
                  <a:pt x="478952" y="1152604"/>
                </a:lnTo>
                <a:lnTo>
                  <a:pt x="434823" y="1134823"/>
                </a:lnTo>
                <a:lnTo>
                  <a:pt x="391947" y="1113990"/>
                </a:lnTo>
                <a:lnTo>
                  <a:pt x="350528" y="1090093"/>
                </a:lnTo>
                <a:lnTo>
                  <a:pt x="310769" y="1063116"/>
                </a:lnTo>
                <a:lnTo>
                  <a:pt x="373127" y="1008633"/>
                </a:lnTo>
                <a:lnTo>
                  <a:pt x="246252" y="1008633"/>
                </a:lnTo>
                <a:lnTo>
                  <a:pt x="212540" y="973081"/>
                </a:lnTo>
                <a:lnTo>
                  <a:pt x="182736" y="935822"/>
                </a:lnTo>
                <a:lnTo>
                  <a:pt x="156842" y="897066"/>
                </a:lnTo>
                <a:lnTo>
                  <a:pt x="134860" y="857022"/>
                </a:lnTo>
                <a:lnTo>
                  <a:pt x="116792" y="815900"/>
                </a:lnTo>
                <a:lnTo>
                  <a:pt x="102639" y="773909"/>
                </a:lnTo>
                <a:lnTo>
                  <a:pt x="92404" y="731260"/>
                </a:lnTo>
                <a:lnTo>
                  <a:pt x="86088" y="688163"/>
                </a:lnTo>
                <a:lnTo>
                  <a:pt x="83692" y="644826"/>
                </a:lnTo>
                <a:lnTo>
                  <a:pt x="85220" y="601460"/>
                </a:lnTo>
                <a:lnTo>
                  <a:pt x="90673" y="558274"/>
                </a:lnTo>
                <a:lnTo>
                  <a:pt x="100052" y="515478"/>
                </a:lnTo>
                <a:lnTo>
                  <a:pt x="113359" y="473282"/>
                </a:lnTo>
                <a:lnTo>
                  <a:pt x="130597" y="431896"/>
                </a:lnTo>
                <a:lnTo>
                  <a:pt x="151767" y="391528"/>
                </a:lnTo>
                <a:lnTo>
                  <a:pt x="176870" y="352389"/>
                </a:lnTo>
                <a:lnTo>
                  <a:pt x="205910" y="314689"/>
                </a:lnTo>
                <a:lnTo>
                  <a:pt x="238887" y="278637"/>
                </a:lnTo>
                <a:lnTo>
                  <a:pt x="273255" y="246676"/>
                </a:lnTo>
                <a:lnTo>
                  <a:pt x="309822" y="217528"/>
                </a:lnTo>
                <a:lnTo>
                  <a:pt x="348385" y="191210"/>
                </a:lnTo>
                <a:lnTo>
                  <a:pt x="388740" y="167734"/>
                </a:lnTo>
                <a:lnTo>
                  <a:pt x="430685" y="147115"/>
                </a:lnTo>
                <a:lnTo>
                  <a:pt x="474016" y="129366"/>
                </a:lnTo>
                <a:lnTo>
                  <a:pt x="518531" y="114502"/>
                </a:lnTo>
                <a:lnTo>
                  <a:pt x="564026" y="102536"/>
                </a:lnTo>
                <a:lnTo>
                  <a:pt x="610298" y="93481"/>
                </a:lnTo>
                <a:lnTo>
                  <a:pt x="657144" y="87354"/>
                </a:lnTo>
                <a:lnTo>
                  <a:pt x="704362" y="84165"/>
                </a:lnTo>
                <a:lnTo>
                  <a:pt x="1093084" y="83931"/>
                </a:lnTo>
                <a:lnTo>
                  <a:pt x="1072054" y="73430"/>
                </a:lnTo>
                <a:lnTo>
                  <a:pt x="1027617" y="54597"/>
                </a:lnTo>
                <a:lnTo>
                  <a:pt x="981570" y="38366"/>
                </a:lnTo>
                <a:lnTo>
                  <a:pt x="934037" y="24842"/>
                </a:lnTo>
                <a:lnTo>
                  <a:pt x="885142" y="14136"/>
                </a:lnTo>
                <a:lnTo>
                  <a:pt x="835008" y="6355"/>
                </a:lnTo>
                <a:lnTo>
                  <a:pt x="783759" y="1606"/>
                </a:lnTo>
                <a:lnTo>
                  <a:pt x="731519" y="0"/>
                </a:lnTo>
                <a:close/>
              </a:path>
              <a:path w="1463039" h="1280160">
                <a:moveTo>
                  <a:pt x="1329564" y="271525"/>
                </a:moveTo>
                <a:lnTo>
                  <a:pt x="1216787" y="271525"/>
                </a:lnTo>
                <a:lnTo>
                  <a:pt x="1250499" y="307078"/>
                </a:lnTo>
                <a:lnTo>
                  <a:pt x="1280303" y="344337"/>
                </a:lnTo>
                <a:lnTo>
                  <a:pt x="1306197" y="383093"/>
                </a:lnTo>
                <a:lnTo>
                  <a:pt x="1328179" y="423137"/>
                </a:lnTo>
                <a:lnTo>
                  <a:pt x="1346247" y="464259"/>
                </a:lnTo>
                <a:lnTo>
                  <a:pt x="1360400" y="506250"/>
                </a:lnTo>
                <a:lnTo>
                  <a:pt x="1370635" y="548899"/>
                </a:lnTo>
                <a:lnTo>
                  <a:pt x="1376951" y="591996"/>
                </a:lnTo>
                <a:lnTo>
                  <a:pt x="1379346" y="635333"/>
                </a:lnTo>
                <a:lnTo>
                  <a:pt x="1377819" y="678699"/>
                </a:lnTo>
                <a:lnTo>
                  <a:pt x="1372366" y="721885"/>
                </a:lnTo>
                <a:lnTo>
                  <a:pt x="1362987" y="764681"/>
                </a:lnTo>
                <a:lnTo>
                  <a:pt x="1349680" y="806877"/>
                </a:lnTo>
                <a:lnTo>
                  <a:pt x="1332442" y="848263"/>
                </a:lnTo>
                <a:lnTo>
                  <a:pt x="1311272" y="888631"/>
                </a:lnTo>
                <a:lnTo>
                  <a:pt x="1286169" y="927770"/>
                </a:lnTo>
                <a:lnTo>
                  <a:pt x="1257129" y="965470"/>
                </a:lnTo>
                <a:lnTo>
                  <a:pt x="1224152" y="1001521"/>
                </a:lnTo>
                <a:lnTo>
                  <a:pt x="1189784" y="1033483"/>
                </a:lnTo>
                <a:lnTo>
                  <a:pt x="1153217" y="1062631"/>
                </a:lnTo>
                <a:lnTo>
                  <a:pt x="1114654" y="1088949"/>
                </a:lnTo>
                <a:lnTo>
                  <a:pt x="1074299" y="1112425"/>
                </a:lnTo>
                <a:lnTo>
                  <a:pt x="1032354" y="1133044"/>
                </a:lnTo>
                <a:lnTo>
                  <a:pt x="989023" y="1150793"/>
                </a:lnTo>
                <a:lnTo>
                  <a:pt x="944508" y="1165657"/>
                </a:lnTo>
                <a:lnTo>
                  <a:pt x="899013" y="1177623"/>
                </a:lnTo>
                <a:lnTo>
                  <a:pt x="852741" y="1186678"/>
                </a:lnTo>
                <a:lnTo>
                  <a:pt x="805895" y="1192805"/>
                </a:lnTo>
                <a:lnTo>
                  <a:pt x="758677" y="1195994"/>
                </a:lnTo>
                <a:lnTo>
                  <a:pt x="711292" y="1196228"/>
                </a:lnTo>
                <a:lnTo>
                  <a:pt x="1093084" y="1196228"/>
                </a:lnTo>
                <a:lnTo>
                  <a:pt x="1155602" y="1161697"/>
                </a:lnTo>
                <a:lnTo>
                  <a:pt x="1194465" y="1135713"/>
                </a:lnTo>
                <a:lnTo>
                  <a:pt x="1231224" y="1107562"/>
                </a:lnTo>
                <a:lnTo>
                  <a:pt x="1265753" y="1077352"/>
                </a:lnTo>
                <a:lnTo>
                  <a:pt x="1297929" y="1045190"/>
                </a:lnTo>
                <a:lnTo>
                  <a:pt x="1327629" y="1011186"/>
                </a:lnTo>
                <a:lnTo>
                  <a:pt x="1354727" y="975447"/>
                </a:lnTo>
                <a:lnTo>
                  <a:pt x="1379102" y="938082"/>
                </a:lnTo>
                <a:lnTo>
                  <a:pt x="1400628" y="899199"/>
                </a:lnTo>
                <a:lnTo>
                  <a:pt x="1419182" y="858906"/>
                </a:lnTo>
                <a:lnTo>
                  <a:pt x="1434641" y="817311"/>
                </a:lnTo>
                <a:lnTo>
                  <a:pt x="1446879" y="774523"/>
                </a:lnTo>
                <a:lnTo>
                  <a:pt x="1455775" y="730649"/>
                </a:lnTo>
                <a:lnTo>
                  <a:pt x="1461203" y="685799"/>
                </a:lnTo>
                <a:lnTo>
                  <a:pt x="1463039" y="640079"/>
                </a:lnTo>
                <a:lnTo>
                  <a:pt x="1461203" y="594360"/>
                </a:lnTo>
                <a:lnTo>
                  <a:pt x="1455775" y="549510"/>
                </a:lnTo>
                <a:lnTo>
                  <a:pt x="1446879" y="505636"/>
                </a:lnTo>
                <a:lnTo>
                  <a:pt x="1434641" y="462848"/>
                </a:lnTo>
                <a:lnTo>
                  <a:pt x="1419182" y="421253"/>
                </a:lnTo>
                <a:lnTo>
                  <a:pt x="1400628" y="380960"/>
                </a:lnTo>
                <a:lnTo>
                  <a:pt x="1379102" y="342077"/>
                </a:lnTo>
                <a:lnTo>
                  <a:pt x="1354727" y="304712"/>
                </a:lnTo>
                <a:lnTo>
                  <a:pt x="1329564" y="271525"/>
                </a:lnTo>
                <a:close/>
              </a:path>
              <a:path w="1463039" h="1280160">
                <a:moveTo>
                  <a:pt x="1093084" y="83931"/>
                </a:moveTo>
                <a:lnTo>
                  <a:pt x="751747" y="83931"/>
                </a:lnTo>
                <a:lnTo>
                  <a:pt x="799098" y="86665"/>
                </a:lnTo>
                <a:lnTo>
                  <a:pt x="846210" y="92380"/>
                </a:lnTo>
                <a:lnTo>
                  <a:pt x="892881" y="101091"/>
                </a:lnTo>
                <a:lnTo>
                  <a:pt x="938908" y="112812"/>
                </a:lnTo>
                <a:lnTo>
                  <a:pt x="984087" y="127555"/>
                </a:lnTo>
                <a:lnTo>
                  <a:pt x="1028216" y="145336"/>
                </a:lnTo>
                <a:lnTo>
                  <a:pt x="1071092" y="166169"/>
                </a:lnTo>
                <a:lnTo>
                  <a:pt x="1112511" y="190066"/>
                </a:lnTo>
                <a:lnTo>
                  <a:pt x="1152270" y="217042"/>
                </a:lnTo>
                <a:lnTo>
                  <a:pt x="246252" y="1008633"/>
                </a:lnTo>
                <a:lnTo>
                  <a:pt x="373127" y="1008633"/>
                </a:lnTo>
                <a:lnTo>
                  <a:pt x="1216787" y="271525"/>
                </a:lnTo>
                <a:lnTo>
                  <a:pt x="1329564" y="271525"/>
                </a:lnTo>
                <a:lnTo>
                  <a:pt x="1327629" y="268973"/>
                </a:lnTo>
                <a:lnTo>
                  <a:pt x="1297929" y="234969"/>
                </a:lnTo>
                <a:lnTo>
                  <a:pt x="1265753" y="202807"/>
                </a:lnTo>
                <a:lnTo>
                  <a:pt x="1231224" y="172597"/>
                </a:lnTo>
                <a:lnTo>
                  <a:pt x="1194465" y="144446"/>
                </a:lnTo>
                <a:lnTo>
                  <a:pt x="1155602" y="118462"/>
                </a:lnTo>
                <a:lnTo>
                  <a:pt x="1114757" y="94754"/>
                </a:lnTo>
                <a:lnTo>
                  <a:pt x="1093084" y="83931"/>
                </a:lnTo>
                <a:close/>
              </a:path>
            </a:pathLst>
          </a:custGeom>
          <a:solidFill>
            <a:srgbClr val="44C0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67800" y="3933444"/>
            <a:ext cx="1463040" cy="1280160"/>
          </a:xfrm>
          <a:custGeom>
            <a:avLst/>
            <a:gdLst/>
            <a:ahLst/>
            <a:cxnLst/>
            <a:rect l="l" t="t" r="r" b="b"/>
            <a:pathLst>
              <a:path w="1463040" h="1280160">
                <a:moveTo>
                  <a:pt x="731520" y="0"/>
                </a:moveTo>
                <a:lnTo>
                  <a:pt x="679280" y="1606"/>
                </a:lnTo>
                <a:lnTo>
                  <a:pt x="628031" y="6355"/>
                </a:lnTo>
                <a:lnTo>
                  <a:pt x="577897" y="14136"/>
                </a:lnTo>
                <a:lnTo>
                  <a:pt x="529002" y="24842"/>
                </a:lnTo>
                <a:lnTo>
                  <a:pt x="481469" y="38366"/>
                </a:lnTo>
                <a:lnTo>
                  <a:pt x="435422" y="54597"/>
                </a:lnTo>
                <a:lnTo>
                  <a:pt x="390985" y="73430"/>
                </a:lnTo>
                <a:lnTo>
                  <a:pt x="348282" y="94754"/>
                </a:lnTo>
                <a:lnTo>
                  <a:pt x="307437" y="118462"/>
                </a:lnTo>
                <a:lnTo>
                  <a:pt x="268574" y="144446"/>
                </a:lnTo>
                <a:lnTo>
                  <a:pt x="231815" y="172597"/>
                </a:lnTo>
                <a:lnTo>
                  <a:pt x="197286" y="202807"/>
                </a:lnTo>
                <a:lnTo>
                  <a:pt x="165110" y="234969"/>
                </a:lnTo>
                <a:lnTo>
                  <a:pt x="135410" y="268973"/>
                </a:lnTo>
                <a:lnTo>
                  <a:pt x="108312" y="304712"/>
                </a:lnTo>
                <a:lnTo>
                  <a:pt x="83937" y="342077"/>
                </a:lnTo>
                <a:lnTo>
                  <a:pt x="62411" y="380960"/>
                </a:lnTo>
                <a:lnTo>
                  <a:pt x="43857" y="421253"/>
                </a:lnTo>
                <a:lnTo>
                  <a:pt x="28398" y="462848"/>
                </a:lnTo>
                <a:lnTo>
                  <a:pt x="16160" y="505636"/>
                </a:lnTo>
                <a:lnTo>
                  <a:pt x="7264" y="549510"/>
                </a:lnTo>
                <a:lnTo>
                  <a:pt x="1836" y="594360"/>
                </a:lnTo>
                <a:lnTo>
                  <a:pt x="0" y="640079"/>
                </a:lnTo>
                <a:lnTo>
                  <a:pt x="1836" y="685799"/>
                </a:lnTo>
                <a:lnTo>
                  <a:pt x="7264" y="730649"/>
                </a:lnTo>
                <a:lnTo>
                  <a:pt x="16160" y="774523"/>
                </a:lnTo>
                <a:lnTo>
                  <a:pt x="28398" y="817311"/>
                </a:lnTo>
                <a:lnTo>
                  <a:pt x="43857" y="858906"/>
                </a:lnTo>
                <a:lnTo>
                  <a:pt x="62411" y="899199"/>
                </a:lnTo>
                <a:lnTo>
                  <a:pt x="83937" y="938082"/>
                </a:lnTo>
                <a:lnTo>
                  <a:pt x="108312" y="975447"/>
                </a:lnTo>
                <a:lnTo>
                  <a:pt x="135410" y="1011186"/>
                </a:lnTo>
                <a:lnTo>
                  <a:pt x="165110" y="1045190"/>
                </a:lnTo>
                <a:lnTo>
                  <a:pt x="197286" y="1077352"/>
                </a:lnTo>
                <a:lnTo>
                  <a:pt x="231815" y="1107562"/>
                </a:lnTo>
                <a:lnTo>
                  <a:pt x="268574" y="1135713"/>
                </a:lnTo>
                <a:lnTo>
                  <a:pt x="307437" y="1161697"/>
                </a:lnTo>
                <a:lnTo>
                  <a:pt x="348282" y="1185405"/>
                </a:lnTo>
                <a:lnTo>
                  <a:pt x="390985" y="1206729"/>
                </a:lnTo>
                <a:lnTo>
                  <a:pt x="435422" y="1225562"/>
                </a:lnTo>
                <a:lnTo>
                  <a:pt x="481469" y="1241793"/>
                </a:lnTo>
                <a:lnTo>
                  <a:pt x="529002" y="1255317"/>
                </a:lnTo>
                <a:lnTo>
                  <a:pt x="577897" y="1266023"/>
                </a:lnTo>
                <a:lnTo>
                  <a:pt x="628031" y="1273804"/>
                </a:lnTo>
                <a:lnTo>
                  <a:pt x="679280" y="1278553"/>
                </a:lnTo>
                <a:lnTo>
                  <a:pt x="731520" y="1280159"/>
                </a:lnTo>
                <a:lnTo>
                  <a:pt x="783759" y="1278553"/>
                </a:lnTo>
                <a:lnTo>
                  <a:pt x="835008" y="1273804"/>
                </a:lnTo>
                <a:lnTo>
                  <a:pt x="885142" y="1266023"/>
                </a:lnTo>
                <a:lnTo>
                  <a:pt x="934037" y="1255317"/>
                </a:lnTo>
                <a:lnTo>
                  <a:pt x="981570" y="1241793"/>
                </a:lnTo>
                <a:lnTo>
                  <a:pt x="1027617" y="1225562"/>
                </a:lnTo>
                <a:lnTo>
                  <a:pt x="1072054" y="1206729"/>
                </a:lnTo>
                <a:lnTo>
                  <a:pt x="1114757" y="1185405"/>
                </a:lnTo>
                <a:lnTo>
                  <a:pt x="1142505" y="1169299"/>
                </a:lnTo>
                <a:lnTo>
                  <a:pt x="750914" y="1169299"/>
                </a:lnTo>
                <a:lnTo>
                  <a:pt x="703197" y="1169029"/>
                </a:lnTo>
                <a:lnTo>
                  <a:pt x="655538" y="1165634"/>
                </a:lnTo>
                <a:lnTo>
                  <a:pt x="608161" y="1159092"/>
                </a:lnTo>
                <a:lnTo>
                  <a:pt x="561290" y="1149381"/>
                </a:lnTo>
                <a:lnTo>
                  <a:pt x="515150" y="1136482"/>
                </a:lnTo>
                <a:lnTo>
                  <a:pt x="469966" y="1120373"/>
                </a:lnTo>
                <a:lnTo>
                  <a:pt x="425962" y="1101032"/>
                </a:lnTo>
                <a:lnTo>
                  <a:pt x="383362" y="1078440"/>
                </a:lnTo>
                <a:lnTo>
                  <a:pt x="342392" y="1052575"/>
                </a:lnTo>
                <a:lnTo>
                  <a:pt x="424218" y="981201"/>
                </a:lnTo>
                <a:lnTo>
                  <a:pt x="256667" y="981201"/>
                </a:lnTo>
                <a:lnTo>
                  <a:pt x="223002" y="943916"/>
                </a:lnTo>
                <a:lnTo>
                  <a:pt x="193735" y="904810"/>
                </a:lnTo>
                <a:lnTo>
                  <a:pt x="168868" y="864137"/>
                </a:lnTo>
                <a:lnTo>
                  <a:pt x="148405" y="822150"/>
                </a:lnTo>
                <a:lnTo>
                  <a:pt x="132350" y="779103"/>
                </a:lnTo>
                <a:lnTo>
                  <a:pt x="120705" y="735251"/>
                </a:lnTo>
                <a:lnTo>
                  <a:pt x="113476" y="690847"/>
                </a:lnTo>
                <a:lnTo>
                  <a:pt x="110664" y="646144"/>
                </a:lnTo>
                <a:lnTo>
                  <a:pt x="112274" y="601396"/>
                </a:lnTo>
                <a:lnTo>
                  <a:pt x="118310" y="556858"/>
                </a:lnTo>
                <a:lnTo>
                  <a:pt x="128774" y="512782"/>
                </a:lnTo>
                <a:lnTo>
                  <a:pt x="143670" y="469423"/>
                </a:lnTo>
                <a:lnTo>
                  <a:pt x="163002" y="427035"/>
                </a:lnTo>
                <a:lnTo>
                  <a:pt x="186774" y="385870"/>
                </a:lnTo>
                <a:lnTo>
                  <a:pt x="214989" y="346184"/>
                </a:lnTo>
                <a:lnTo>
                  <a:pt x="247650" y="308228"/>
                </a:lnTo>
                <a:lnTo>
                  <a:pt x="281182" y="275494"/>
                </a:lnTo>
                <a:lnTo>
                  <a:pt x="317127" y="245654"/>
                </a:lnTo>
                <a:lnTo>
                  <a:pt x="355259" y="218732"/>
                </a:lnTo>
                <a:lnTo>
                  <a:pt x="395354" y="194746"/>
                </a:lnTo>
                <a:lnTo>
                  <a:pt x="437187" y="173720"/>
                </a:lnTo>
                <a:lnTo>
                  <a:pt x="480535" y="155672"/>
                </a:lnTo>
                <a:lnTo>
                  <a:pt x="525172" y="140625"/>
                </a:lnTo>
                <a:lnTo>
                  <a:pt x="570874" y="128600"/>
                </a:lnTo>
                <a:lnTo>
                  <a:pt x="617416" y="119616"/>
                </a:lnTo>
                <a:lnTo>
                  <a:pt x="664575" y="113696"/>
                </a:lnTo>
                <a:lnTo>
                  <a:pt x="712125" y="110860"/>
                </a:lnTo>
                <a:lnTo>
                  <a:pt x="1142505" y="110860"/>
                </a:lnTo>
                <a:lnTo>
                  <a:pt x="1114757" y="94754"/>
                </a:lnTo>
                <a:lnTo>
                  <a:pt x="1072054" y="73430"/>
                </a:lnTo>
                <a:lnTo>
                  <a:pt x="1027617" y="54597"/>
                </a:lnTo>
                <a:lnTo>
                  <a:pt x="981570" y="38366"/>
                </a:lnTo>
                <a:lnTo>
                  <a:pt x="934037" y="24842"/>
                </a:lnTo>
                <a:lnTo>
                  <a:pt x="885142" y="14136"/>
                </a:lnTo>
                <a:lnTo>
                  <a:pt x="835008" y="6355"/>
                </a:lnTo>
                <a:lnTo>
                  <a:pt x="783759" y="1606"/>
                </a:lnTo>
                <a:lnTo>
                  <a:pt x="731520" y="0"/>
                </a:lnTo>
                <a:close/>
              </a:path>
              <a:path w="1463040" h="1280160">
                <a:moveTo>
                  <a:pt x="1350364" y="298957"/>
                </a:moveTo>
                <a:lnTo>
                  <a:pt x="1206373" y="298957"/>
                </a:lnTo>
                <a:lnTo>
                  <a:pt x="1240037" y="336243"/>
                </a:lnTo>
                <a:lnTo>
                  <a:pt x="1269304" y="375349"/>
                </a:lnTo>
                <a:lnTo>
                  <a:pt x="1294171" y="416022"/>
                </a:lnTo>
                <a:lnTo>
                  <a:pt x="1314634" y="458009"/>
                </a:lnTo>
                <a:lnTo>
                  <a:pt x="1330689" y="501056"/>
                </a:lnTo>
                <a:lnTo>
                  <a:pt x="1342334" y="544908"/>
                </a:lnTo>
                <a:lnTo>
                  <a:pt x="1349563" y="589312"/>
                </a:lnTo>
                <a:lnTo>
                  <a:pt x="1352375" y="634015"/>
                </a:lnTo>
                <a:lnTo>
                  <a:pt x="1350765" y="678763"/>
                </a:lnTo>
                <a:lnTo>
                  <a:pt x="1344729" y="723301"/>
                </a:lnTo>
                <a:lnTo>
                  <a:pt x="1334265" y="767377"/>
                </a:lnTo>
                <a:lnTo>
                  <a:pt x="1319369" y="810736"/>
                </a:lnTo>
                <a:lnTo>
                  <a:pt x="1300037" y="853124"/>
                </a:lnTo>
                <a:lnTo>
                  <a:pt x="1276265" y="894289"/>
                </a:lnTo>
                <a:lnTo>
                  <a:pt x="1248050" y="933975"/>
                </a:lnTo>
                <a:lnTo>
                  <a:pt x="1215390" y="971930"/>
                </a:lnTo>
                <a:lnTo>
                  <a:pt x="1181857" y="1004665"/>
                </a:lnTo>
                <a:lnTo>
                  <a:pt x="1145912" y="1034505"/>
                </a:lnTo>
                <a:lnTo>
                  <a:pt x="1107780" y="1061427"/>
                </a:lnTo>
                <a:lnTo>
                  <a:pt x="1067685" y="1085413"/>
                </a:lnTo>
                <a:lnTo>
                  <a:pt x="1025852" y="1106439"/>
                </a:lnTo>
                <a:lnTo>
                  <a:pt x="982504" y="1124487"/>
                </a:lnTo>
                <a:lnTo>
                  <a:pt x="937867" y="1139534"/>
                </a:lnTo>
                <a:lnTo>
                  <a:pt x="892165" y="1151559"/>
                </a:lnTo>
                <a:lnTo>
                  <a:pt x="845623" y="1160543"/>
                </a:lnTo>
                <a:lnTo>
                  <a:pt x="798464" y="1166463"/>
                </a:lnTo>
                <a:lnTo>
                  <a:pt x="750914" y="1169299"/>
                </a:lnTo>
                <a:lnTo>
                  <a:pt x="1142505" y="1169299"/>
                </a:lnTo>
                <a:lnTo>
                  <a:pt x="1194465" y="1135713"/>
                </a:lnTo>
                <a:lnTo>
                  <a:pt x="1231224" y="1107562"/>
                </a:lnTo>
                <a:lnTo>
                  <a:pt x="1265753" y="1077352"/>
                </a:lnTo>
                <a:lnTo>
                  <a:pt x="1297929" y="1045190"/>
                </a:lnTo>
                <a:lnTo>
                  <a:pt x="1327629" y="1011186"/>
                </a:lnTo>
                <a:lnTo>
                  <a:pt x="1354727" y="975447"/>
                </a:lnTo>
                <a:lnTo>
                  <a:pt x="1379102" y="938082"/>
                </a:lnTo>
                <a:lnTo>
                  <a:pt x="1400628" y="899199"/>
                </a:lnTo>
                <a:lnTo>
                  <a:pt x="1419182" y="858906"/>
                </a:lnTo>
                <a:lnTo>
                  <a:pt x="1434641" y="817311"/>
                </a:lnTo>
                <a:lnTo>
                  <a:pt x="1446879" y="774523"/>
                </a:lnTo>
                <a:lnTo>
                  <a:pt x="1455775" y="730649"/>
                </a:lnTo>
                <a:lnTo>
                  <a:pt x="1461203" y="685799"/>
                </a:lnTo>
                <a:lnTo>
                  <a:pt x="1463040" y="640079"/>
                </a:lnTo>
                <a:lnTo>
                  <a:pt x="1461203" y="594360"/>
                </a:lnTo>
                <a:lnTo>
                  <a:pt x="1455775" y="549510"/>
                </a:lnTo>
                <a:lnTo>
                  <a:pt x="1446879" y="505636"/>
                </a:lnTo>
                <a:lnTo>
                  <a:pt x="1434641" y="462848"/>
                </a:lnTo>
                <a:lnTo>
                  <a:pt x="1419182" y="421253"/>
                </a:lnTo>
                <a:lnTo>
                  <a:pt x="1400628" y="380960"/>
                </a:lnTo>
                <a:lnTo>
                  <a:pt x="1379102" y="342077"/>
                </a:lnTo>
                <a:lnTo>
                  <a:pt x="1354727" y="304712"/>
                </a:lnTo>
                <a:lnTo>
                  <a:pt x="1350364" y="298957"/>
                </a:lnTo>
                <a:close/>
              </a:path>
              <a:path w="1463040" h="1280160">
                <a:moveTo>
                  <a:pt x="1142505" y="110860"/>
                </a:moveTo>
                <a:lnTo>
                  <a:pt x="712125" y="110860"/>
                </a:lnTo>
                <a:lnTo>
                  <a:pt x="759842" y="111130"/>
                </a:lnTo>
                <a:lnTo>
                  <a:pt x="807501" y="114525"/>
                </a:lnTo>
                <a:lnTo>
                  <a:pt x="854878" y="121067"/>
                </a:lnTo>
                <a:lnTo>
                  <a:pt x="901749" y="130778"/>
                </a:lnTo>
                <a:lnTo>
                  <a:pt x="947889" y="143677"/>
                </a:lnTo>
                <a:lnTo>
                  <a:pt x="993073" y="159786"/>
                </a:lnTo>
                <a:lnTo>
                  <a:pt x="1037077" y="179127"/>
                </a:lnTo>
                <a:lnTo>
                  <a:pt x="1079677" y="201719"/>
                </a:lnTo>
                <a:lnTo>
                  <a:pt x="1120648" y="227583"/>
                </a:lnTo>
                <a:lnTo>
                  <a:pt x="256667" y="981201"/>
                </a:lnTo>
                <a:lnTo>
                  <a:pt x="424218" y="981201"/>
                </a:lnTo>
                <a:lnTo>
                  <a:pt x="1206373" y="298957"/>
                </a:lnTo>
                <a:lnTo>
                  <a:pt x="1350364" y="298957"/>
                </a:lnTo>
                <a:lnTo>
                  <a:pt x="1327629" y="268973"/>
                </a:lnTo>
                <a:lnTo>
                  <a:pt x="1297929" y="234969"/>
                </a:lnTo>
                <a:lnTo>
                  <a:pt x="1265753" y="202807"/>
                </a:lnTo>
                <a:lnTo>
                  <a:pt x="1231224" y="172597"/>
                </a:lnTo>
                <a:lnTo>
                  <a:pt x="1194465" y="144446"/>
                </a:lnTo>
                <a:lnTo>
                  <a:pt x="1155602" y="118462"/>
                </a:lnTo>
                <a:lnTo>
                  <a:pt x="1142505" y="110860"/>
                </a:lnTo>
                <a:close/>
              </a:path>
            </a:pathLst>
          </a:custGeom>
          <a:solidFill>
            <a:srgbClr val="306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75392" y="2473451"/>
            <a:ext cx="1463040" cy="1280160"/>
          </a:xfrm>
          <a:custGeom>
            <a:avLst/>
            <a:gdLst/>
            <a:ahLst/>
            <a:cxnLst/>
            <a:rect l="l" t="t" r="r" b="b"/>
            <a:pathLst>
              <a:path w="1463040" h="1280160">
                <a:moveTo>
                  <a:pt x="731519" y="0"/>
                </a:moveTo>
                <a:lnTo>
                  <a:pt x="679280" y="1606"/>
                </a:lnTo>
                <a:lnTo>
                  <a:pt x="628031" y="6355"/>
                </a:lnTo>
                <a:lnTo>
                  <a:pt x="577897" y="14136"/>
                </a:lnTo>
                <a:lnTo>
                  <a:pt x="529002" y="24842"/>
                </a:lnTo>
                <a:lnTo>
                  <a:pt x="481469" y="38366"/>
                </a:lnTo>
                <a:lnTo>
                  <a:pt x="435422" y="54597"/>
                </a:lnTo>
                <a:lnTo>
                  <a:pt x="390985" y="73430"/>
                </a:lnTo>
                <a:lnTo>
                  <a:pt x="348282" y="94754"/>
                </a:lnTo>
                <a:lnTo>
                  <a:pt x="307437" y="118462"/>
                </a:lnTo>
                <a:lnTo>
                  <a:pt x="268574" y="144446"/>
                </a:lnTo>
                <a:lnTo>
                  <a:pt x="231815" y="172597"/>
                </a:lnTo>
                <a:lnTo>
                  <a:pt x="197286" y="202807"/>
                </a:lnTo>
                <a:lnTo>
                  <a:pt x="165110" y="234969"/>
                </a:lnTo>
                <a:lnTo>
                  <a:pt x="135410" y="268973"/>
                </a:lnTo>
                <a:lnTo>
                  <a:pt x="108312" y="304712"/>
                </a:lnTo>
                <a:lnTo>
                  <a:pt x="83937" y="342077"/>
                </a:lnTo>
                <a:lnTo>
                  <a:pt x="62411" y="380960"/>
                </a:lnTo>
                <a:lnTo>
                  <a:pt x="43857" y="421253"/>
                </a:lnTo>
                <a:lnTo>
                  <a:pt x="28398" y="462848"/>
                </a:lnTo>
                <a:lnTo>
                  <a:pt x="16160" y="505636"/>
                </a:lnTo>
                <a:lnTo>
                  <a:pt x="7264" y="549510"/>
                </a:lnTo>
                <a:lnTo>
                  <a:pt x="1836" y="594360"/>
                </a:lnTo>
                <a:lnTo>
                  <a:pt x="0" y="640080"/>
                </a:lnTo>
                <a:lnTo>
                  <a:pt x="1836" y="685799"/>
                </a:lnTo>
                <a:lnTo>
                  <a:pt x="7264" y="730649"/>
                </a:lnTo>
                <a:lnTo>
                  <a:pt x="16160" y="774523"/>
                </a:lnTo>
                <a:lnTo>
                  <a:pt x="28398" y="817311"/>
                </a:lnTo>
                <a:lnTo>
                  <a:pt x="43857" y="858906"/>
                </a:lnTo>
                <a:lnTo>
                  <a:pt x="62411" y="899199"/>
                </a:lnTo>
                <a:lnTo>
                  <a:pt x="83937" y="938082"/>
                </a:lnTo>
                <a:lnTo>
                  <a:pt x="108312" y="975447"/>
                </a:lnTo>
                <a:lnTo>
                  <a:pt x="135410" y="1011186"/>
                </a:lnTo>
                <a:lnTo>
                  <a:pt x="165110" y="1045190"/>
                </a:lnTo>
                <a:lnTo>
                  <a:pt x="197286" y="1077352"/>
                </a:lnTo>
                <a:lnTo>
                  <a:pt x="231815" y="1107562"/>
                </a:lnTo>
                <a:lnTo>
                  <a:pt x="268574" y="1135713"/>
                </a:lnTo>
                <a:lnTo>
                  <a:pt x="307437" y="1161697"/>
                </a:lnTo>
                <a:lnTo>
                  <a:pt x="348282" y="1185405"/>
                </a:lnTo>
                <a:lnTo>
                  <a:pt x="390985" y="1206729"/>
                </a:lnTo>
                <a:lnTo>
                  <a:pt x="435422" y="1225562"/>
                </a:lnTo>
                <a:lnTo>
                  <a:pt x="481469" y="1241793"/>
                </a:lnTo>
                <a:lnTo>
                  <a:pt x="529002" y="1255317"/>
                </a:lnTo>
                <a:lnTo>
                  <a:pt x="577897" y="1266023"/>
                </a:lnTo>
                <a:lnTo>
                  <a:pt x="628031" y="1273804"/>
                </a:lnTo>
                <a:lnTo>
                  <a:pt x="679280" y="1278553"/>
                </a:lnTo>
                <a:lnTo>
                  <a:pt x="731519" y="1280160"/>
                </a:lnTo>
                <a:lnTo>
                  <a:pt x="783759" y="1278553"/>
                </a:lnTo>
                <a:lnTo>
                  <a:pt x="835008" y="1273804"/>
                </a:lnTo>
                <a:lnTo>
                  <a:pt x="885142" y="1266023"/>
                </a:lnTo>
                <a:lnTo>
                  <a:pt x="934037" y="1255317"/>
                </a:lnTo>
                <a:lnTo>
                  <a:pt x="981570" y="1241793"/>
                </a:lnTo>
                <a:lnTo>
                  <a:pt x="1027617" y="1225562"/>
                </a:lnTo>
                <a:lnTo>
                  <a:pt x="1072054" y="1206729"/>
                </a:lnTo>
                <a:lnTo>
                  <a:pt x="1094059" y="1195741"/>
                </a:lnTo>
                <a:lnTo>
                  <a:pt x="711620" y="1195741"/>
                </a:lnTo>
                <a:lnTo>
                  <a:pt x="664305" y="1193035"/>
                </a:lnTo>
                <a:lnTo>
                  <a:pt x="617224" y="1187351"/>
                </a:lnTo>
                <a:lnTo>
                  <a:pt x="570582" y="1178674"/>
                </a:lnTo>
                <a:lnTo>
                  <a:pt x="524580" y="1166990"/>
                </a:lnTo>
                <a:lnTo>
                  <a:pt x="479421" y="1152286"/>
                </a:lnTo>
                <a:lnTo>
                  <a:pt x="435308" y="1134548"/>
                </a:lnTo>
                <a:lnTo>
                  <a:pt x="392445" y="1113761"/>
                </a:lnTo>
                <a:lnTo>
                  <a:pt x="351033" y="1089913"/>
                </a:lnTo>
                <a:lnTo>
                  <a:pt x="311276" y="1062989"/>
                </a:lnTo>
                <a:lnTo>
                  <a:pt x="374078" y="1008126"/>
                </a:lnTo>
                <a:lnTo>
                  <a:pt x="246379" y="1008126"/>
                </a:lnTo>
                <a:lnTo>
                  <a:pt x="212746" y="972637"/>
                </a:lnTo>
                <a:lnTo>
                  <a:pt x="183010" y="935441"/>
                </a:lnTo>
                <a:lnTo>
                  <a:pt x="157173" y="896748"/>
                </a:lnTo>
                <a:lnTo>
                  <a:pt x="135237" y="856768"/>
                </a:lnTo>
                <a:lnTo>
                  <a:pt x="117206" y="815709"/>
                </a:lnTo>
                <a:lnTo>
                  <a:pt x="103081" y="773782"/>
                </a:lnTo>
                <a:lnTo>
                  <a:pt x="92865" y="731197"/>
                </a:lnTo>
                <a:lnTo>
                  <a:pt x="86560" y="688163"/>
                </a:lnTo>
                <a:lnTo>
                  <a:pt x="84169" y="644890"/>
                </a:lnTo>
                <a:lnTo>
                  <a:pt x="85693" y="601587"/>
                </a:lnTo>
                <a:lnTo>
                  <a:pt x="91136" y="558465"/>
                </a:lnTo>
                <a:lnTo>
                  <a:pt x="100499" y="515732"/>
                </a:lnTo>
                <a:lnTo>
                  <a:pt x="113785" y="473600"/>
                </a:lnTo>
                <a:lnTo>
                  <a:pt x="130996" y="432277"/>
                </a:lnTo>
                <a:lnTo>
                  <a:pt x="152135" y="391973"/>
                </a:lnTo>
                <a:lnTo>
                  <a:pt x="177204" y="352897"/>
                </a:lnTo>
                <a:lnTo>
                  <a:pt x="206205" y="315261"/>
                </a:lnTo>
                <a:lnTo>
                  <a:pt x="239140" y="279273"/>
                </a:lnTo>
                <a:lnTo>
                  <a:pt x="273455" y="247310"/>
                </a:lnTo>
                <a:lnTo>
                  <a:pt x="309968" y="218160"/>
                </a:lnTo>
                <a:lnTo>
                  <a:pt x="348477" y="191837"/>
                </a:lnTo>
                <a:lnTo>
                  <a:pt x="388779" y="168355"/>
                </a:lnTo>
                <a:lnTo>
                  <a:pt x="430672" y="147727"/>
                </a:lnTo>
                <a:lnTo>
                  <a:pt x="473953" y="129967"/>
                </a:lnTo>
                <a:lnTo>
                  <a:pt x="518418" y="115090"/>
                </a:lnTo>
                <a:lnTo>
                  <a:pt x="563866" y="103108"/>
                </a:lnTo>
                <a:lnTo>
                  <a:pt x="610092" y="94037"/>
                </a:lnTo>
                <a:lnTo>
                  <a:pt x="656895" y="87888"/>
                </a:lnTo>
                <a:lnTo>
                  <a:pt x="704072" y="84678"/>
                </a:lnTo>
                <a:lnTo>
                  <a:pt x="1094059" y="84418"/>
                </a:lnTo>
                <a:lnTo>
                  <a:pt x="1072054" y="73430"/>
                </a:lnTo>
                <a:lnTo>
                  <a:pt x="1027617" y="54597"/>
                </a:lnTo>
                <a:lnTo>
                  <a:pt x="981570" y="38366"/>
                </a:lnTo>
                <a:lnTo>
                  <a:pt x="934037" y="24842"/>
                </a:lnTo>
                <a:lnTo>
                  <a:pt x="885142" y="14136"/>
                </a:lnTo>
                <a:lnTo>
                  <a:pt x="835008" y="6355"/>
                </a:lnTo>
                <a:lnTo>
                  <a:pt x="783759" y="1606"/>
                </a:lnTo>
                <a:lnTo>
                  <a:pt x="731519" y="0"/>
                </a:lnTo>
                <a:close/>
              </a:path>
              <a:path w="1463040" h="1280160">
                <a:moveTo>
                  <a:pt x="1329949" y="272034"/>
                </a:moveTo>
                <a:lnTo>
                  <a:pt x="1216659" y="272034"/>
                </a:lnTo>
                <a:lnTo>
                  <a:pt x="1250293" y="307522"/>
                </a:lnTo>
                <a:lnTo>
                  <a:pt x="1280029" y="344718"/>
                </a:lnTo>
                <a:lnTo>
                  <a:pt x="1305866" y="383411"/>
                </a:lnTo>
                <a:lnTo>
                  <a:pt x="1327802" y="423391"/>
                </a:lnTo>
                <a:lnTo>
                  <a:pt x="1345833" y="464450"/>
                </a:lnTo>
                <a:lnTo>
                  <a:pt x="1359958" y="506377"/>
                </a:lnTo>
                <a:lnTo>
                  <a:pt x="1370174" y="548962"/>
                </a:lnTo>
                <a:lnTo>
                  <a:pt x="1376479" y="591996"/>
                </a:lnTo>
                <a:lnTo>
                  <a:pt x="1378870" y="635269"/>
                </a:lnTo>
                <a:lnTo>
                  <a:pt x="1377346" y="678572"/>
                </a:lnTo>
                <a:lnTo>
                  <a:pt x="1371903" y="721694"/>
                </a:lnTo>
                <a:lnTo>
                  <a:pt x="1362540" y="764427"/>
                </a:lnTo>
                <a:lnTo>
                  <a:pt x="1349254" y="806559"/>
                </a:lnTo>
                <a:lnTo>
                  <a:pt x="1332043" y="847882"/>
                </a:lnTo>
                <a:lnTo>
                  <a:pt x="1310904" y="888186"/>
                </a:lnTo>
                <a:lnTo>
                  <a:pt x="1285835" y="927262"/>
                </a:lnTo>
                <a:lnTo>
                  <a:pt x="1256834" y="964898"/>
                </a:lnTo>
                <a:lnTo>
                  <a:pt x="1223899" y="1000887"/>
                </a:lnTo>
                <a:lnTo>
                  <a:pt x="1189584" y="1032849"/>
                </a:lnTo>
                <a:lnTo>
                  <a:pt x="1153071" y="1061999"/>
                </a:lnTo>
                <a:lnTo>
                  <a:pt x="1114562" y="1088322"/>
                </a:lnTo>
                <a:lnTo>
                  <a:pt x="1074260" y="1111804"/>
                </a:lnTo>
                <a:lnTo>
                  <a:pt x="1032367" y="1132432"/>
                </a:lnTo>
                <a:lnTo>
                  <a:pt x="989086" y="1150192"/>
                </a:lnTo>
                <a:lnTo>
                  <a:pt x="944621" y="1165069"/>
                </a:lnTo>
                <a:lnTo>
                  <a:pt x="899173" y="1177051"/>
                </a:lnTo>
                <a:lnTo>
                  <a:pt x="852947" y="1186122"/>
                </a:lnTo>
                <a:lnTo>
                  <a:pt x="806144" y="1192271"/>
                </a:lnTo>
                <a:lnTo>
                  <a:pt x="758967" y="1195481"/>
                </a:lnTo>
                <a:lnTo>
                  <a:pt x="711620" y="1195741"/>
                </a:lnTo>
                <a:lnTo>
                  <a:pt x="1094059" y="1195741"/>
                </a:lnTo>
                <a:lnTo>
                  <a:pt x="1155602" y="1161697"/>
                </a:lnTo>
                <a:lnTo>
                  <a:pt x="1194465" y="1135713"/>
                </a:lnTo>
                <a:lnTo>
                  <a:pt x="1231224" y="1107562"/>
                </a:lnTo>
                <a:lnTo>
                  <a:pt x="1265753" y="1077352"/>
                </a:lnTo>
                <a:lnTo>
                  <a:pt x="1297929" y="1045190"/>
                </a:lnTo>
                <a:lnTo>
                  <a:pt x="1327629" y="1011186"/>
                </a:lnTo>
                <a:lnTo>
                  <a:pt x="1354727" y="975447"/>
                </a:lnTo>
                <a:lnTo>
                  <a:pt x="1379102" y="938082"/>
                </a:lnTo>
                <a:lnTo>
                  <a:pt x="1400628" y="899199"/>
                </a:lnTo>
                <a:lnTo>
                  <a:pt x="1419182" y="858906"/>
                </a:lnTo>
                <a:lnTo>
                  <a:pt x="1434641" y="817311"/>
                </a:lnTo>
                <a:lnTo>
                  <a:pt x="1446879" y="774523"/>
                </a:lnTo>
                <a:lnTo>
                  <a:pt x="1455775" y="730649"/>
                </a:lnTo>
                <a:lnTo>
                  <a:pt x="1461203" y="685799"/>
                </a:lnTo>
                <a:lnTo>
                  <a:pt x="1463039" y="640080"/>
                </a:lnTo>
                <a:lnTo>
                  <a:pt x="1461203" y="594360"/>
                </a:lnTo>
                <a:lnTo>
                  <a:pt x="1455775" y="549510"/>
                </a:lnTo>
                <a:lnTo>
                  <a:pt x="1446879" y="505636"/>
                </a:lnTo>
                <a:lnTo>
                  <a:pt x="1434641" y="462848"/>
                </a:lnTo>
                <a:lnTo>
                  <a:pt x="1419182" y="421253"/>
                </a:lnTo>
                <a:lnTo>
                  <a:pt x="1400628" y="380960"/>
                </a:lnTo>
                <a:lnTo>
                  <a:pt x="1379102" y="342077"/>
                </a:lnTo>
                <a:lnTo>
                  <a:pt x="1354727" y="304712"/>
                </a:lnTo>
                <a:lnTo>
                  <a:pt x="1329949" y="272034"/>
                </a:lnTo>
                <a:close/>
              </a:path>
              <a:path w="1463040" h="1280160">
                <a:moveTo>
                  <a:pt x="1094059" y="84418"/>
                </a:moveTo>
                <a:lnTo>
                  <a:pt x="751419" y="84418"/>
                </a:lnTo>
                <a:lnTo>
                  <a:pt x="798734" y="87124"/>
                </a:lnTo>
                <a:lnTo>
                  <a:pt x="845815" y="92808"/>
                </a:lnTo>
                <a:lnTo>
                  <a:pt x="892457" y="101485"/>
                </a:lnTo>
                <a:lnTo>
                  <a:pt x="938459" y="113169"/>
                </a:lnTo>
                <a:lnTo>
                  <a:pt x="983618" y="127873"/>
                </a:lnTo>
                <a:lnTo>
                  <a:pt x="1027731" y="145611"/>
                </a:lnTo>
                <a:lnTo>
                  <a:pt x="1070594" y="166398"/>
                </a:lnTo>
                <a:lnTo>
                  <a:pt x="1112006" y="190246"/>
                </a:lnTo>
                <a:lnTo>
                  <a:pt x="1151762" y="217170"/>
                </a:lnTo>
                <a:lnTo>
                  <a:pt x="246379" y="1008126"/>
                </a:lnTo>
                <a:lnTo>
                  <a:pt x="374078" y="1008126"/>
                </a:lnTo>
                <a:lnTo>
                  <a:pt x="1216659" y="272034"/>
                </a:lnTo>
                <a:lnTo>
                  <a:pt x="1329949" y="272034"/>
                </a:lnTo>
                <a:lnTo>
                  <a:pt x="1327629" y="268973"/>
                </a:lnTo>
                <a:lnTo>
                  <a:pt x="1297929" y="234969"/>
                </a:lnTo>
                <a:lnTo>
                  <a:pt x="1265753" y="202807"/>
                </a:lnTo>
                <a:lnTo>
                  <a:pt x="1231224" y="172597"/>
                </a:lnTo>
                <a:lnTo>
                  <a:pt x="1194465" y="144446"/>
                </a:lnTo>
                <a:lnTo>
                  <a:pt x="1155602" y="118462"/>
                </a:lnTo>
                <a:lnTo>
                  <a:pt x="1114757" y="94754"/>
                </a:lnTo>
                <a:lnTo>
                  <a:pt x="1094059" y="84418"/>
                </a:lnTo>
                <a:close/>
              </a:path>
            </a:pathLst>
          </a:custGeom>
          <a:solidFill>
            <a:srgbClr val="24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18203" y="242697"/>
            <a:ext cx="3896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Common</a:t>
            </a:r>
            <a:r>
              <a:rPr spc="-114" dirty="0"/>
              <a:t> </a:t>
            </a:r>
            <a:r>
              <a:rPr spc="-50" dirty="0"/>
              <a:t>Misconceptions</a:t>
            </a:r>
          </a:p>
        </p:txBody>
      </p:sp>
      <p:sp>
        <p:nvSpPr>
          <p:cNvPr id="12" name="object 12"/>
          <p:cNvSpPr/>
          <p:nvPr/>
        </p:nvSpPr>
        <p:spPr>
          <a:xfrm>
            <a:off x="621791" y="2714244"/>
            <a:ext cx="12481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9412" y="2961132"/>
            <a:ext cx="1167384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7224" y="2775915"/>
            <a:ext cx="901700" cy="54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sz="1800" dirty="0">
                <a:solidFill>
                  <a:srgbClr val="56555A"/>
                </a:solidFill>
                <a:latin typeface="Arial"/>
                <a:cs typeface="Arial"/>
              </a:rPr>
              <a:t>No</a:t>
            </a:r>
            <a:r>
              <a:rPr sz="1800" spc="-10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6555A"/>
                </a:solidFill>
                <a:latin typeface="Arial"/>
                <a:cs typeface="Arial"/>
              </a:rPr>
              <a:t>more</a:t>
            </a:r>
            <a:endParaRPr sz="1800">
              <a:latin typeface="Arial"/>
              <a:cs typeface="Arial"/>
            </a:endParaRPr>
          </a:p>
          <a:p>
            <a:pPr marL="19685">
              <a:lnSpc>
                <a:spcPts val="2055"/>
              </a:lnSpc>
            </a:pP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planning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37332" y="2720339"/>
            <a:ext cx="1248156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10128" y="2967227"/>
            <a:ext cx="638555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173348" y="2782061"/>
            <a:ext cx="90106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85115" marR="5080" indent="-273050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No</a:t>
            </a:r>
            <a:r>
              <a:rPr sz="1800" spc="-8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more  </a:t>
            </a:r>
            <a:r>
              <a:rPr sz="1800" dirty="0">
                <a:solidFill>
                  <a:srgbClr val="56555A"/>
                </a:solidFill>
                <a:latin typeface="Arial"/>
                <a:cs typeface="Arial"/>
              </a:rPr>
              <a:t>QA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76315" y="2618232"/>
            <a:ext cx="1171956" cy="513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30240" y="2865120"/>
            <a:ext cx="797052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83352" y="3112007"/>
            <a:ext cx="1290827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620003" y="2679319"/>
            <a:ext cx="1009650" cy="7937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1905" algn="ctr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Change  </a:t>
            </a:r>
            <a:r>
              <a:rPr sz="1800" spc="-10" dirty="0">
                <a:solidFill>
                  <a:srgbClr val="56555A"/>
                </a:solidFill>
                <a:latin typeface="Arial"/>
                <a:cs typeface="Arial"/>
              </a:rPr>
              <a:t>req’s  </a:t>
            </a:r>
            <a:r>
              <a:rPr sz="1800" spc="-45" dirty="0">
                <a:solidFill>
                  <a:srgbClr val="56555A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h</a:t>
            </a:r>
            <a:r>
              <a:rPr sz="1800" spc="-15" dirty="0">
                <a:solidFill>
                  <a:srgbClr val="56555A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n</a:t>
            </a:r>
            <a:r>
              <a:rPr sz="1800" spc="-15" dirty="0">
                <a:solidFill>
                  <a:srgbClr val="56555A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005571" y="2755392"/>
            <a:ext cx="1348740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62900" y="3029711"/>
            <a:ext cx="1370076" cy="5135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100441" y="2817367"/>
            <a:ext cx="1088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254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Agile </a:t>
            </a:r>
            <a:r>
              <a:rPr sz="1800" spc="-10" dirty="0">
                <a:solidFill>
                  <a:srgbClr val="56555A"/>
                </a:solidFill>
                <a:latin typeface="Arial"/>
                <a:cs typeface="Arial"/>
              </a:rPr>
              <a:t>isn’t  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d</a:t>
            </a:r>
            <a:r>
              <a:rPr sz="1800" spc="-15" dirty="0">
                <a:solidFill>
                  <a:srgbClr val="56555A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sci</a:t>
            </a:r>
            <a:r>
              <a:rPr sz="1800" spc="-15" dirty="0">
                <a:solidFill>
                  <a:srgbClr val="56555A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l</a:t>
            </a:r>
            <a:r>
              <a:rPr sz="1800" spc="-15" dirty="0">
                <a:solidFill>
                  <a:srgbClr val="56555A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n</a:t>
            </a:r>
            <a:r>
              <a:rPr sz="1800" spc="-15" dirty="0">
                <a:solidFill>
                  <a:srgbClr val="56555A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d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646664" y="2741676"/>
            <a:ext cx="1126235" cy="5135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646664" y="3015995"/>
            <a:ext cx="1018031" cy="5135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784585" y="2803905"/>
            <a:ext cx="780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56555A"/>
                </a:solidFill>
                <a:latin typeface="Arial"/>
                <a:cs typeface="Arial"/>
              </a:rPr>
              <a:t>Agile</a:t>
            </a:r>
            <a:r>
              <a:rPr sz="1800" b="1" spc="-4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6555A"/>
                </a:solidFill>
                <a:latin typeface="Arial"/>
                <a:cs typeface="Arial"/>
              </a:rPr>
              <a:t>=  </a:t>
            </a:r>
            <a:r>
              <a:rPr sz="1800" b="1" spc="-5" dirty="0">
                <a:solidFill>
                  <a:srgbClr val="56555A"/>
                </a:solidFill>
                <a:latin typeface="Arial"/>
                <a:cs typeface="Arial"/>
              </a:rPr>
              <a:t>Scrum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543811" y="4259579"/>
            <a:ext cx="1248156" cy="5135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45920" y="4506467"/>
            <a:ext cx="978407" cy="5135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680464" y="4322191"/>
            <a:ext cx="90106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14300" marR="5080" indent="-102235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No</a:t>
            </a:r>
            <a:r>
              <a:rPr sz="1800" spc="-8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more  design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102608" y="4108703"/>
            <a:ext cx="1248156" cy="5135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55008" y="4355591"/>
            <a:ext cx="801624" cy="5135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48784" y="4355591"/>
            <a:ext cx="384048" cy="51358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38600" y="4602479"/>
            <a:ext cx="1309115" cy="51358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174363" y="4170933"/>
            <a:ext cx="1028065" cy="7937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635" algn="ctr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No more  docu-  </a:t>
            </a:r>
            <a:r>
              <a:rPr sz="1800" dirty="0">
                <a:solidFill>
                  <a:srgbClr val="56555A"/>
                </a:solidFill>
                <a:latin typeface="Arial"/>
                <a:cs typeface="Arial"/>
              </a:rPr>
              <a:t>m</a:t>
            </a:r>
            <a:r>
              <a:rPr sz="1800" spc="-10" dirty="0">
                <a:solidFill>
                  <a:srgbClr val="56555A"/>
                </a:solidFill>
                <a:latin typeface="Arial"/>
                <a:cs typeface="Arial"/>
              </a:rPr>
              <a:t>en</a:t>
            </a:r>
            <a:r>
              <a:rPr sz="1800" dirty="0">
                <a:solidFill>
                  <a:srgbClr val="56555A"/>
                </a:solidFill>
                <a:latin typeface="Arial"/>
                <a:cs typeface="Arial"/>
              </a:rPr>
              <a:t>tati</a:t>
            </a:r>
            <a:r>
              <a:rPr sz="1800" spc="-15" dirty="0">
                <a:solidFill>
                  <a:srgbClr val="56555A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56555A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851904" y="4104132"/>
            <a:ext cx="879348" cy="51358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37604" y="4351020"/>
            <a:ext cx="1107948" cy="51358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39711" y="4597908"/>
            <a:ext cx="839724" cy="51358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874256" y="4166742"/>
            <a:ext cx="760095" cy="7937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635" algn="ctr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Agile  d</a:t>
            </a:r>
            <a:r>
              <a:rPr sz="1800" spc="-10" dirty="0">
                <a:solidFill>
                  <a:srgbClr val="56555A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es</a:t>
            </a:r>
            <a:r>
              <a:rPr sz="1800" spc="-10" dirty="0">
                <a:solidFill>
                  <a:srgbClr val="56555A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’t  scale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323831" y="4108703"/>
            <a:ext cx="1031748" cy="51358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180576" y="4355591"/>
            <a:ext cx="1310640" cy="51358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364980" y="4602479"/>
            <a:ext cx="879348" cy="51358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9317863" y="4170933"/>
            <a:ext cx="965200" cy="7937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065" marR="5080" indent="635" algn="ctr">
              <a:lnSpc>
                <a:spcPts val="1939"/>
              </a:lnSpc>
              <a:spcBef>
                <a:spcPts val="345"/>
              </a:spcBef>
            </a:pPr>
            <a:r>
              <a:rPr sz="1800" spc="-10" dirty="0">
                <a:solidFill>
                  <a:srgbClr val="56555A"/>
                </a:solidFill>
                <a:latin typeface="Arial"/>
                <a:cs typeface="Arial"/>
              </a:rPr>
              <a:t>Allows  you</a:t>
            </a:r>
            <a:r>
              <a:rPr sz="1800" spc="-3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6555A"/>
                </a:solidFill>
                <a:latin typeface="Arial"/>
                <a:cs typeface="Arial"/>
              </a:rPr>
              <a:t>to</a:t>
            </a:r>
            <a:r>
              <a:rPr sz="1800" spc="-4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go  faster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4136" y="1023747"/>
            <a:ext cx="4324349" cy="4286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45785" y="1477136"/>
            <a:ext cx="2082164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dirty="0">
                <a:solidFill>
                  <a:srgbClr val="FFFFFF"/>
                </a:solidFill>
                <a:latin typeface="Verdana"/>
                <a:cs typeface="Verdana"/>
              </a:rPr>
              <a:t>Agile</a:t>
            </a:r>
            <a:endParaRPr sz="6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60419" y="3328238"/>
            <a:ext cx="2027555" cy="1022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56555A"/>
                </a:solidFill>
                <a:latin typeface="Verdana"/>
                <a:cs typeface="Verdana"/>
              </a:rPr>
              <a:t>scrum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3200" spc="-15" dirty="0">
                <a:solidFill>
                  <a:srgbClr val="56555A"/>
                </a:solidFill>
                <a:latin typeface="Calibri"/>
                <a:cs typeface="Calibri"/>
              </a:rPr>
              <a:t>Crystal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8150" y="4111878"/>
            <a:ext cx="554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56555A"/>
                </a:solidFill>
                <a:latin typeface="Gabriola"/>
                <a:cs typeface="Gabriola"/>
              </a:rPr>
              <a:t>X</a:t>
            </a:r>
            <a:r>
              <a:rPr sz="4000" spc="-180" dirty="0">
                <a:solidFill>
                  <a:srgbClr val="56555A"/>
                </a:solidFill>
                <a:latin typeface="Gabriola"/>
                <a:cs typeface="Gabriola"/>
              </a:rPr>
              <a:t> </a:t>
            </a:r>
            <a:r>
              <a:rPr sz="4000" spc="-5" dirty="0">
                <a:solidFill>
                  <a:srgbClr val="56555A"/>
                </a:solidFill>
                <a:latin typeface="Gabriola"/>
                <a:cs typeface="Gabriola"/>
              </a:rPr>
              <a:t>P</a:t>
            </a:r>
            <a:endParaRPr sz="4000">
              <a:latin typeface="Gabriola"/>
              <a:cs typeface="Gabriol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4936" y="3383660"/>
            <a:ext cx="1531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5" dirty="0">
                <a:solidFill>
                  <a:srgbClr val="56555A"/>
                </a:solidFill>
                <a:latin typeface="MV Boli"/>
                <a:cs typeface="MV Boli"/>
              </a:rPr>
              <a:t>Kanban</a:t>
            </a:r>
            <a:endParaRPr sz="3600">
              <a:latin typeface="MV Boli"/>
              <a:cs typeface="MV Bol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52970" y="4151121"/>
            <a:ext cx="8642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5" dirty="0">
                <a:solidFill>
                  <a:srgbClr val="56555A"/>
                </a:solidFill>
                <a:latin typeface="Arial"/>
                <a:cs typeface="Arial"/>
              </a:rPr>
              <a:t>RUP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06004" y="3910076"/>
            <a:ext cx="86169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56555A"/>
                </a:solidFill>
                <a:latin typeface="Arial"/>
                <a:cs typeface="Arial"/>
              </a:rPr>
              <a:t>FDD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59165" y="5598363"/>
            <a:ext cx="2525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56555A"/>
                </a:solidFill>
                <a:latin typeface="Calibri"/>
                <a:cs typeface="Calibri"/>
              </a:rPr>
              <a:t>and a </a:t>
            </a:r>
            <a:r>
              <a:rPr sz="2800" spc="-35" dirty="0">
                <a:solidFill>
                  <a:srgbClr val="56555A"/>
                </a:solidFill>
                <a:latin typeface="Calibri"/>
                <a:cs typeface="Calibri"/>
              </a:rPr>
              <a:t>few</a:t>
            </a:r>
            <a:r>
              <a:rPr sz="2800" spc="-40" dirty="0">
                <a:solidFill>
                  <a:srgbClr val="56555A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56555A"/>
                </a:solidFill>
                <a:latin typeface="Calibri"/>
                <a:cs typeface="Calibri"/>
              </a:rPr>
              <a:t>more…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85513" y="4418533"/>
            <a:ext cx="4273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56555A"/>
                </a:solidFill>
                <a:latin typeface="Arial"/>
                <a:cs typeface="Arial"/>
              </a:rPr>
              <a:t>CI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3342132"/>
            <a:ext cx="11353800" cy="1676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4416" y="5068316"/>
            <a:ext cx="3187700" cy="847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710"/>
              </a:lnSpc>
              <a:spcBef>
                <a:spcPts val="100"/>
              </a:spcBef>
            </a:pPr>
            <a:r>
              <a:rPr sz="3200" spc="-5" dirty="0">
                <a:solidFill>
                  <a:srgbClr val="56555A"/>
                </a:solidFill>
                <a:latin typeface="Arial"/>
                <a:cs typeface="Arial"/>
              </a:rPr>
              <a:t>More</a:t>
            </a:r>
            <a:r>
              <a:rPr sz="3200" spc="-8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6555A"/>
                </a:solidFill>
                <a:latin typeface="Arial"/>
                <a:cs typeface="Arial"/>
              </a:rPr>
              <a:t>Prescriptive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2750"/>
              </a:lnSpc>
            </a:pPr>
            <a:r>
              <a:rPr sz="2400" b="1" u="heavy" spc="-5" dirty="0">
                <a:solidFill>
                  <a:srgbClr val="56555A"/>
                </a:solidFill>
                <a:uFill>
                  <a:solidFill>
                    <a:srgbClr val="56555A"/>
                  </a:solidFill>
                </a:uFill>
                <a:latin typeface="Arial"/>
                <a:cs typeface="Arial"/>
              </a:rPr>
              <a:t>more</a:t>
            </a:r>
            <a:r>
              <a:rPr sz="2400" b="1" spc="-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6555A"/>
                </a:solidFill>
                <a:latin typeface="Arial"/>
                <a:cs typeface="Arial"/>
              </a:rPr>
              <a:t>rules </a:t>
            </a:r>
            <a:r>
              <a:rPr sz="2400" dirty="0">
                <a:solidFill>
                  <a:srgbClr val="56555A"/>
                </a:solidFill>
                <a:latin typeface="Arial"/>
                <a:cs typeface="Arial"/>
              </a:rPr>
              <a:t>to</a:t>
            </a:r>
            <a:r>
              <a:rPr sz="2400" spc="-5" dirty="0">
                <a:solidFill>
                  <a:srgbClr val="56555A"/>
                </a:solidFill>
                <a:latin typeface="Arial"/>
                <a:cs typeface="Arial"/>
              </a:rPr>
              <a:t> follow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0609" y="5012816"/>
            <a:ext cx="2769235" cy="847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710"/>
              </a:lnSpc>
              <a:spcBef>
                <a:spcPts val="100"/>
              </a:spcBef>
            </a:pPr>
            <a:r>
              <a:rPr sz="3200" spc="-5" dirty="0">
                <a:solidFill>
                  <a:srgbClr val="56555A"/>
                </a:solidFill>
                <a:latin typeface="Arial"/>
                <a:cs typeface="Arial"/>
              </a:rPr>
              <a:t>More</a:t>
            </a:r>
            <a:r>
              <a:rPr sz="3200" spc="-22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56555A"/>
                </a:solidFill>
                <a:latin typeface="Arial"/>
                <a:cs typeface="Arial"/>
              </a:rPr>
              <a:t>Adaptive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2750"/>
              </a:lnSpc>
            </a:pPr>
            <a:r>
              <a:rPr sz="2400" b="1" u="heavy" dirty="0">
                <a:solidFill>
                  <a:srgbClr val="56555A"/>
                </a:solidFill>
                <a:uFill>
                  <a:solidFill>
                    <a:srgbClr val="56555A"/>
                  </a:solidFill>
                </a:uFill>
                <a:latin typeface="Arial"/>
                <a:cs typeface="Arial"/>
              </a:rPr>
              <a:t>fewer</a:t>
            </a:r>
            <a:r>
              <a:rPr sz="2400" b="1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6555A"/>
                </a:solidFill>
                <a:latin typeface="Arial"/>
                <a:cs typeface="Arial"/>
              </a:rPr>
              <a:t>rules </a:t>
            </a:r>
            <a:r>
              <a:rPr sz="2400" dirty="0">
                <a:solidFill>
                  <a:srgbClr val="56555A"/>
                </a:solidFill>
                <a:latin typeface="Arial"/>
                <a:cs typeface="Arial"/>
              </a:rPr>
              <a:t>to</a:t>
            </a:r>
            <a:r>
              <a:rPr sz="2400" spc="-6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6555A"/>
                </a:solidFill>
                <a:latin typeface="Arial"/>
                <a:cs typeface="Arial"/>
              </a:rPr>
              <a:t>follow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8800" y="3364991"/>
            <a:ext cx="905510" cy="779145"/>
          </a:xfrm>
          <a:custGeom>
            <a:avLst/>
            <a:gdLst/>
            <a:ahLst/>
            <a:cxnLst/>
            <a:rect l="l" t="t" r="r" b="b"/>
            <a:pathLst>
              <a:path w="905510" h="779145">
                <a:moveTo>
                  <a:pt x="452627" y="0"/>
                </a:moveTo>
                <a:lnTo>
                  <a:pt x="399850" y="2620"/>
                </a:lnTo>
                <a:lnTo>
                  <a:pt x="348858" y="10285"/>
                </a:lnTo>
                <a:lnTo>
                  <a:pt x="299992" y="22704"/>
                </a:lnTo>
                <a:lnTo>
                  <a:pt x="253592" y="39584"/>
                </a:lnTo>
                <a:lnTo>
                  <a:pt x="209998" y="60631"/>
                </a:lnTo>
                <a:lnTo>
                  <a:pt x="169550" y="85555"/>
                </a:lnTo>
                <a:lnTo>
                  <a:pt x="132588" y="114061"/>
                </a:lnTo>
                <a:lnTo>
                  <a:pt x="99450" y="145859"/>
                </a:lnTo>
                <a:lnTo>
                  <a:pt x="70479" y="180656"/>
                </a:lnTo>
                <a:lnTo>
                  <a:pt x="46013" y="218158"/>
                </a:lnTo>
                <a:lnTo>
                  <a:pt x="26392" y="258074"/>
                </a:lnTo>
                <a:lnTo>
                  <a:pt x="11956" y="300112"/>
                </a:lnTo>
                <a:lnTo>
                  <a:pt x="3045" y="343978"/>
                </a:lnTo>
                <a:lnTo>
                  <a:pt x="0" y="389382"/>
                </a:lnTo>
                <a:lnTo>
                  <a:pt x="3045" y="434785"/>
                </a:lnTo>
                <a:lnTo>
                  <a:pt x="11956" y="478651"/>
                </a:lnTo>
                <a:lnTo>
                  <a:pt x="26392" y="520689"/>
                </a:lnTo>
                <a:lnTo>
                  <a:pt x="46013" y="560605"/>
                </a:lnTo>
                <a:lnTo>
                  <a:pt x="70479" y="598107"/>
                </a:lnTo>
                <a:lnTo>
                  <a:pt x="99450" y="632904"/>
                </a:lnTo>
                <a:lnTo>
                  <a:pt x="132588" y="664702"/>
                </a:lnTo>
                <a:lnTo>
                  <a:pt x="169550" y="693208"/>
                </a:lnTo>
                <a:lnTo>
                  <a:pt x="209998" y="718132"/>
                </a:lnTo>
                <a:lnTo>
                  <a:pt x="253592" y="739179"/>
                </a:lnTo>
                <a:lnTo>
                  <a:pt x="299992" y="756059"/>
                </a:lnTo>
                <a:lnTo>
                  <a:pt x="348858" y="768478"/>
                </a:lnTo>
                <a:lnTo>
                  <a:pt x="399850" y="776143"/>
                </a:lnTo>
                <a:lnTo>
                  <a:pt x="452627" y="778764"/>
                </a:lnTo>
                <a:lnTo>
                  <a:pt x="505405" y="776143"/>
                </a:lnTo>
                <a:lnTo>
                  <a:pt x="556397" y="768478"/>
                </a:lnTo>
                <a:lnTo>
                  <a:pt x="605263" y="756059"/>
                </a:lnTo>
                <a:lnTo>
                  <a:pt x="651663" y="739179"/>
                </a:lnTo>
                <a:lnTo>
                  <a:pt x="695257" y="718132"/>
                </a:lnTo>
                <a:lnTo>
                  <a:pt x="735705" y="693208"/>
                </a:lnTo>
                <a:lnTo>
                  <a:pt x="772667" y="664702"/>
                </a:lnTo>
                <a:lnTo>
                  <a:pt x="805805" y="632904"/>
                </a:lnTo>
                <a:lnTo>
                  <a:pt x="834776" y="598107"/>
                </a:lnTo>
                <a:lnTo>
                  <a:pt x="859242" y="560605"/>
                </a:lnTo>
                <a:lnTo>
                  <a:pt x="878863" y="520689"/>
                </a:lnTo>
                <a:lnTo>
                  <a:pt x="893299" y="478651"/>
                </a:lnTo>
                <a:lnTo>
                  <a:pt x="902210" y="434785"/>
                </a:lnTo>
                <a:lnTo>
                  <a:pt x="905256" y="389382"/>
                </a:lnTo>
                <a:lnTo>
                  <a:pt x="902210" y="343978"/>
                </a:lnTo>
                <a:lnTo>
                  <a:pt x="893299" y="300112"/>
                </a:lnTo>
                <a:lnTo>
                  <a:pt x="878863" y="258074"/>
                </a:lnTo>
                <a:lnTo>
                  <a:pt x="859242" y="218158"/>
                </a:lnTo>
                <a:lnTo>
                  <a:pt x="834776" y="180656"/>
                </a:lnTo>
                <a:lnTo>
                  <a:pt x="805805" y="145859"/>
                </a:lnTo>
                <a:lnTo>
                  <a:pt x="772667" y="114061"/>
                </a:lnTo>
                <a:lnTo>
                  <a:pt x="735705" y="85555"/>
                </a:lnTo>
                <a:lnTo>
                  <a:pt x="695257" y="60631"/>
                </a:lnTo>
                <a:lnTo>
                  <a:pt x="651663" y="39584"/>
                </a:lnTo>
                <a:lnTo>
                  <a:pt x="605263" y="22704"/>
                </a:lnTo>
                <a:lnTo>
                  <a:pt x="556397" y="10285"/>
                </a:lnTo>
                <a:lnTo>
                  <a:pt x="505405" y="2620"/>
                </a:lnTo>
                <a:lnTo>
                  <a:pt x="452627" y="0"/>
                </a:lnTo>
                <a:close/>
              </a:path>
            </a:pathLst>
          </a:custGeom>
          <a:solidFill>
            <a:srgbClr val="3178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04688" y="3358896"/>
            <a:ext cx="905510" cy="777240"/>
          </a:xfrm>
          <a:custGeom>
            <a:avLst/>
            <a:gdLst/>
            <a:ahLst/>
            <a:cxnLst/>
            <a:rect l="l" t="t" r="r" b="b"/>
            <a:pathLst>
              <a:path w="905510" h="777239">
                <a:moveTo>
                  <a:pt x="452627" y="0"/>
                </a:moveTo>
                <a:lnTo>
                  <a:pt x="399850" y="2614"/>
                </a:lnTo>
                <a:lnTo>
                  <a:pt x="348858" y="10263"/>
                </a:lnTo>
                <a:lnTo>
                  <a:pt x="299992" y="22655"/>
                </a:lnTo>
                <a:lnTo>
                  <a:pt x="253592" y="39499"/>
                </a:lnTo>
                <a:lnTo>
                  <a:pt x="209998" y="60503"/>
                </a:lnTo>
                <a:lnTo>
                  <a:pt x="169550" y="85375"/>
                </a:lnTo>
                <a:lnTo>
                  <a:pt x="132587" y="113823"/>
                </a:lnTo>
                <a:lnTo>
                  <a:pt x="99450" y="145557"/>
                </a:lnTo>
                <a:lnTo>
                  <a:pt x="70479" y="180284"/>
                </a:lnTo>
                <a:lnTo>
                  <a:pt x="46013" y="217714"/>
                </a:lnTo>
                <a:lnTo>
                  <a:pt x="26392" y="257554"/>
                </a:lnTo>
                <a:lnTo>
                  <a:pt x="11956" y="299512"/>
                </a:lnTo>
                <a:lnTo>
                  <a:pt x="3045" y="343298"/>
                </a:lnTo>
                <a:lnTo>
                  <a:pt x="0" y="388619"/>
                </a:lnTo>
                <a:lnTo>
                  <a:pt x="3045" y="433941"/>
                </a:lnTo>
                <a:lnTo>
                  <a:pt x="11956" y="477727"/>
                </a:lnTo>
                <a:lnTo>
                  <a:pt x="26392" y="519685"/>
                </a:lnTo>
                <a:lnTo>
                  <a:pt x="46013" y="559525"/>
                </a:lnTo>
                <a:lnTo>
                  <a:pt x="70479" y="596955"/>
                </a:lnTo>
                <a:lnTo>
                  <a:pt x="99450" y="631682"/>
                </a:lnTo>
                <a:lnTo>
                  <a:pt x="132588" y="663416"/>
                </a:lnTo>
                <a:lnTo>
                  <a:pt x="169550" y="691864"/>
                </a:lnTo>
                <a:lnTo>
                  <a:pt x="209998" y="716736"/>
                </a:lnTo>
                <a:lnTo>
                  <a:pt x="253592" y="737740"/>
                </a:lnTo>
                <a:lnTo>
                  <a:pt x="299992" y="754584"/>
                </a:lnTo>
                <a:lnTo>
                  <a:pt x="348858" y="766976"/>
                </a:lnTo>
                <a:lnTo>
                  <a:pt x="399850" y="774625"/>
                </a:lnTo>
                <a:lnTo>
                  <a:pt x="452627" y="777239"/>
                </a:lnTo>
                <a:lnTo>
                  <a:pt x="505405" y="774625"/>
                </a:lnTo>
                <a:lnTo>
                  <a:pt x="556397" y="766976"/>
                </a:lnTo>
                <a:lnTo>
                  <a:pt x="605263" y="754584"/>
                </a:lnTo>
                <a:lnTo>
                  <a:pt x="651663" y="737740"/>
                </a:lnTo>
                <a:lnTo>
                  <a:pt x="695257" y="716736"/>
                </a:lnTo>
                <a:lnTo>
                  <a:pt x="735705" y="691864"/>
                </a:lnTo>
                <a:lnTo>
                  <a:pt x="772668" y="663416"/>
                </a:lnTo>
                <a:lnTo>
                  <a:pt x="805805" y="631682"/>
                </a:lnTo>
                <a:lnTo>
                  <a:pt x="834776" y="596955"/>
                </a:lnTo>
                <a:lnTo>
                  <a:pt x="859242" y="559525"/>
                </a:lnTo>
                <a:lnTo>
                  <a:pt x="878863" y="519685"/>
                </a:lnTo>
                <a:lnTo>
                  <a:pt x="893299" y="477727"/>
                </a:lnTo>
                <a:lnTo>
                  <a:pt x="902210" y="433941"/>
                </a:lnTo>
                <a:lnTo>
                  <a:pt x="905256" y="388619"/>
                </a:lnTo>
                <a:lnTo>
                  <a:pt x="902210" y="343298"/>
                </a:lnTo>
                <a:lnTo>
                  <a:pt x="893299" y="299512"/>
                </a:lnTo>
                <a:lnTo>
                  <a:pt x="878863" y="257554"/>
                </a:lnTo>
                <a:lnTo>
                  <a:pt x="859242" y="217714"/>
                </a:lnTo>
                <a:lnTo>
                  <a:pt x="834776" y="180284"/>
                </a:lnTo>
                <a:lnTo>
                  <a:pt x="805805" y="145557"/>
                </a:lnTo>
                <a:lnTo>
                  <a:pt x="772668" y="113823"/>
                </a:lnTo>
                <a:lnTo>
                  <a:pt x="735705" y="85375"/>
                </a:lnTo>
                <a:lnTo>
                  <a:pt x="695257" y="60503"/>
                </a:lnTo>
                <a:lnTo>
                  <a:pt x="651663" y="39499"/>
                </a:lnTo>
                <a:lnTo>
                  <a:pt x="605263" y="22655"/>
                </a:lnTo>
                <a:lnTo>
                  <a:pt x="556397" y="10263"/>
                </a:lnTo>
                <a:lnTo>
                  <a:pt x="505405" y="2614"/>
                </a:lnTo>
                <a:lnTo>
                  <a:pt x="452627" y="0"/>
                </a:lnTo>
                <a:close/>
              </a:path>
            </a:pathLst>
          </a:custGeom>
          <a:solidFill>
            <a:srgbClr val="3178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19900" y="3322320"/>
            <a:ext cx="905510" cy="777240"/>
          </a:xfrm>
          <a:custGeom>
            <a:avLst/>
            <a:gdLst/>
            <a:ahLst/>
            <a:cxnLst/>
            <a:rect l="l" t="t" r="r" b="b"/>
            <a:pathLst>
              <a:path w="905509" h="777239">
                <a:moveTo>
                  <a:pt x="452627" y="0"/>
                </a:moveTo>
                <a:lnTo>
                  <a:pt x="399850" y="2614"/>
                </a:lnTo>
                <a:lnTo>
                  <a:pt x="348858" y="10263"/>
                </a:lnTo>
                <a:lnTo>
                  <a:pt x="299992" y="22655"/>
                </a:lnTo>
                <a:lnTo>
                  <a:pt x="253592" y="39499"/>
                </a:lnTo>
                <a:lnTo>
                  <a:pt x="209998" y="60503"/>
                </a:lnTo>
                <a:lnTo>
                  <a:pt x="169550" y="85375"/>
                </a:lnTo>
                <a:lnTo>
                  <a:pt x="132588" y="113823"/>
                </a:lnTo>
                <a:lnTo>
                  <a:pt x="99450" y="145557"/>
                </a:lnTo>
                <a:lnTo>
                  <a:pt x="70479" y="180284"/>
                </a:lnTo>
                <a:lnTo>
                  <a:pt x="46013" y="217714"/>
                </a:lnTo>
                <a:lnTo>
                  <a:pt x="26392" y="257554"/>
                </a:lnTo>
                <a:lnTo>
                  <a:pt x="11956" y="299512"/>
                </a:lnTo>
                <a:lnTo>
                  <a:pt x="3045" y="343298"/>
                </a:lnTo>
                <a:lnTo>
                  <a:pt x="0" y="388619"/>
                </a:lnTo>
                <a:lnTo>
                  <a:pt x="3045" y="433941"/>
                </a:lnTo>
                <a:lnTo>
                  <a:pt x="11956" y="477727"/>
                </a:lnTo>
                <a:lnTo>
                  <a:pt x="26392" y="519685"/>
                </a:lnTo>
                <a:lnTo>
                  <a:pt x="46013" y="559525"/>
                </a:lnTo>
                <a:lnTo>
                  <a:pt x="70479" y="596955"/>
                </a:lnTo>
                <a:lnTo>
                  <a:pt x="99450" y="631682"/>
                </a:lnTo>
                <a:lnTo>
                  <a:pt x="132587" y="663416"/>
                </a:lnTo>
                <a:lnTo>
                  <a:pt x="169550" y="691864"/>
                </a:lnTo>
                <a:lnTo>
                  <a:pt x="209998" y="716736"/>
                </a:lnTo>
                <a:lnTo>
                  <a:pt x="253592" y="737740"/>
                </a:lnTo>
                <a:lnTo>
                  <a:pt x="299992" y="754584"/>
                </a:lnTo>
                <a:lnTo>
                  <a:pt x="348858" y="766976"/>
                </a:lnTo>
                <a:lnTo>
                  <a:pt x="399850" y="774625"/>
                </a:lnTo>
                <a:lnTo>
                  <a:pt x="452627" y="777239"/>
                </a:lnTo>
                <a:lnTo>
                  <a:pt x="505405" y="774625"/>
                </a:lnTo>
                <a:lnTo>
                  <a:pt x="556397" y="766976"/>
                </a:lnTo>
                <a:lnTo>
                  <a:pt x="605263" y="754584"/>
                </a:lnTo>
                <a:lnTo>
                  <a:pt x="651663" y="737740"/>
                </a:lnTo>
                <a:lnTo>
                  <a:pt x="695257" y="716736"/>
                </a:lnTo>
                <a:lnTo>
                  <a:pt x="735705" y="691864"/>
                </a:lnTo>
                <a:lnTo>
                  <a:pt x="772667" y="663416"/>
                </a:lnTo>
                <a:lnTo>
                  <a:pt x="805805" y="631682"/>
                </a:lnTo>
                <a:lnTo>
                  <a:pt x="834776" y="596955"/>
                </a:lnTo>
                <a:lnTo>
                  <a:pt x="859242" y="559525"/>
                </a:lnTo>
                <a:lnTo>
                  <a:pt x="878863" y="519685"/>
                </a:lnTo>
                <a:lnTo>
                  <a:pt x="893299" y="477727"/>
                </a:lnTo>
                <a:lnTo>
                  <a:pt x="902210" y="433941"/>
                </a:lnTo>
                <a:lnTo>
                  <a:pt x="905255" y="388619"/>
                </a:lnTo>
                <a:lnTo>
                  <a:pt x="902210" y="343298"/>
                </a:lnTo>
                <a:lnTo>
                  <a:pt x="893299" y="299512"/>
                </a:lnTo>
                <a:lnTo>
                  <a:pt x="878863" y="257554"/>
                </a:lnTo>
                <a:lnTo>
                  <a:pt x="859242" y="217714"/>
                </a:lnTo>
                <a:lnTo>
                  <a:pt x="834776" y="180284"/>
                </a:lnTo>
                <a:lnTo>
                  <a:pt x="805805" y="145557"/>
                </a:lnTo>
                <a:lnTo>
                  <a:pt x="772668" y="113823"/>
                </a:lnTo>
                <a:lnTo>
                  <a:pt x="735705" y="85375"/>
                </a:lnTo>
                <a:lnTo>
                  <a:pt x="695257" y="60503"/>
                </a:lnTo>
                <a:lnTo>
                  <a:pt x="651663" y="39499"/>
                </a:lnTo>
                <a:lnTo>
                  <a:pt x="605263" y="22655"/>
                </a:lnTo>
                <a:lnTo>
                  <a:pt x="556397" y="10263"/>
                </a:lnTo>
                <a:lnTo>
                  <a:pt x="505405" y="2614"/>
                </a:lnTo>
                <a:lnTo>
                  <a:pt x="452627" y="0"/>
                </a:lnTo>
                <a:close/>
              </a:path>
            </a:pathLst>
          </a:custGeom>
          <a:solidFill>
            <a:srgbClr val="3178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96528" y="3304032"/>
            <a:ext cx="905510" cy="779145"/>
          </a:xfrm>
          <a:custGeom>
            <a:avLst/>
            <a:gdLst/>
            <a:ahLst/>
            <a:cxnLst/>
            <a:rect l="l" t="t" r="r" b="b"/>
            <a:pathLst>
              <a:path w="905509" h="779145">
                <a:moveTo>
                  <a:pt x="452627" y="0"/>
                </a:moveTo>
                <a:lnTo>
                  <a:pt x="399850" y="2620"/>
                </a:lnTo>
                <a:lnTo>
                  <a:pt x="348858" y="10285"/>
                </a:lnTo>
                <a:lnTo>
                  <a:pt x="299992" y="22704"/>
                </a:lnTo>
                <a:lnTo>
                  <a:pt x="253592" y="39584"/>
                </a:lnTo>
                <a:lnTo>
                  <a:pt x="209998" y="60631"/>
                </a:lnTo>
                <a:lnTo>
                  <a:pt x="169550" y="85555"/>
                </a:lnTo>
                <a:lnTo>
                  <a:pt x="132588" y="114061"/>
                </a:lnTo>
                <a:lnTo>
                  <a:pt x="99450" y="145859"/>
                </a:lnTo>
                <a:lnTo>
                  <a:pt x="70479" y="180656"/>
                </a:lnTo>
                <a:lnTo>
                  <a:pt x="46013" y="218158"/>
                </a:lnTo>
                <a:lnTo>
                  <a:pt x="26392" y="258074"/>
                </a:lnTo>
                <a:lnTo>
                  <a:pt x="11956" y="300112"/>
                </a:lnTo>
                <a:lnTo>
                  <a:pt x="3045" y="343978"/>
                </a:lnTo>
                <a:lnTo>
                  <a:pt x="0" y="389381"/>
                </a:lnTo>
                <a:lnTo>
                  <a:pt x="3045" y="434785"/>
                </a:lnTo>
                <a:lnTo>
                  <a:pt x="11956" y="478651"/>
                </a:lnTo>
                <a:lnTo>
                  <a:pt x="26392" y="520689"/>
                </a:lnTo>
                <a:lnTo>
                  <a:pt x="46013" y="560605"/>
                </a:lnTo>
                <a:lnTo>
                  <a:pt x="70479" y="598107"/>
                </a:lnTo>
                <a:lnTo>
                  <a:pt x="99450" y="632904"/>
                </a:lnTo>
                <a:lnTo>
                  <a:pt x="132587" y="664702"/>
                </a:lnTo>
                <a:lnTo>
                  <a:pt x="169550" y="693208"/>
                </a:lnTo>
                <a:lnTo>
                  <a:pt x="209998" y="718132"/>
                </a:lnTo>
                <a:lnTo>
                  <a:pt x="253592" y="739179"/>
                </a:lnTo>
                <a:lnTo>
                  <a:pt x="299992" y="756059"/>
                </a:lnTo>
                <a:lnTo>
                  <a:pt x="348858" y="768478"/>
                </a:lnTo>
                <a:lnTo>
                  <a:pt x="399850" y="776143"/>
                </a:lnTo>
                <a:lnTo>
                  <a:pt x="452627" y="778763"/>
                </a:lnTo>
                <a:lnTo>
                  <a:pt x="505405" y="776143"/>
                </a:lnTo>
                <a:lnTo>
                  <a:pt x="556397" y="768478"/>
                </a:lnTo>
                <a:lnTo>
                  <a:pt x="605263" y="756059"/>
                </a:lnTo>
                <a:lnTo>
                  <a:pt x="651663" y="739179"/>
                </a:lnTo>
                <a:lnTo>
                  <a:pt x="695257" y="718132"/>
                </a:lnTo>
                <a:lnTo>
                  <a:pt x="735705" y="693208"/>
                </a:lnTo>
                <a:lnTo>
                  <a:pt x="772667" y="664702"/>
                </a:lnTo>
                <a:lnTo>
                  <a:pt x="805805" y="632904"/>
                </a:lnTo>
                <a:lnTo>
                  <a:pt x="834776" y="598107"/>
                </a:lnTo>
                <a:lnTo>
                  <a:pt x="859242" y="560605"/>
                </a:lnTo>
                <a:lnTo>
                  <a:pt x="878863" y="520689"/>
                </a:lnTo>
                <a:lnTo>
                  <a:pt x="893299" y="478651"/>
                </a:lnTo>
                <a:lnTo>
                  <a:pt x="902210" y="434785"/>
                </a:lnTo>
                <a:lnTo>
                  <a:pt x="905255" y="389381"/>
                </a:lnTo>
                <a:lnTo>
                  <a:pt x="902210" y="343978"/>
                </a:lnTo>
                <a:lnTo>
                  <a:pt x="893299" y="300112"/>
                </a:lnTo>
                <a:lnTo>
                  <a:pt x="878863" y="258074"/>
                </a:lnTo>
                <a:lnTo>
                  <a:pt x="859242" y="218158"/>
                </a:lnTo>
                <a:lnTo>
                  <a:pt x="834776" y="180656"/>
                </a:lnTo>
                <a:lnTo>
                  <a:pt x="805805" y="145859"/>
                </a:lnTo>
                <a:lnTo>
                  <a:pt x="772668" y="114061"/>
                </a:lnTo>
                <a:lnTo>
                  <a:pt x="735705" y="85555"/>
                </a:lnTo>
                <a:lnTo>
                  <a:pt x="695257" y="60631"/>
                </a:lnTo>
                <a:lnTo>
                  <a:pt x="651663" y="39584"/>
                </a:lnTo>
                <a:lnTo>
                  <a:pt x="605263" y="22704"/>
                </a:lnTo>
                <a:lnTo>
                  <a:pt x="556397" y="10285"/>
                </a:lnTo>
                <a:lnTo>
                  <a:pt x="505405" y="2620"/>
                </a:lnTo>
                <a:lnTo>
                  <a:pt x="452627" y="0"/>
                </a:lnTo>
                <a:close/>
              </a:path>
            </a:pathLst>
          </a:custGeom>
          <a:solidFill>
            <a:srgbClr val="3178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08692" y="3265932"/>
            <a:ext cx="905510" cy="779145"/>
          </a:xfrm>
          <a:custGeom>
            <a:avLst/>
            <a:gdLst/>
            <a:ahLst/>
            <a:cxnLst/>
            <a:rect l="l" t="t" r="r" b="b"/>
            <a:pathLst>
              <a:path w="905509" h="779145">
                <a:moveTo>
                  <a:pt x="452627" y="0"/>
                </a:moveTo>
                <a:lnTo>
                  <a:pt x="399850" y="2620"/>
                </a:lnTo>
                <a:lnTo>
                  <a:pt x="348858" y="10285"/>
                </a:lnTo>
                <a:lnTo>
                  <a:pt x="299992" y="22704"/>
                </a:lnTo>
                <a:lnTo>
                  <a:pt x="253592" y="39584"/>
                </a:lnTo>
                <a:lnTo>
                  <a:pt x="209998" y="60631"/>
                </a:lnTo>
                <a:lnTo>
                  <a:pt x="169550" y="85555"/>
                </a:lnTo>
                <a:lnTo>
                  <a:pt x="132588" y="114061"/>
                </a:lnTo>
                <a:lnTo>
                  <a:pt x="99450" y="145859"/>
                </a:lnTo>
                <a:lnTo>
                  <a:pt x="70479" y="180656"/>
                </a:lnTo>
                <a:lnTo>
                  <a:pt x="46013" y="218158"/>
                </a:lnTo>
                <a:lnTo>
                  <a:pt x="26392" y="258074"/>
                </a:lnTo>
                <a:lnTo>
                  <a:pt x="11956" y="300112"/>
                </a:lnTo>
                <a:lnTo>
                  <a:pt x="3045" y="343978"/>
                </a:lnTo>
                <a:lnTo>
                  <a:pt x="0" y="389381"/>
                </a:lnTo>
                <a:lnTo>
                  <a:pt x="3045" y="434785"/>
                </a:lnTo>
                <a:lnTo>
                  <a:pt x="11956" y="478651"/>
                </a:lnTo>
                <a:lnTo>
                  <a:pt x="26392" y="520689"/>
                </a:lnTo>
                <a:lnTo>
                  <a:pt x="46013" y="560605"/>
                </a:lnTo>
                <a:lnTo>
                  <a:pt x="70479" y="598107"/>
                </a:lnTo>
                <a:lnTo>
                  <a:pt x="99450" y="632904"/>
                </a:lnTo>
                <a:lnTo>
                  <a:pt x="132587" y="664702"/>
                </a:lnTo>
                <a:lnTo>
                  <a:pt x="169550" y="693208"/>
                </a:lnTo>
                <a:lnTo>
                  <a:pt x="209998" y="718132"/>
                </a:lnTo>
                <a:lnTo>
                  <a:pt x="253592" y="739179"/>
                </a:lnTo>
                <a:lnTo>
                  <a:pt x="299992" y="756059"/>
                </a:lnTo>
                <a:lnTo>
                  <a:pt x="348858" y="768478"/>
                </a:lnTo>
                <a:lnTo>
                  <a:pt x="399850" y="776143"/>
                </a:lnTo>
                <a:lnTo>
                  <a:pt x="452627" y="778763"/>
                </a:lnTo>
                <a:lnTo>
                  <a:pt x="505405" y="776143"/>
                </a:lnTo>
                <a:lnTo>
                  <a:pt x="556397" y="768478"/>
                </a:lnTo>
                <a:lnTo>
                  <a:pt x="605263" y="756059"/>
                </a:lnTo>
                <a:lnTo>
                  <a:pt x="651663" y="739179"/>
                </a:lnTo>
                <a:lnTo>
                  <a:pt x="695257" y="718132"/>
                </a:lnTo>
                <a:lnTo>
                  <a:pt x="735705" y="693208"/>
                </a:lnTo>
                <a:lnTo>
                  <a:pt x="772667" y="664702"/>
                </a:lnTo>
                <a:lnTo>
                  <a:pt x="805805" y="632904"/>
                </a:lnTo>
                <a:lnTo>
                  <a:pt x="834776" y="598107"/>
                </a:lnTo>
                <a:lnTo>
                  <a:pt x="859242" y="560605"/>
                </a:lnTo>
                <a:lnTo>
                  <a:pt x="878863" y="520689"/>
                </a:lnTo>
                <a:lnTo>
                  <a:pt x="893299" y="478651"/>
                </a:lnTo>
                <a:lnTo>
                  <a:pt x="902210" y="434785"/>
                </a:lnTo>
                <a:lnTo>
                  <a:pt x="905255" y="389381"/>
                </a:lnTo>
                <a:lnTo>
                  <a:pt x="902210" y="343978"/>
                </a:lnTo>
                <a:lnTo>
                  <a:pt x="893299" y="300112"/>
                </a:lnTo>
                <a:lnTo>
                  <a:pt x="878863" y="258074"/>
                </a:lnTo>
                <a:lnTo>
                  <a:pt x="859242" y="218158"/>
                </a:lnTo>
                <a:lnTo>
                  <a:pt x="834776" y="180656"/>
                </a:lnTo>
                <a:lnTo>
                  <a:pt x="805805" y="145859"/>
                </a:lnTo>
                <a:lnTo>
                  <a:pt x="772668" y="114061"/>
                </a:lnTo>
                <a:lnTo>
                  <a:pt x="735705" y="85555"/>
                </a:lnTo>
                <a:lnTo>
                  <a:pt x="695257" y="60631"/>
                </a:lnTo>
                <a:lnTo>
                  <a:pt x="651663" y="39584"/>
                </a:lnTo>
                <a:lnTo>
                  <a:pt x="605263" y="22704"/>
                </a:lnTo>
                <a:lnTo>
                  <a:pt x="556397" y="10285"/>
                </a:lnTo>
                <a:lnTo>
                  <a:pt x="505405" y="2620"/>
                </a:lnTo>
                <a:lnTo>
                  <a:pt x="452627" y="0"/>
                </a:lnTo>
                <a:close/>
              </a:path>
            </a:pathLst>
          </a:custGeom>
          <a:solidFill>
            <a:srgbClr val="3178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55394" y="2424689"/>
            <a:ext cx="1177925" cy="1551305"/>
          </a:xfrm>
          <a:prstGeom prst="rect">
            <a:avLst/>
          </a:prstGeom>
        </p:spPr>
        <p:txBody>
          <a:bodyPr vert="horz" wrap="square" lIns="0" tIns="224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70"/>
              </a:spcBef>
            </a:pPr>
            <a:r>
              <a:rPr sz="4400" spc="-75" dirty="0">
                <a:solidFill>
                  <a:srgbClr val="56555A"/>
                </a:solidFill>
                <a:latin typeface="Arial"/>
                <a:cs typeface="Arial"/>
              </a:rPr>
              <a:t>RUP</a:t>
            </a:r>
            <a:endParaRPr sz="44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1220"/>
              </a:spcBef>
            </a:pPr>
            <a:r>
              <a:rPr sz="3200" spc="-5" dirty="0">
                <a:solidFill>
                  <a:srgbClr val="FFFFFF"/>
                </a:solidFill>
                <a:latin typeface="Arial Black"/>
                <a:cs typeface="Arial Black"/>
              </a:rPr>
              <a:t>120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41975" y="2246376"/>
            <a:ext cx="671830" cy="1721485"/>
          </a:xfrm>
          <a:prstGeom prst="rect">
            <a:avLst/>
          </a:prstGeom>
        </p:spPr>
        <p:txBody>
          <a:bodyPr vert="horz" wrap="square" lIns="0" tIns="29845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2350"/>
              </a:spcBef>
            </a:pPr>
            <a:r>
              <a:rPr sz="4800" dirty="0">
                <a:solidFill>
                  <a:srgbClr val="56555A"/>
                </a:solidFill>
                <a:latin typeface="Gabriola"/>
                <a:cs typeface="Gabriola"/>
              </a:rPr>
              <a:t>X</a:t>
            </a:r>
            <a:r>
              <a:rPr sz="4800" spc="-325" dirty="0">
                <a:solidFill>
                  <a:srgbClr val="56555A"/>
                </a:solidFill>
                <a:latin typeface="Gabriola"/>
                <a:cs typeface="Gabriola"/>
              </a:rPr>
              <a:t> </a:t>
            </a:r>
            <a:r>
              <a:rPr sz="4800" dirty="0">
                <a:solidFill>
                  <a:srgbClr val="56555A"/>
                </a:solidFill>
                <a:latin typeface="Gabriola"/>
                <a:cs typeface="Gabriola"/>
              </a:rPr>
              <a:t>P</a:t>
            </a:r>
            <a:endParaRPr sz="4800">
              <a:latin typeface="Gabriola"/>
              <a:cs typeface="Gabriola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3200" dirty="0">
                <a:solidFill>
                  <a:srgbClr val="FFFFFF"/>
                </a:solidFill>
                <a:latin typeface="Arial Black"/>
                <a:cs typeface="Arial Black"/>
              </a:rPr>
              <a:t>13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83806" y="2636266"/>
            <a:ext cx="1276350" cy="1329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56555A"/>
                </a:solidFill>
                <a:latin typeface="Verdana"/>
                <a:cs typeface="Verdana"/>
              </a:rPr>
              <a:t>scrum</a:t>
            </a:r>
            <a:endParaRPr sz="3200">
              <a:latin typeface="Verdana"/>
              <a:cs typeface="Verdana"/>
            </a:endParaRPr>
          </a:p>
          <a:p>
            <a:pPr marL="32384" algn="ctr">
              <a:lnSpc>
                <a:spcPct val="100000"/>
              </a:lnSpc>
              <a:spcBef>
                <a:spcPts val="2580"/>
              </a:spcBef>
            </a:pPr>
            <a:r>
              <a:rPr sz="3200" dirty="0">
                <a:solidFill>
                  <a:srgbClr val="FFFFFF"/>
                </a:solidFill>
                <a:latin typeface="Arial Black"/>
                <a:cs typeface="Arial Black"/>
              </a:rPr>
              <a:t>9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30894" y="2441912"/>
            <a:ext cx="1531620" cy="1478280"/>
          </a:xfrm>
          <a:prstGeom prst="rect">
            <a:avLst/>
          </a:prstGeom>
        </p:spPr>
        <p:txBody>
          <a:bodyPr vert="horz" wrap="square" lIns="0" tIns="2324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30"/>
              </a:spcBef>
            </a:pPr>
            <a:r>
              <a:rPr sz="3600" i="1" spc="-5" dirty="0">
                <a:solidFill>
                  <a:srgbClr val="56555A"/>
                </a:solidFill>
                <a:latin typeface="MV Boli"/>
                <a:cs typeface="MV Boli"/>
              </a:rPr>
              <a:t>Kanban</a:t>
            </a:r>
            <a:endParaRPr sz="3600">
              <a:latin typeface="MV Boli"/>
              <a:cs typeface="MV Boli"/>
            </a:endParaRPr>
          </a:p>
          <a:p>
            <a:pPr marL="75565" algn="ctr">
              <a:lnSpc>
                <a:spcPct val="100000"/>
              </a:lnSpc>
              <a:spcBef>
                <a:spcPts val="1545"/>
              </a:spcBef>
            </a:pPr>
            <a:r>
              <a:rPr sz="32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90809" y="2369261"/>
            <a:ext cx="1422400" cy="152273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5"/>
              </a:spcBef>
            </a:pPr>
            <a:r>
              <a:rPr sz="2800" spc="-80" dirty="0">
                <a:solidFill>
                  <a:srgbClr val="56555A"/>
                </a:solidFill>
                <a:latin typeface="Arial"/>
                <a:cs typeface="Arial"/>
              </a:rPr>
              <a:t>Do  </a:t>
            </a:r>
            <a:r>
              <a:rPr sz="2800" spc="-155" dirty="0">
                <a:solidFill>
                  <a:srgbClr val="56555A"/>
                </a:solidFill>
                <a:latin typeface="Arial"/>
                <a:cs typeface="Arial"/>
              </a:rPr>
              <a:t>w</a:t>
            </a:r>
            <a:r>
              <a:rPr sz="2800" spc="-145" dirty="0">
                <a:solidFill>
                  <a:srgbClr val="56555A"/>
                </a:solidFill>
                <a:latin typeface="Arial"/>
                <a:cs typeface="Arial"/>
              </a:rPr>
              <a:t>ha</a:t>
            </a:r>
            <a:r>
              <a:rPr sz="2800" spc="-150" dirty="0">
                <a:solidFill>
                  <a:srgbClr val="56555A"/>
                </a:solidFill>
                <a:latin typeface="Arial"/>
                <a:cs typeface="Arial"/>
              </a:rPr>
              <a:t>t</a:t>
            </a:r>
            <a:r>
              <a:rPr sz="2800" spc="-145" dirty="0">
                <a:solidFill>
                  <a:srgbClr val="56555A"/>
                </a:solidFill>
                <a:latin typeface="Arial"/>
                <a:cs typeface="Arial"/>
              </a:rPr>
              <a:t>ever</a:t>
            </a:r>
            <a:r>
              <a:rPr sz="2800" spc="-5" dirty="0">
                <a:solidFill>
                  <a:srgbClr val="56555A"/>
                </a:solidFill>
                <a:latin typeface="Arial"/>
                <a:cs typeface="Arial"/>
              </a:rPr>
              <a:t>!</a:t>
            </a:r>
            <a:endParaRPr sz="2800">
              <a:latin typeface="Arial"/>
              <a:cs typeface="Arial"/>
            </a:endParaRPr>
          </a:p>
          <a:p>
            <a:pPr marL="131445">
              <a:lnSpc>
                <a:spcPct val="100000"/>
              </a:lnSpc>
              <a:spcBef>
                <a:spcPts val="1510"/>
              </a:spcBef>
            </a:pPr>
            <a:r>
              <a:rPr sz="3200" dirty="0">
                <a:solidFill>
                  <a:srgbClr val="FFFFFF"/>
                </a:solidFill>
                <a:latin typeface="Arial Black"/>
                <a:cs typeface="Arial Black"/>
              </a:rPr>
              <a:t>0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245608" y="2011679"/>
            <a:ext cx="2979420" cy="733425"/>
          </a:xfrm>
          <a:custGeom>
            <a:avLst/>
            <a:gdLst/>
            <a:ahLst/>
            <a:cxnLst/>
            <a:rect l="l" t="t" r="r" b="b"/>
            <a:pathLst>
              <a:path w="2979420" h="733425">
                <a:moveTo>
                  <a:pt x="0" y="733044"/>
                </a:moveTo>
                <a:lnTo>
                  <a:pt x="10817" y="663392"/>
                </a:lnTo>
                <a:lnTo>
                  <a:pt x="41930" y="598154"/>
                </a:lnTo>
                <a:lnTo>
                  <a:pt x="91327" y="538558"/>
                </a:lnTo>
                <a:lnTo>
                  <a:pt x="122253" y="511260"/>
                </a:lnTo>
                <a:lnTo>
                  <a:pt x="156996" y="485832"/>
                </a:lnTo>
                <a:lnTo>
                  <a:pt x="195304" y="462430"/>
                </a:lnTo>
                <a:lnTo>
                  <a:pt x="236926" y="441205"/>
                </a:lnTo>
                <a:lnTo>
                  <a:pt x="281610" y="422312"/>
                </a:lnTo>
                <a:lnTo>
                  <a:pt x="329105" y="405905"/>
                </a:lnTo>
                <a:lnTo>
                  <a:pt x="379160" y="392136"/>
                </a:lnTo>
                <a:lnTo>
                  <a:pt x="431523" y="381160"/>
                </a:lnTo>
                <a:lnTo>
                  <a:pt x="485943" y="373130"/>
                </a:lnTo>
                <a:lnTo>
                  <a:pt x="542168" y="368199"/>
                </a:lnTo>
                <a:lnTo>
                  <a:pt x="599947" y="366522"/>
                </a:lnTo>
                <a:lnTo>
                  <a:pt x="889762" y="366522"/>
                </a:lnTo>
                <a:lnTo>
                  <a:pt x="947541" y="364844"/>
                </a:lnTo>
                <a:lnTo>
                  <a:pt x="1003766" y="359913"/>
                </a:lnTo>
                <a:lnTo>
                  <a:pt x="1058186" y="351883"/>
                </a:lnTo>
                <a:lnTo>
                  <a:pt x="1110549" y="340907"/>
                </a:lnTo>
                <a:lnTo>
                  <a:pt x="1160604" y="327138"/>
                </a:lnTo>
                <a:lnTo>
                  <a:pt x="1208099" y="310731"/>
                </a:lnTo>
                <a:lnTo>
                  <a:pt x="1252783" y="291838"/>
                </a:lnTo>
                <a:lnTo>
                  <a:pt x="1294405" y="270613"/>
                </a:lnTo>
                <a:lnTo>
                  <a:pt x="1332713" y="247211"/>
                </a:lnTo>
                <a:lnTo>
                  <a:pt x="1367456" y="221783"/>
                </a:lnTo>
                <a:lnTo>
                  <a:pt x="1398382" y="194485"/>
                </a:lnTo>
                <a:lnTo>
                  <a:pt x="1425240" y="165469"/>
                </a:lnTo>
                <a:lnTo>
                  <a:pt x="1465746" y="102898"/>
                </a:lnTo>
                <a:lnTo>
                  <a:pt x="1486963" y="35300"/>
                </a:lnTo>
                <a:lnTo>
                  <a:pt x="1489710" y="0"/>
                </a:lnTo>
                <a:lnTo>
                  <a:pt x="1492456" y="35300"/>
                </a:lnTo>
                <a:lnTo>
                  <a:pt x="1513673" y="102898"/>
                </a:lnTo>
                <a:lnTo>
                  <a:pt x="1554179" y="165469"/>
                </a:lnTo>
                <a:lnTo>
                  <a:pt x="1581037" y="194485"/>
                </a:lnTo>
                <a:lnTo>
                  <a:pt x="1611963" y="221783"/>
                </a:lnTo>
                <a:lnTo>
                  <a:pt x="1646706" y="247211"/>
                </a:lnTo>
                <a:lnTo>
                  <a:pt x="1685014" y="270613"/>
                </a:lnTo>
                <a:lnTo>
                  <a:pt x="1726636" y="291838"/>
                </a:lnTo>
                <a:lnTo>
                  <a:pt x="1771320" y="310731"/>
                </a:lnTo>
                <a:lnTo>
                  <a:pt x="1818815" y="327138"/>
                </a:lnTo>
                <a:lnTo>
                  <a:pt x="1868870" y="340907"/>
                </a:lnTo>
                <a:lnTo>
                  <a:pt x="1921233" y="351883"/>
                </a:lnTo>
                <a:lnTo>
                  <a:pt x="1975653" y="359913"/>
                </a:lnTo>
                <a:lnTo>
                  <a:pt x="2031878" y="364844"/>
                </a:lnTo>
                <a:lnTo>
                  <a:pt x="2089658" y="366522"/>
                </a:lnTo>
                <a:lnTo>
                  <a:pt x="2379471" y="366522"/>
                </a:lnTo>
                <a:lnTo>
                  <a:pt x="2437251" y="368199"/>
                </a:lnTo>
                <a:lnTo>
                  <a:pt x="2493476" y="373130"/>
                </a:lnTo>
                <a:lnTo>
                  <a:pt x="2547896" y="381160"/>
                </a:lnTo>
                <a:lnTo>
                  <a:pt x="2600259" y="392136"/>
                </a:lnTo>
                <a:lnTo>
                  <a:pt x="2650314" y="405905"/>
                </a:lnTo>
                <a:lnTo>
                  <a:pt x="2697809" y="422312"/>
                </a:lnTo>
                <a:lnTo>
                  <a:pt x="2742493" y="441205"/>
                </a:lnTo>
                <a:lnTo>
                  <a:pt x="2784115" y="462430"/>
                </a:lnTo>
                <a:lnTo>
                  <a:pt x="2822423" y="485832"/>
                </a:lnTo>
                <a:lnTo>
                  <a:pt x="2857166" y="511260"/>
                </a:lnTo>
                <a:lnTo>
                  <a:pt x="2888092" y="538558"/>
                </a:lnTo>
                <a:lnTo>
                  <a:pt x="2914950" y="567574"/>
                </a:lnTo>
                <a:lnTo>
                  <a:pt x="2955456" y="630145"/>
                </a:lnTo>
                <a:lnTo>
                  <a:pt x="2976673" y="697743"/>
                </a:lnTo>
                <a:lnTo>
                  <a:pt x="2979419" y="733044"/>
                </a:lnTo>
              </a:path>
            </a:pathLst>
          </a:custGeom>
          <a:ln w="57912">
            <a:solidFill>
              <a:srgbClr val="5655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226178" y="424053"/>
            <a:ext cx="4521835" cy="1329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solidFill>
                  <a:srgbClr val="56555A"/>
                </a:solidFill>
                <a:latin typeface="Arial"/>
                <a:cs typeface="Arial"/>
              </a:rPr>
              <a:t>Prescriptive </a:t>
            </a:r>
            <a:r>
              <a:rPr sz="2800" spc="-35" dirty="0">
                <a:solidFill>
                  <a:srgbClr val="56555A"/>
                </a:solidFill>
                <a:latin typeface="Arial"/>
                <a:cs typeface="Arial"/>
              </a:rPr>
              <a:t>vs.</a:t>
            </a:r>
            <a:r>
              <a:rPr sz="2800" spc="-37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56555A"/>
                </a:solidFill>
                <a:latin typeface="Arial"/>
                <a:cs typeface="Arial"/>
              </a:rPr>
              <a:t>Adaptive</a:t>
            </a:r>
            <a:endParaRPr sz="2800">
              <a:latin typeface="Arial"/>
              <a:cs typeface="Arial"/>
            </a:endParaRPr>
          </a:p>
          <a:p>
            <a:pPr marL="948690" algn="ctr">
              <a:lnSpc>
                <a:spcPct val="100000"/>
              </a:lnSpc>
              <a:spcBef>
                <a:spcPts val="2595"/>
              </a:spcBef>
            </a:pPr>
            <a:r>
              <a:rPr sz="3600" i="1" spc="-5" dirty="0">
                <a:solidFill>
                  <a:srgbClr val="56555A"/>
                </a:solidFill>
                <a:latin typeface="MV Boli"/>
                <a:cs typeface="MV Boli"/>
              </a:rPr>
              <a:t>The </a:t>
            </a:r>
            <a:r>
              <a:rPr sz="3600" i="1" dirty="0">
                <a:solidFill>
                  <a:srgbClr val="56555A"/>
                </a:solidFill>
                <a:latin typeface="MV Boli"/>
                <a:cs typeface="MV Boli"/>
              </a:rPr>
              <a:t>Sweet</a:t>
            </a:r>
            <a:r>
              <a:rPr sz="3600" i="1" spc="-95" dirty="0">
                <a:solidFill>
                  <a:srgbClr val="56555A"/>
                </a:solidFill>
                <a:latin typeface="MV Boli"/>
                <a:cs typeface="MV Boli"/>
              </a:rPr>
              <a:t> </a:t>
            </a:r>
            <a:r>
              <a:rPr sz="3600" i="1" dirty="0">
                <a:solidFill>
                  <a:srgbClr val="56555A"/>
                </a:solidFill>
                <a:latin typeface="MV Boli"/>
                <a:cs typeface="MV Boli"/>
              </a:rPr>
              <a:t>Spot</a:t>
            </a:r>
            <a:endParaRPr sz="3600">
              <a:latin typeface="MV Boli"/>
              <a:cs typeface="MV Bol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88051" y="424053"/>
            <a:ext cx="1221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A</a:t>
            </a:r>
            <a:r>
              <a:rPr spc="-50" dirty="0"/>
              <a:t>gend</a:t>
            </a:r>
            <a:r>
              <a:rPr spc="-5" dirty="0"/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5682" y="2814065"/>
            <a:ext cx="3349625" cy="1009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9875">
              <a:lnSpc>
                <a:spcPct val="100000"/>
              </a:lnSpc>
              <a:spcBef>
                <a:spcPts val="100"/>
              </a:spcBef>
            </a:pPr>
            <a:r>
              <a:rPr sz="2400" b="1" spc="-75" dirty="0">
                <a:solidFill>
                  <a:srgbClr val="4BC676"/>
                </a:solidFill>
                <a:latin typeface="Lucida Sans Unicode"/>
                <a:cs typeface="Lucida Sans Unicode"/>
              </a:rPr>
              <a:t>AGILE INTRO  </a:t>
            </a:r>
            <a:r>
              <a:rPr sz="2400" b="1" spc="-85" dirty="0">
                <a:solidFill>
                  <a:srgbClr val="4BC676"/>
                </a:solidFill>
                <a:latin typeface="Lucida Sans Unicode"/>
                <a:cs typeface="Lucida Sans Unicode"/>
              </a:rPr>
              <a:t>LEARNING</a:t>
            </a:r>
            <a:r>
              <a:rPr sz="2400" b="1" spc="-310" dirty="0">
                <a:solidFill>
                  <a:srgbClr val="4BC676"/>
                </a:solidFill>
                <a:latin typeface="Lucida Sans Unicode"/>
                <a:cs typeface="Lucida Sans Unicode"/>
              </a:rPr>
              <a:t> </a:t>
            </a:r>
            <a:r>
              <a:rPr sz="2400" b="1" spc="-90" dirty="0">
                <a:solidFill>
                  <a:srgbClr val="4BC676"/>
                </a:solidFill>
                <a:latin typeface="Lucida Sans Unicode"/>
                <a:cs typeface="Lucida Sans Unicode"/>
              </a:rPr>
              <a:t>OBJECTIVES</a:t>
            </a:r>
            <a:endParaRPr sz="2400" dirty="0">
              <a:latin typeface="Lucida Sans Unicode"/>
              <a:cs typeface="Lucida Sans Unicode"/>
            </a:endParaRPr>
          </a:p>
          <a:p>
            <a:pPr marL="299085" indent="-287020">
              <a:lnSpc>
                <a:spcPct val="100000"/>
              </a:lnSpc>
              <a:spcBef>
                <a:spcPts val="30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Pre-agile </a:t>
            </a:r>
            <a:r>
              <a:rPr sz="1400" spc="-5" dirty="0">
                <a:solidFill>
                  <a:srgbClr val="56555A"/>
                </a:solidFill>
                <a:latin typeface="Arial"/>
                <a:cs typeface="Arial"/>
              </a:rPr>
              <a:t>waterfall methodology</a:t>
            </a:r>
            <a:r>
              <a:rPr sz="1400" spc="-9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basics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5682" y="3797046"/>
            <a:ext cx="391604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5" dirty="0">
                <a:solidFill>
                  <a:srgbClr val="56555A"/>
                </a:solidFill>
                <a:latin typeface="Arial"/>
                <a:cs typeface="Arial"/>
              </a:rPr>
              <a:t>What </a:t>
            </a: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agile is and is</a:t>
            </a:r>
            <a:r>
              <a:rPr sz="1400" spc="-10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not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Benefits of </a:t>
            </a:r>
            <a:r>
              <a:rPr sz="1400" spc="-5" dirty="0">
                <a:solidFill>
                  <a:srgbClr val="56555A"/>
                </a:solidFill>
                <a:latin typeface="Arial"/>
                <a:cs typeface="Arial"/>
              </a:rPr>
              <a:t>employing </a:t>
            </a: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agile</a:t>
            </a:r>
            <a:r>
              <a:rPr sz="1400" spc="-9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practices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56555A"/>
                </a:solidFill>
                <a:latin typeface="Arial"/>
                <a:cs typeface="Arial"/>
              </a:rPr>
              <a:t>Next </a:t>
            </a: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steps to continue </a:t>
            </a:r>
            <a:r>
              <a:rPr sz="1400" spc="-5" dirty="0">
                <a:solidFill>
                  <a:srgbClr val="56555A"/>
                </a:solidFill>
                <a:latin typeface="Arial"/>
                <a:cs typeface="Arial"/>
              </a:rPr>
              <a:t>exploring </a:t>
            </a: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the agile</a:t>
            </a:r>
            <a:r>
              <a:rPr sz="1400" spc="-15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Arial"/>
                <a:cs typeface="Arial"/>
              </a:rPr>
              <a:t>way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00950" y="1713991"/>
            <a:ext cx="1617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solidFill>
                  <a:srgbClr val="56555A"/>
                </a:solidFill>
                <a:latin typeface="Lucida Sans Unicode"/>
                <a:cs typeface="Lucida Sans Unicode"/>
              </a:rPr>
              <a:t>Waterfall</a:t>
            </a:r>
            <a:r>
              <a:rPr sz="1800" b="1" spc="-240" dirty="0">
                <a:solidFill>
                  <a:srgbClr val="56555A"/>
                </a:solidFill>
                <a:latin typeface="Lucida Sans Unicode"/>
                <a:cs typeface="Lucida Sans Unicode"/>
              </a:rPr>
              <a:t> </a:t>
            </a:r>
            <a:r>
              <a:rPr sz="1800" b="1" spc="-55" dirty="0">
                <a:solidFill>
                  <a:srgbClr val="56555A"/>
                </a:solidFill>
                <a:latin typeface="Lucida Sans Unicode"/>
                <a:cs typeface="Lucida Sans Unicode"/>
              </a:rPr>
              <a:t>Basics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00950" y="2406522"/>
            <a:ext cx="1555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solidFill>
                  <a:srgbClr val="56555A"/>
                </a:solidFill>
                <a:latin typeface="Lucida Sans Unicode"/>
                <a:cs typeface="Lucida Sans Unicode"/>
              </a:rPr>
              <a:t>Agile</a:t>
            </a:r>
            <a:r>
              <a:rPr sz="1800" b="1" spc="-215" dirty="0">
                <a:solidFill>
                  <a:srgbClr val="56555A"/>
                </a:solidFill>
                <a:latin typeface="Lucida Sans Unicode"/>
                <a:cs typeface="Lucida Sans Unicode"/>
              </a:rPr>
              <a:t> </a:t>
            </a:r>
            <a:r>
              <a:rPr sz="1800" b="1" spc="-60" dirty="0">
                <a:solidFill>
                  <a:srgbClr val="56555A"/>
                </a:solidFill>
                <a:latin typeface="Lucida Sans Unicode"/>
                <a:cs typeface="Lucida Sans Unicode"/>
              </a:rPr>
              <a:t>Overview</a:t>
            </a:r>
            <a:endParaRPr sz="1800" dirty="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94497" y="3040761"/>
            <a:ext cx="2266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56555A"/>
                </a:solidFill>
                <a:latin typeface="Arial"/>
                <a:cs typeface="Arial"/>
              </a:rPr>
              <a:t>Agile Manifesto &amp;</a:t>
            </a:r>
            <a:r>
              <a:rPr sz="1600" spc="-3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56555A"/>
                </a:solidFill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79591" y="1583436"/>
            <a:ext cx="0" cy="4402455"/>
          </a:xfrm>
          <a:custGeom>
            <a:avLst/>
            <a:gdLst/>
            <a:ahLst/>
            <a:cxnLst/>
            <a:rect l="l" t="t" r="r" b="b"/>
            <a:pathLst>
              <a:path h="4402455">
                <a:moveTo>
                  <a:pt x="0" y="0"/>
                </a:moveTo>
                <a:lnTo>
                  <a:pt x="0" y="4402289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41947" y="1449324"/>
            <a:ext cx="767080" cy="719455"/>
          </a:xfrm>
          <a:custGeom>
            <a:avLst/>
            <a:gdLst/>
            <a:ahLst/>
            <a:cxnLst/>
            <a:rect l="l" t="t" r="r" b="b"/>
            <a:pathLst>
              <a:path w="767079" h="719455">
                <a:moveTo>
                  <a:pt x="383285" y="0"/>
                </a:moveTo>
                <a:lnTo>
                  <a:pt x="335202" y="2802"/>
                </a:lnTo>
                <a:lnTo>
                  <a:pt x="288902" y="10985"/>
                </a:lnTo>
                <a:lnTo>
                  <a:pt x="244745" y="24210"/>
                </a:lnTo>
                <a:lnTo>
                  <a:pt x="203089" y="42142"/>
                </a:lnTo>
                <a:lnTo>
                  <a:pt x="164295" y="64442"/>
                </a:lnTo>
                <a:lnTo>
                  <a:pt x="128720" y="90774"/>
                </a:lnTo>
                <a:lnTo>
                  <a:pt x="96723" y="120800"/>
                </a:lnTo>
                <a:lnTo>
                  <a:pt x="68664" y="154184"/>
                </a:lnTo>
                <a:lnTo>
                  <a:pt x="44902" y="190588"/>
                </a:lnTo>
                <a:lnTo>
                  <a:pt x="25796" y="229675"/>
                </a:lnTo>
                <a:lnTo>
                  <a:pt x="11704" y="271108"/>
                </a:lnTo>
                <a:lnTo>
                  <a:pt x="2985" y="314550"/>
                </a:lnTo>
                <a:lnTo>
                  <a:pt x="0" y="359663"/>
                </a:lnTo>
                <a:lnTo>
                  <a:pt x="2985" y="404777"/>
                </a:lnTo>
                <a:lnTo>
                  <a:pt x="11704" y="448219"/>
                </a:lnTo>
                <a:lnTo>
                  <a:pt x="25796" y="489652"/>
                </a:lnTo>
                <a:lnTo>
                  <a:pt x="44902" y="528739"/>
                </a:lnTo>
                <a:lnTo>
                  <a:pt x="68664" y="565143"/>
                </a:lnTo>
                <a:lnTo>
                  <a:pt x="96723" y="598527"/>
                </a:lnTo>
                <a:lnTo>
                  <a:pt x="128720" y="628553"/>
                </a:lnTo>
                <a:lnTo>
                  <a:pt x="164295" y="654885"/>
                </a:lnTo>
                <a:lnTo>
                  <a:pt x="203089" y="677185"/>
                </a:lnTo>
                <a:lnTo>
                  <a:pt x="244745" y="695117"/>
                </a:lnTo>
                <a:lnTo>
                  <a:pt x="288902" y="708342"/>
                </a:lnTo>
                <a:lnTo>
                  <a:pt x="335202" y="716525"/>
                </a:lnTo>
                <a:lnTo>
                  <a:pt x="383285" y="719327"/>
                </a:lnTo>
                <a:lnTo>
                  <a:pt x="431369" y="716525"/>
                </a:lnTo>
                <a:lnTo>
                  <a:pt x="477669" y="708342"/>
                </a:lnTo>
                <a:lnTo>
                  <a:pt x="521826" y="695117"/>
                </a:lnTo>
                <a:lnTo>
                  <a:pt x="563482" y="677185"/>
                </a:lnTo>
                <a:lnTo>
                  <a:pt x="602276" y="654885"/>
                </a:lnTo>
                <a:lnTo>
                  <a:pt x="637851" y="628553"/>
                </a:lnTo>
                <a:lnTo>
                  <a:pt x="669848" y="598527"/>
                </a:lnTo>
                <a:lnTo>
                  <a:pt x="697907" y="565143"/>
                </a:lnTo>
                <a:lnTo>
                  <a:pt x="721669" y="528739"/>
                </a:lnTo>
                <a:lnTo>
                  <a:pt x="740775" y="489652"/>
                </a:lnTo>
                <a:lnTo>
                  <a:pt x="754867" y="448219"/>
                </a:lnTo>
                <a:lnTo>
                  <a:pt x="763586" y="404777"/>
                </a:lnTo>
                <a:lnTo>
                  <a:pt x="766572" y="359663"/>
                </a:lnTo>
                <a:lnTo>
                  <a:pt x="763586" y="314550"/>
                </a:lnTo>
                <a:lnTo>
                  <a:pt x="754867" y="271108"/>
                </a:lnTo>
                <a:lnTo>
                  <a:pt x="740775" y="229675"/>
                </a:lnTo>
                <a:lnTo>
                  <a:pt x="721669" y="190588"/>
                </a:lnTo>
                <a:lnTo>
                  <a:pt x="697907" y="154184"/>
                </a:lnTo>
                <a:lnTo>
                  <a:pt x="669848" y="120800"/>
                </a:lnTo>
                <a:lnTo>
                  <a:pt x="637851" y="90774"/>
                </a:lnTo>
                <a:lnTo>
                  <a:pt x="602276" y="64442"/>
                </a:lnTo>
                <a:lnTo>
                  <a:pt x="563482" y="42142"/>
                </a:lnTo>
                <a:lnTo>
                  <a:pt x="521826" y="24210"/>
                </a:lnTo>
                <a:lnTo>
                  <a:pt x="477669" y="10985"/>
                </a:lnTo>
                <a:lnTo>
                  <a:pt x="431369" y="2802"/>
                </a:lnTo>
                <a:lnTo>
                  <a:pt x="383285" y="0"/>
                </a:lnTo>
                <a:close/>
              </a:path>
            </a:pathLst>
          </a:custGeom>
          <a:solidFill>
            <a:srgbClr val="4BC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644131" y="1606041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69379" y="2281427"/>
            <a:ext cx="765175" cy="719455"/>
          </a:xfrm>
          <a:custGeom>
            <a:avLst/>
            <a:gdLst/>
            <a:ahLst/>
            <a:cxnLst/>
            <a:rect l="l" t="t" r="r" b="b"/>
            <a:pathLst>
              <a:path w="765175" h="719455">
                <a:moveTo>
                  <a:pt x="382524" y="0"/>
                </a:moveTo>
                <a:lnTo>
                  <a:pt x="334553" y="2802"/>
                </a:lnTo>
                <a:lnTo>
                  <a:pt x="288356" y="10985"/>
                </a:lnTo>
                <a:lnTo>
                  <a:pt x="244294" y="24210"/>
                </a:lnTo>
                <a:lnTo>
                  <a:pt x="202724" y="42142"/>
                </a:lnTo>
                <a:lnTo>
                  <a:pt x="164006" y="64442"/>
                </a:lnTo>
                <a:lnTo>
                  <a:pt x="128499" y="90774"/>
                </a:lnTo>
                <a:lnTo>
                  <a:pt x="96561" y="120800"/>
                </a:lnTo>
                <a:lnTo>
                  <a:pt x="68552" y="154184"/>
                </a:lnTo>
                <a:lnTo>
                  <a:pt x="44830" y="190588"/>
                </a:lnTo>
                <a:lnTo>
                  <a:pt x="25755" y="229675"/>
                </a:lnTo>
                <a:lnTo>
                  <a:pt x="11686" y="271108"/>
                </a:lnTo>
                <a:lnTo>
                  <a:pt x="2981" y="314550"/>
                </a:lnTo>
                <a:lnTo>
                  <a:pt x="0" y="359663"/>
                </a:lnTo>
                <a:lnTo>
                  <a:pt x="2981" y="404777"/>
                </a:lnTo>
                <a:lnTo>
                  <a:pt x="11686" y="448219"/>
                </a:lnTo>
                <a:lnTo>
                  <a:pt x="25755" y="489652"/>
                </a:lnTo>
                <a:lnTo>
                  <a:pt x="44830" y="528739"/>
                </a:lnTo>
                <a:lnTo>
                  <a:pt x="68552" y="565143"/>
                </a:lnTo>
                <a:lnTo>
                  <a:pt x="96561" y="598527"/>
                </a:lnTo>
                <a:lnTo>
                  <a:pt x="128499" y="628553"/>
                </a:lnTo>
                <a:lnTo>
                  <a:pt x="164006" y="654885"/>
                </a:lnTo>
                <a:lnTo>
                  <a:pt x="202724" y="677185"/>
                </a:lnTo>
                <a:lnTo>
                  <a:pt x="244294" y="695117"/>
                </a:lnTo>
                <a:lnTo>
                  <a:pt x="288356" y="708342"/>
                </a:lnTo>
                <a:lnTo>
                  <a:pt x="334553" y="716525"/>
                </a:lnTo>
                <a:lnTo>
                  <a:pt x="382524" y="719327"/>
                </a:lnTo>
                <a:lnTo>
                  <a:pt x="430494" y="716525"/>
                </a:lnTo>
                <a:lnTo>
                  <a:pt x="476691" y="708342"/>
                </a:lnTo>
                <a:lnTo>
                  <a:pt x="520753" y="695117"/>
                </a:lnTo>
                <a:lnTo>
                  <a:pt x="562323" y="677185"/>
                </a:lnTo>
                <a:lnTo>
                  <a:pt x="601041" y="654885"/>
                </a:lnTo>
                <a:lnTo>
                  <a:pt x="636548" y="628553"/>
                </a:lnTo>
                <a:lnTo>
                  <a:pt x="668486" y="598527"/>
                </a:lnTo>
                <a:lnTo>
                  <a:pt x="696495" y="565143"/>
                </a:lnTo>
                <a:lnTo>
                  <a:pt x="720217" y="528739"/>
                </a:lnTo>
                <a:lnTo>
                  <a:pt x="739292" y="489652"/>
                </a:lnTo>
                <a:lnTo>
                  <a:pt x="753361" y="448219"/>
                </a:lnTo>
                <a:lnTo>
                  <a:pt x="762066" y="404777"/>
                </a:lnTo>
                <a:lnTo>
                  <a:pt x="765048" y="359663"/>
                </a:lnTo>
                <a:lnTo>
                  <a:pt x="762066" y="314550"/>
                </a:lnTo>
                <a:lnTo>
                  <a:pt x="753361" y="271108"/>
                </a:lnTo>
                <a:lnTo>
                  <a:pt x="739292" y="229675"/>
                </a:lnTo>
                <a:lnTo>
                  <a:pt x="720217" y="190588"/>
                </a:lnTo>
                <a:lnTo>
                  <a:pt x="696495" y="154184"/>
                </a:lnTo>
                <a:lnTo>
                  <a:pt x="668486" y="120800"/>
                </a:lnTo>
                <a:lnTo>
                  <a:pt x="636548" y="90774"/>
                </a:lnTo>
                <a:lnTo>
                  <a:pt x="601041" y="64442"/>
                </a:lnTo>
                <a:lnTo>
                  <a:pt x="562323" y="42142"/>
                </a:lnTo>
                <a:lnTo>
                  <a:pt x="520753" y="24210"/>
                </a:lnTo>
                <a:lnTo>
                  <a:pt x="476691" y="10985"/>
                </a:lnTo>
                <a:lnTo>
                  <a:pt x="430494" y="2802"/>
                </a:lnTo>
                <a:lnTo>
                  <a:pt x="382524" y="0"/>
                </a:lnTo>
                <a:close/>
              </a:path>
            </a:pathLst>
          </a:custGeom>
          <a:solidFill>
            <a:srgbClr val="4BC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670293" y="2438222"/>
            <a:ext cx="3638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94497" y="3533647"/>
            <a:ext cx="14122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56555A"/>
                </a:solidFill>
                <a:latin typeface="Arial"/>
                <a:cs typeface="Arial"/>
              </a:rPr>
              <a:t>Agile</a:t>
            </a:r>
            <a:r>
              <a:rPr sz="1600" spc="-6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6555A"/>
                </a:solidFill>
                <a:latin typeface="Arial"/>
                <a:cs typeface="Arial"/>
              </a:rPr>
              <a:t>Principles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94497" y="4074363"/>
            <a:ext cx="23069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56555A"/>
                </a:solidFill>
                <a:latin typeface="Arial"/>
                <a:cs typeface="Arial"/>
              </a:rPr>
              <a:t>Common</a:t>
            </a:r>
            <a:r>
              <a:rPr sz="1600" spc="-1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6555A"/>
                </a:solidFill>
                <a:latin typeface="Arial"/>
                <a:cs typeface="Arial"/>
              </a:rPr>
              <a:t>Misconceptions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94497" y="4615941"/>
            <a:ext cx="2982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56555A"/>
                </a:solidFill>
                <a:latin typeface="Arial"/>
                <a:cs typeface="Arial"/>
              </a:rPr>
              <a:t>Characteristics of Agile</a:t>
            </a:r>
            <a:r>
              <a:rPr sz="1600" spc="-8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6555A"/>
                </a:solidFill>
                <a:latin typeface="Arial"/>
                <a:cs typeface="Arial"/>
              </a:rPr>
              <a:t>Practices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00950" y="5114925"/>
            <a:ext cx="2595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solidFill>
                  <a:srgbClr val="56555A"/>
                </a:solidFill>
                <a:latin typeface="Lucida Sans Unicode"/>
                <a:cs typeface="Lucida Sans Unicode"/>
              </a:rPr>
              <a:t>Three </a:t>
            </a:r>
            <a:r>
              <a:rPr sz="1800" b="1" spc="-60" dirty="0">
                <a:solidFill>
                  <a:srgbClr val="56555A"/>
                </a:solidFill>
                <a:latin typeface="Lucida Sans Unicode"/>
                <a:cs typeface="Lucida Sans Unicode"/>
              </a:rPr>
              <a:t>Agile</a:t>
            </a:r>
            <a:r>
              <a:rPr sz="1800" b="1" spc="-305" dirty="0">
                <a:solidFill>
                  <a:srgbClr val="56555A"/>
                </a:solidFill>
                <a:latin typeface="Lucida Sans Unicode"/>
                <a:cs typeface="Lucida Sans Unicode"/>
              </a:rPr>
              <a:t> </a:t>
            </a:r>
            <a:r>
              <a:rPr sz="1800" b="1" spc="-65" dirty="0">
                <a:solidFill>
                  <a:srgbClr val="56555A"/>
                </a:solidFill>
                <a:latin typeface="Lucida Sans Unicode"/>
                <a:cs typeface="Lucida Sans Unicode"/>
              </a:rPr>
              <a:t>Components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469379" y="4847844"/>
            <a:ext cx="765175" cy="719455"/>
          </a:xfrm>
          <a:custGeom>
            <a:avLst/>
            <a:gdLst/>
            <a:ahLst/>
            <a:cxnLst/>
            <a:rect l="l" t="t" r="r" b="b"/>
            <a:pathLst>
              <a:path w="765175" h="719454">
                <a:moveTo>
                  <a:pt x="382524" y="0"/>
                </a:moveTo>
                <a:lnTo>
                  <a:pt x="334553" y="2802"/>
                </a:lnTo>
                <a:lnTo>
                  <a:pt x="288356" y="10985"/>
                </a:lnTo>
                <a:lnTo>
                  <a:pt x="244294" y="24210"/>
                </a:lnTo>
                <a:lnTo>
                  <a:pt x="202724" y="42142"/>
                </a:lnTo>
                <a:lnTo>
                  <a:pt x="164006" y="64442"/>
                </a:lnTo>
                <a:lnTo>
                  <a:pt x="128499" y="90774"/>
                </a:lnTo>
                <a:lnTo>
                  <a:pt x="96561" y="120800"/>
                </a:lnTo>
                <a:lnTo>
                  <a:pt x="68552" y="154184"/>
                </a:lnTo>
                <a:lnTo>
                  <a:pt x="44830" y="190588"/>
                </a:lnTo>
                <a:lnTo>
                  <a:pt x="25755" y="229675"/>
                </a:lnTo>
                <a:lnTo>
                  <a:pt x="11686" y="271108"/>
                </a:lnTo>
                <a:lnTo>
                  <a:pt x="2981" y="314550"/>
                </a:lnTo>
                <a:lnTo>
                  <a:pt x="0" y="359663"/>
                </a:lnTo>
                <a:lnTo>
                  <a:pt x="2981" y="404777"/>
                </a:lnTo>
                <a:lnTo>
                  <a:pt x="11686" y="448219"/>
                </a:lnTo>
                <a:lnTo>
                  <a:pt x="25755" y="489652"/>
                </a:lnTo>
                <a:lnTo>
                  <a:pt x="44830" y="528739"/>
                </a:lnTo>
                <a:lnTo>
                  <a:pt x="68552" y="565143"/>
                </a:lnTo>
                <a:lnTo>
                  <a:pt x="96561" y="598527"/>
                </a:lnTo>
                <a:lnTo>
                  <a:pt x="128499" y="628553"/>
                </a:lnTo>
                <a:lnTo>
                  <a:pt x="164006" y="654885"/>
                </a:lnTo>
                <a:lnTo>
                  <a:pt x="202724" y="677185"/>
                </a:lnTo>
                <a:lnTo>
                  <a:pt x="244294" y="695117"/>
                </a:lnTo>
                <a:lnTo>
                  <a:pt x="288356" y="708342"/>
                </a:lnTo>
                <a:lnTo>
                  <a:pt x="334553" y="716525"/>
                </a:lnTo>
                <a:lnTo>
                  <a:pt x="382524" y="719327"/>
                </a:lnTo>
                <a:lnTo>
                  <a:pt x="430494" y="716525"/>
                </a:lnTo>
                <a:lnTo>
                  <a:pt x="476691" y="708342"/>
                </a:lnTo>
                <a:lnTo>
                  <a:pt x="520753" y="695117"/>
                </a:lnTo>
                <a:lnTo>
                  <a:pt x="562323" y="677185"/>
                </a:lnTo>
                <a:lnTo>
                  <a:pt x="601041" y="654885"/>
                </a:lnTo>
                <a:lnTo>
                  <a:pt x="636548" y="628553"/>
                </a:lnTo>
                <a:lnTo>
                  <a:pt x="668486" y="598527"/>
                </a:lnTo>
                <a:lnTo>
                  <a:pt x="696495" y="565143"/>
                </a:lnTo>
                <a:lnTo>
                  <a:pt x="720217" y="528739"/>
                </a:lnTo>
                <a:lnTo>
                  <a:pt x="739292" y="489652"/>
                </a:lnTo>
                <a:lnTo>
                  <a:pt x="753361" y="448219"/>
                </a:lnTo>
                <a:lnTo>
                  <a:pt x="762066" y="404777"/>
                </a:lnTo>
                <a:lnTo>
                  <a:pt x="765048" y="359663"/>
                </a:lnTo>
                <a:lnTo>
                  <a:pt x="762066" y="314550"/>
                </a:lnTo>
                <a:lnTo>
                  <a:pt x="753361" y="271108"/>
                </a:lnTo>
                <a:lnTo>
                  <a:pt x="739292" y="229675"/>
                </a:lnTo>
                <a:lnTo>
                  <a:pt x="720217" y="190588"/>
                </a:lnTo>
                <a:lnTo>
                  <a:pt x="696495" y="154184"/>
                </a:lnTo>
                <a:lnTo>
                  <a:pt x="668486" y="120800"/>
                </a:lnTo>
                <a:lnTo>
                  <a:pt x="636548" y="90774"/>
                </a:lnTo>
                <a:lnTo>
                  <a:pt x="601041" y="64442"/>
                </a:lnTo>
                <a:lnTo>
                  <a:pt x="562323" y="42142"/>
                </a:lnTo>
                <a:lnTo>
                  <a:pt x="520753" y="24210"/>
                </a:lnTo>
                <a:lnTo>
                  <a:pt x="476691" y="10985"/>
                </a:lnTo>
                <a:lnTo>
                  <a:pt x="430494" y="2802"/>
                </a:lnTo>
                <a:lnTo>
                  <a:pt x="382524" y="0"/>
                </a:lnTo>
                <a:close/>
              </a:path>
            </a:pathLst>
          </a:custGeom>
          <a:solidFill>
            <a:srgbClr val="4BC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670293" y="5005196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00950" y="5947359"/>
            <a:ext cx="1391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solidFill>
                  <a:srgbClr val="56555A"/>
                </a:solidFill>
                <a:latin typeface="Lucida Sans Unicode"/>
                <a:cs typeface="Lucida Sans Unicode"/>
              </a:rPr>
              <a:t>Agile</a:t>
            </a:r>
            <a:r>
              <a:rPr sz="1800" b="1" spc="-200" dirty="0">
                <a:solidFill>
                  <a:srgbClr val="56555A"/>
                </a:solidFill>
                <a:latin typeface="Lucida Sans Unicode"/>
                <a:cs typeface="Lucida Sans Unicode"/>
              </a:rPr>
              <a:t> </a:t>
            </a:r>
            <a:r>
              <a:rPr sz="1800" b="1" spc="-65" dirty="0">
                <a:solidFill>
                  <a:srgbClr val="56555A"/>
                </a:solidFill>
                <a:latin typeface="Lucida Sans Unicode"/>
                <a:cs typeface="Lucida Sans Unicode"/>
              </a:rPr>
              <a:t>Journey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469379" y="5679947"/>
            <a:ext cx="765175" cy="719455"/>
          </a:xfrm>
          <a:custGeom>
            <a:avLst/>
            <a:gdLst/>
            <a:ahLst/>
            <a:cxnLst/>
            <a:rect l="l" t="t" r="r" b="b"/>
            <a:pathLst>
              <a:path w="765175" h="719454">
                <a:moveTo>
                  <a:pt x="382524" y="0"/>
                </a:moveTo>
                <a:lnTo>
                  <a:pt x="334553" y="2802"/>
                </a:lnTo>
                <a:lnTo>
                  <a:pt x="288356" y="10984"/>
                </a:lnTo>
                <a:lnTo>
                  <a:pt x="244294" y="24209"/>
                </a:lnTo>
                <a:lnTo>
                  <a:pt x="202724" y="42139"/>
                </a:lnTo>
                <a:lnTo>
                  <a:pt x="164006" y="64438"/>
                </a:lnTo>
                <a:lnTo>
                  <a:pt x="128499" y="90769"/>
                </a:lnTo>
                <a:lnTo>
                  <a:pt x="96561" y="120795"/>
                </a:lnTo>
                <a:lnTo>
                  <a:pt x="68552" y="154178"/>
                </a:lnTo>
                <a:lnTo>
                  <a:pt x="44830" y="190582"/>
                </a:lnTo>
                <a:lnTo>
                  <a:pt x="25755" y="229669"/>
                </a:lnTo>
                <a:lnTo>
                  <a:pt x="11686" y="271104"/>
                </a:lnTo>
                <a:lnTo>
                  <a:pt x="2981" y="314547"/>
                </a:lnTo>
                <a:lnTo>
                  <a:pt x="0" y="359663"/>
                </a:lnTo>
                <a:lnTo>
                  <a:pt x="2981" y="404780"/>
                </a:lnTo>
                <a:lnTo>
                  <a:pt x="11686" y="448223"/>
                </a:lnTo>
                <a:lnTo>
                  <a:pt x="25755" y="489658"/>
                </a:lnTo>
                <a:lnTo>
                  <a:pt x="44830" y="528745"/>
                </a:lnTo>
                <a:lnTo>
                  <a:pt x="68552" y="565149"/>
                </a:lnTo>
                <a:lnTo>
                  <a:pt x="96561" y="598532"/>
                </a:lnTo>
                <a:lnTo>
                  <a:pt x="128499" y="628558"/>
                </a:lnTo>
                <a:lnTo>
                  <a:pt x="164006" y="654889"/>
                </a:lnTo>
                <a:lnTo>
                  <a:pt x="202724" y="677188"/>
                </a:lnTo>
                <a:lnTo>
                  <a:pt x="244294" y="695118"/>
                </a:lnTo>
                <a:lnTo>
                  <a:pt x="288356" y="708343"/>
                </a:lnTo>
                <a:lnTo>
                  <a:pt x="334553" y="716525"/>
                </a:lnTo>
                <a:lnTo>
                  <a:pt x="382524" y="719327"/>
                </a:lnTo>
                <a:lnTo>
                  <a:pt x="430494" y="716525"/>
                </a:lnTo>
                <a:lnTo>
                  <a:pt x="476691" y="708343"/>
                </a:lnTo>
                <a:lnTo>
                  <a:pt x="520753" y="695118"/>
                </a:lnTo>
                <a:lnTo>
                  <a:pt x="562323" y="677188"/>
                </a:lnTo>
                <a:lnTo>
                  <a:pt x="601041" y="654889"/>
                </a:lnTo>
                <a:lnTo>
                  <a:pt x="636548" y="628558"/>
                </a:lnTo>
                <a:lnTo>
                  <a:pt x="668486" y="598532"/>
                </a:lnTo>
                <a:lnTo>
                  <a:pt x="696495" y="565149"/>
                </a:lnTo>
                <a:lnTo>
                  <a:pt x="720217" y="528745"/>
                </a:lnTo>
                <a:lnTo>
                  <a:pt x="739292" y="489658"/>
                </a:lnTo>
                <a:lnTo>
                  <a:pt x="753361" y="448223"/>
                </a:lnTo>
                <a:lnTo>
                  <a:pt x="762066" y="404780"/>
                </a:lnTo>
                <a:lnTo>
                  <a:pt x="765048" y="359663"/>
                </a:lnTo>
                <a:lnTo>
                  <a:pt x="762066" y="314547"/>
                </a:lnTo>
                <a:lnTo>
                  <a:pt x="753361" y="271104"/>
                </a:lnTo>
                <a:lnTo>
                  <a:pt x="739292" y="229669"/>
                </a:lnTo>
                <a:lnTo>
                  <a:pt x="720217" y="190582"/>
                </a:lnTo>
                <a:lnTo>
                  <a:pt x="696495" y="154178"/>
                </a:lnTo>
                <a:lnTo>
                  <a:pt x="668486" y="120795"/>
                </a:lnTo>
                <a:lnTo>
                  <a:pt x="636548" y="90769"/>
                </a:lnTo>
                <a:lnTo>
                  <a:pt x="601041" y="64438"/>
                </a:lnTo>
                <a:lnTo>
                  <a:pt x="562323" y="42139"/>
                </a:lnTo>
                <a:lnTo>
                  <a:pt x="520753" y="24209"/>
                </a:lnTo>
                <a:lnTo>
                  <a:pt x="476691" y="10984"/>
                </a:lnTo>
                <a:lnTo>
                  <a:pt x="430494" y="2802"/>
                </a:lnTo>
                <a:lnTo>
                  <a:pt x="382524" y="0"/>
                </a:lnTo>
                <a:close/>
              </a:path>
            </a:pathLst>
          </a:custGeom>
          <a:solidFill>
            <a:srgbClr val="4BC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670293" y="5837326"/>
            <a:ext cx="3638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9223" y="3090672"/>
            <a:ext cx="11448415" cy="2970530"/>
          </a:xfrm>
          <a:custGeom>
            <a:avLst/>
            <a:gdLst/>
            <a:ahLst/>
            <a:cxnLst/>
            <a:rect l="l" t="t" r="r" b="b"/>
            <a:pathLst>
              <a:path w="11448415" h="2970529">
                <a:moveTo>
                  <a:pt x="11448288" y="0"/>
                </a:moveTo>
                <a:lnTo>
                  <a:pt x="0" y="0"/>
                </a:lnTo>
                <a:lnTo>
                  <a:pt x="0" y="2970276"/>
                </a:lnTo>
                <a:lnTo>
                  <a:pt x="11448288" y="2970276"/>
                </a:lnTo>
                <a:lnTo>
                  <a:pt x="11448288" y="0"/>
                </a:lnTo>
                <a:close/>
              </a:path>
            </a:pathLst>
          </a:custGeom>
          <a:solidFill>
            <a:srgbClr val="4BC676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5987" y="1636776"/>
            <a:ext cx="11370945" cy="2948940"/>
          </a:xfrm>
          <a:custGeom>
            <a:avLst/>
            <a:gdLst/>
            <a:ahLst/>
            <a:cxnLst/>
            <a:rect l="l" t="t" r="r" b="b"/>
            <a:pathLst>
              <a:path w="11370945" h="2948940">
                <a:moveTo>
                  <a:pt x="11370564" y="0"/>
                </a:moveTo>
                <a:lnTo>
                  <a:pt x="0" y="0"/>
                </a:lnTo>
                <a:lnTo>
                  <a:pt x="0" y="2948940"/>
                </a:lnTo>
                <a:lnTo>
                  <a:pt x="11370564" y="2948940"/>
                </a:lnTo>
                <a:lnTo>
                  <a:pt x="11370564" y="0"/>
                </a:lnTo>
                <a:close/>
              </a:path>
            </a:pathLst>
          </a:custGeom>
          <a:solidFill>
            <a:srgbClr val="70C9C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65270" y="5011039"/>
            <a:ext cx="1178560" cy="675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5080" indent="-64135">
              <a:lnSpc>
                <a:spcPct val="101400"/>
              </a:lnSpc>
              <a:spcBef>
                <a:spcPts val="100"/>
              </a:spcBef>
            </a:pPr>
            <a:r>
              <a:rPr sz="2100" spc="15" dirty="0">
                <a:solidFill>
                  <a:srgbClr val="56555A"/>
                </a:solidFill>
                <a:latin typeface="Arial"/>
                <a:cs typeface="Arial"/>
              </a:rPr>
              <a:t>Fail</a:t>
            </a:r>
            <a:r>
              <a:rPr sz="2100" spc="-10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2100" spc="-15" dirty="0">
                <a:solidFill>
                  <a:srgbClr val="56555A"/>
                </a:solidFill>
                <a:latin typeface="Arial"/>
                <a:cs typeface="Arial"/>
              </a:rPr>
              <a:t>early,  </a:t>
            </a:r>
            <a:r>
              <a:rPr sz="2100" spc="10" dirty="0">
                <a:solidFill>
                  <a:srgbClr val="56555A"/>
                </a:solidFill>
                <a:latin typeface="Arial"/>
                <a:cs typeface="Arial"/>
              </a:rPr>
              <a:t>fail</a:t>
            </a:r>
            <a:r>
              <a:rPr sz="2100" spc="-5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56555A"/>
                </a:solidFill>
                <a:latin typeface="Arial"/>
                <a:cs typeface="Arial"/>
              </a:rPr>
              <a:t>often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9559" y="4847082"/>
            <a:ext cx="1201420" cy="1000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1400"/>
              </a:lnSpc>
              <a:spcBef>
                <a:spcPts val="100"/>
              </a:spcBef>
            </a:pPr>
            <a:r>
              <a:rPr sz="2100" spc="15" dirty="0">
                <a:solidFill>
                  <a:srgbClr val="56555A"/>
                </a:solidFill>
                <a:latin typeface="Arial"/>
                <a:cs typeface="Arial"/>
              </a:rPr>
              <a:t>Emergent  </a:t>
            </a:r>
            <a:r>
              <a:rPr sz="2100" spc="10" dirty="0">
                <a:solidFill>
                  <a:srgbClr val="56555A"/>
                </a:solidFill>
                <a:latin typeface="Arial"/>
                <a:cs typeface="Arial"/>
              </a:rPr>
              <a:t>feature  </a:t>
            </a:r>
            <a:r>
              <a:rPr sz="2100" spc="15" dirty="0">
                <a:solidFill>
                  <a:srgbClr val="56555A"/>
                </a:solidFill>
                <a:latin typeface="Arial"/>
                <a:cs typeface="Arial"/>
              </a:rPr>
              <a:t>discovery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89961" y="4847082"/>
            <a:ext cx="1049655" cy="1000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9535" algn="just">
              <a:lnSpc>
                <a:spcPct val="101400"/>
              </a:lnSpc>
              <a:spcBef>
                <a:spcPts val="100"/>
              </a:spcBef>
            </a:pPr>
            <a:r>
              <a:rPr sz="2100" spc="15" dirty="0">
                <a:solidFill>
                  <a:srgbClr val="56555A"/>
                </a:solidFill>
                <a:latin typeface="Arial"/>
                <a:cs typeface="Arial"/>
              </a:rPr>
              <a:t>Deliver  working  sof</a:t>
            </a:r>
            <a:r>
              <a:rPr sz="2100" spc="-5" dirty="0">
                <a:solidFill>
                  <a:srgbClr val="56555A"/>
                </a:solidFill>
                <a:latin typeface="Arial"/>
                <a:cs typeface="Arial"/>
              </a:rPr>
              <a:t>t</a:t>
            </a:r>
            <a:r>
              <a:rPr sz="2100" spc="15" dirty="0">
                <a:solidFill>
                  <a:srgbClr val="56555A"/>
                </a:solidFill>
                <a:latin typeface="Arial"/>
                <a:cs typeface="Arial"/>
              </a:rPr>
              <a:t>ware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8940" y="5011039"/>
            <a:ext cx="1579245" cy="675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020">
              <a:lnSpc>
                <a:spcPct val="101400"/>
              </a:lnSpc>
              <a:spcBef>
                <a:spcPts val="100"/>
              </a:spcBef>
            </a:pPr>
            <a:r>
              <a:rPr sz="2100" spc="-15" dirty="0">
                <a:solidFill>
                  <a:srgbClr val="56555A"/>
                </a:solidFill>
                <a:latin typeface="Arial"/>
                <a:cs typeface="Arial"/>
              </a:rPr>
              <a:t>Value </a:t>
            </a:r>
            <a:r>
              <a:rPr sz="2100" spc="15" dirty="0">
                <a:solidFill>
                  <a:srgbClr val="56555A"/>
                </a:solidFill>
                <a:latin typeface="Arial"/>
                <a:cs typeface="Arial"/>
              </a:rPr>
              <a:t>driven  development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6110" y="4847082"/>
            <a:ext cx="1125855" cy="1000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270" algn="ctr">
              <a:lnSpc>
                <a:spcPct val="101400"/>
              </a:lnSpc>
              <a:spcBef>
                <a:spcPts val="100"/>
              </a:spcBef>
            </a:pPr>
            <a:r>
              <a:rPr sz="2100" spc="15" dirty="0">
                <a:solidFill>
                  <a:srgbClr val="56555A"/>
                </a:solidFill>
                <a:latin typeface="Arial"/>
                <a:cs typeface="Arial"/>
              </a:rPr>
              <a:t>Fixed-  length  </a:t>
            </a:r>
            <a:r>
              <a:rPr sz="2100" spc="10" dirty="0">
                <a:solidFill>
                  <a:srgbClr val="56555A"/>
                </a:solidFill>
                <a:latin typeface="Arial"/>
                <a:cs typeface="Arial"/>
              </a:rPr>
              <a:t>itera</a:t>
            </a:r>
            <a:r>
              <a:rPr sz="2100" spc="-5" dirty="0">
                <a:solidFill>
                  <a:srgbClr val="56555A"/>
                </a:solidFill>
                <a:latin typeface="Arial"/>
                <a:cs typeface="Arial"/>
              </a:rPr>
              <a:t>t</a:t>
            </a:r>
            <a:r>
              <a:rPr sz="2100" spc="15" dirty="0">
                <a:solidFill>
                  <a:srgbClr val="56555A"/>
                </a:solidFill>
                <a:latin typeface="Arial"/>
                <a:cs typeface="Arial"/>
              </a:rPr>
              <a:t>ions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65872" y="4847082"/>
            <a:ext cx="1216660" cy="1000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1400"/>
              </a:lnSpc>
              <a:spcBef>
                <a:spcPts val="100"/>
              </a:spcBef>
            </a:pPr>
            <a:r>
              <a:rPr sz="2100" spc="10" dirty="0">
                <a:solidFill>
                  <a:srgbClr val="56555A"/>
                </a:solidFill>
                <a:latin typeface="Arial"/>
                <a:cs typeface="Arial"/>
              </a:rPr>
              <a:t>Self-  </a:t>
            </a:r>
            <a:r>
              <a:rPr sz="2100" spc="15" dirty="0">
                <a:solidFill>
                  <a:srgbClr val="56555A"/>
                </a:solidFill>
                <a:latin typeface="Arial"/>
                <a:cs typeface="Arial"/>
              </a:rPr>
              <a:t>organized  teams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75468" y="4682744"/>
            <a:ext cx="1578610" cy="132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1400"/>
              </a:lnSpc>
              <a:spcBef>
                <a:spcPts val="100"/>
              </a:spcBef>
            </a:pPr>
            <a:r>
              <a:rPr sz="2100" spc="10" dirty="0">
                <a:solidFill>
                  <a:srgbClr val="56555A"/>
                </a:solidFill>
                <a:latin typeface="Arial"/>
                <a:cs typeface="Arial"/>
              </a:rPr>
              <a:t>Multi-level  </a:t>
            </a:r>
            <a:r>
              <a:rPr sz="2100" spc="15" dirty="0">
                <a:solidFill>
                  <a:srgbClr val="56555A"/>
                </a:solidFill>
                <a:latin typeface="Arial"/>
                <a:cs typeface="Arial"/>
              </a:rPr>
              <a:t>planning  </a:t>
            </a:r>
            <a:r>
              <a:rPr sz="2100" spc="10" dirty="0">
                <a:solidFill>
                  <a:srgbClr val="56555A"/>
                </a:solidFill>
                <a:latin typeface="Arial"/>
                <a:cs typeface="Arial"/>
              </a:rPr>
              <a:t>(</a:t>
            </a:r>
            <a:r>
              <a:rPr sz="2100" dirty="0">
                <a:solidFill>
                  <a:srgbClr val="56555A"/>
                </a:solidFill>
                <a:latin typeface="Arial"/>
                <a:cs typeface="Arial"/>
              </a:rPr>
              <a:t>r</a:t>
            </a:r>
            <a:r>
              <a:rPr sz="2100" spc="15" dirty="0">
                <a:solidFill>
                  <a:srgbClr val="56555A"/>
                </a:solidFill>
                <a:latin typeface="Arial"/>
                <a:cs typeface="Arial"/>
              </a:rPr>
              <a:t>elease/</a:t>
            </a:r>
            <a:r>
              <a:rPr sz="2100" spc="10" dirty="0">
                <a:solidFill>
                  <a:srgbClr val="56555A"/>
                </a:solidFill>
                <a:latin typeface="Arial"/>
                <a:cs typeface="Arial"/>
              </a:rPr>
              <a:t>e</a:t>
            </a:r>
            <a:r>
              <a:rPr sz="2100" spc="15" dirty="0">
                <a:solidFill>
                  <a:srgbClr val="56555A"/>
                </a:solidFill>
                <a:latin typeface="Arial"/>
                <a:cs typeface="Arial"/>
              </a:rPr>
              <a:t>pic</a:t>
            </a:r>
            <a:endParaRPr sz="2100">
              <a:latin typeface="Arial"/>
              <a:cs typeface="Arial"/>
            </a:endParaRPr>
          </a:p>
          <a:p>
            <a:pPr marL="3810" algn="ctr">
              <a:lnSpc>
                <a:spcPct val="100000"/>
              </a:lnSpc>
              <a:spcBef>
                <a:spcPts val="50"/>
              </a:spcBef>
            </a:pPr>
            <a:r>
              <a:rPr sz="2100" spc="10" dirty="0">
                <a:solidFill>
                  <a:srgbClr val="56555A"/>
                </a:solidFill>
                <a:latin typeface="Arial"/>
                <a:cs typeface="Arial"/>
              </a:rPr>
              <a:t>/story)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9084" y="2073910"/>
            <a:ext cx="991235" cy="675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9370">
              <a:lnSpc>
                <a:spcPct val="101400"/>
              </a:lnSpc>
              <a:spcBef>
                <a:spcPts val="100"/>
              </a:spcBef>
            </a:pPr>
            <a:r>
              <a:rPr sz="2100" spc="15" dirty="0">
                <a:solidFill>
                  <a:srgbClr val="56555A"/>
                </a:solidFill>
                <a:latin typeface="Arial"/>
                <a:cs typeface="Arial"/>
              </a:rPr>
              <a:t>Amplify  learning</a:t>
            </a:r>
            <a:endParaRPr sz="2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9325" y="1909699"/>
            <a:ext cx="144081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15" dirty="0">
                <a:solidFill>
                  <a:srgbClr val="56555A"/>
                </a:solidFill>
                <a:latin typeface="Arial"/>
                <a:cs typeface="Arial"/>
              </a:rPr>
              <a:t>Deciding</a:t>
            </a:r>
            <a:r>
              <a:rPr sz="2100" spc="-7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2100" spc="15" dirty="0">
                <a:solidFill>
                  <a:srgbClr val="56555A"/>
                </a:solidFill>
                <a:latin typeface="Arial"/>
                <a:cs typeface="Arial"/>
              </a:rPr>
              <a:t>as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9942" y="2234311"/>
            <a:ext cx="1021715" cy="6756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35"/>
              </a:spcBef>
            </a:pPr>
            <a:r>
              <a:rPr sz="2100" spc="10" dirty="0">
                <a:solidFill>
                  <a:srgbClr val="56555A"/>
                </a:solidFill>
                <a:latin typeface="Arial"/>
                <a:cs typeface="Arial"/>
              </a:rPr>
              <a:t>late</a:t>
            </a:r>
            <a:r>
              <a:rPr sz="2100" spc="-4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2100" spc="15" dirty="0">
                <a:solidFill>
                  <a:srgbClr val="56555A"/>
                </a:solidFill>
                <a:latin typeface="Arial"/>
                <a:cs typeface="Arial"/>
              </a:rPr>
              <a:t>as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100" spc="15" dirty="0">
                <a:solidFill>
                  <a:srgbClr val="56555A"/>
                </a:solidFill>
                <a:latin typeface="Arial"/>
                <a:cs typeface="Arial"/>
              </a:rPr>
              <a:t>possible</a:t>
            </a:r>
            <a:endParaRPr sz="2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29585" y="1909699"/>
            <a:ext cx="99250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1400"/>
              </a:lnSpc>
              <a:spcBef>
                <a:spcPts val="100"/>
              </a:spcBef>
            </a:pPr>
            <a:r>
              <a:rPr sz="2100" spc="20" dirty="0">
                <a:solidFill>
                  <a:srgbClr val="56555A"/>
                </a:solidFill>
                <a:latin typeface="Arial"/>
                <a:cs typeface="Arial"/>
              </a:rPr>
              <a:t>Bu</a:t>
            </a:r>
            <a:r>
              <a:rPr sz="2100" spc="10" dirty="0">
                <a:solidFill>
                  <a:srgbClr val="56555A"/>
                </a:solidFill>
                <a:latin typeface="Arial"/>
                <a:cs typeface="Arial"/>
              </a:rPr>
              <a:t>ild</a:t>
            </a:r>
            <a:r>
              <a:rPr sz="2100" spc="15" dirty="0">
                <a:solidFill>
                  <a:srgbClr val="56555A"/>
                </a:solidFill>
                <a:latin typeface="Arial"/>
                <a:cs typeface="Arial"/>
              </a:rPr>
              <a:t>i</a:t>
            </a:r>
            <a:r>
              <a:rPr sz="2100" spc="10" dirty="0">
                <a:solidFill>
                  <a:srgbClr val="56555A"/>
                </a:solidFill>
                <a:latin typeface="Arial"/>
                <a:cs typeface="Arial"/>
              </a:rPr>
              <a:t>ng  integrity  </a:t>
            </a:r>
            <a:r>
              <a:rPr sz="2100" spc="15" dirty="0">
                <a:solidFill>
                  <a:srgbClr val="56555A"/>
                </a:solidFill>
                <a:latin typeface="Arial"/>
                <a:cs typeface="Arial"/>
              </a:rPr>
              <a:t>in</a:t>
            </a:r>
            <a:endParaRPr sz="2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40400" y="2073910"/>
            <a:ext cx="1143000" cy="675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535" marR="5080" indent="-204470">
              <a:lnSpc>
                <a:spcPct val="101400"/>
              </a:lnSpc>
              <a:spcBef>
                <a:spcPts val="100"/>
              </a:spcBef>
            </a:pPr>
            <a:r>
              <a:rPr sz="2100" spc="20" dirty="0">
                <a:solidFill>
                  <a:srgbClr val="56555A"/>
                </a:solidFill>
                <a:latin typeface="Arial"/>
                <a:cs typeface="Arial"/>
              </a:rPr>
              <a:t>E</a:t>
            </a:r>
            <a:r>
              <a:rPr sz="2100" spc="10" dirty="0">
                <a:solidFill>
                  <a:srgbClr val="56555A"/>
                </a:solidFill>
                <a:latin typeface="Arial"/>
                <a:cs typeface="Arial"/>
              </a:rPr>
              <a:t>l</a:t>
            </a:r>
            <a:r>
              <a:rPr sz="2100" spc="15" dirty="0">
                <a:solidFill>
                  <a:srgbClr val="56555A"/>
                </a:solidFill>
                <a:latin typeface="Arial"/>
                <a:cs typeface="Arial"/>
              </a:rPr>
              <a:t>im</a:t>
            </a:r>
            <a:r>
              <a:rPr sz="2100" spc="10" dirty="0">
                <a:solidFill>
                  <a:srgbClr val="56555A"/>
                </a:solidFill>
                <a:latin typeface="Arial"/>
                <a:cs typeface="Arial"/>
              </a:rPr>
              <a:t>inate  </a:t>
            </a:r>
            <a:r>
              <a:rPr sz="2100" spc="15" dirty="0">
                <a:solidFill>
                  <a:srgbClr val="56555A"/>
                </a:solidFill>
                <a:latin typeface="Arial"/>
                <a:cs typeface="Arial"/>
              </a:rPr>
              <a:t>waste</a:t>
            </a:r>
            <a:endParaRPr sz="2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35033" y="1909699"/>
            <a:ext cx="123380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5080" indent="-26034" algn="just">
              <a:lnSpc>
                <a:spcPct val="101400"/>
              </a:lnSpc>
              <a:spcBef>
                <a:spcPts val="100"/>
              </a:spcBef>
            </a:pPr>
            <a:r>
              <a:rPr sz="2100" spc="20" dirty="0">
                <a:solidFill>
                  <a:srgbClr val="56555A"/>
                </a:solidFill>
                <a:latin typeface="Arial"/>
                <a:cs typeface="Arial"/>
              </a:rPr>
              <a:t>De</a:t>
            </a:r>
            <a:r>
              <a:rPr sz="2100" spc="15" dirty="0">
                <a:solidFill>
                  <a:srgbClr val="56555A"/>
                </a:solidFill>
                <a:latin typeface="Arial"/>
                <a:cs typeface="Arial"/>
              </a:rPr>
              <a:t>l</a:t>
            </a:r>
            <a:r>
              <a:rPr sz="2100" spc="10" dirty="0">
                <a:solidFill>
                  <a:srgbClr val="56555A"/>
                </a:solidFill>
                <a:latin typeface="Arial"/>
                <a:cs typeface="Arial"/>
              </a:rPr>
              <a:t>ivering  </a:t>
            </a:r>
            <a:r>
              <a:rPr sz="2100" spc="15" dirty="0">
                <a:solidFill>
                  <a:srgbClr val="56555A"/>
                </a:solidFill>
                <a:latin typeface="Arial"/>
                <a:cs typeface="Arial"/>
              </a:rPr>
              <a:t>as </a:t>
            </a:r>
            <a:r>
              <a:rPr sz="2100" spc="10" dirty="0">
                <a:solidFill>
                  <a:srgbClr val="56555A"/>
                </a:solidFill>
                <a:latin typeface="Arial"/>
                <a:cs typeface="Arial"/>
              </a:rPr>
              <a:t>fast </a:t>
            </a:r>
            <a:r>
              <a:rPr sz="2100" spc="15" dirty="0">
                <a:solidFill>
                  <a:srgbClr val="56555A"/>
                </a:solidFill>
                <a:latin typeface="Arial"/>
                <a:cs typeface="Arial"/>
              </a:rPr>
              <a:t>as  possible</a:t>
            </a:r>
            <a:endParaRPr sz="2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79691" y="2073910"/>
            <a:ext cx="1536065" cy="675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marR="5080" indent="-227329">
              <a:lnSpc>
                <a:spcPct val="101400"/>
              </a:lnSpc>
              <a:spcBef>
                <a:spcPts val="100"/>
              </a:spcBef>
            </a:pPr>
            <a:r>
              <a:rPr sz="2100" spc="25" dirty="0">
                <a:solidFill>
                  <a:srgbClr val="56555A"/>
                </a:solidFill>
                <a:latin typeface="Arial"/>
                <a:cs typeface="Arial"/>
              </a:rPr>
              <a:t>Em</a:t>
            </a:r>
            <a:r>
              <a:rPr sz="2100" spc="20" dirty="0">
                <a:solidFill>
                  <a:srgbClr val="56555A"/>
                </a:solidFill>
                <a:latin typeface="Arial"/>
                <a:cs typeface="Arial"/>
              </a:rPr>
              <a:t>p</a:t>
            </a:r>
            <a:r>
              <a:rPr sz="2100" spc="15" dirty="0">
                <a:solidFill>
                  <a:srgbClr val="56555A"/>
                </a:solidFill>
                <a:latin typeface="Arial"/>
                <a:cs typeface="Arial"/>
              </a:rPr>
              <a:t>o</a:t>
            </a:r>
            <a:r>
              <a:rPr sz="2100" spc="30" dirty="0">
                <a:solidFill>
                  <a:srgbClr val="56555A"/>
                </a:solidFill>
                <a:latin typeface="Arial"/>
                <a:cs typeface="Arial"/>
              </a:rPr>
              <a:t>w</a:t>
            </a:r>
            <a:r>
              <a:rPr sz="2100" spc="15" dirty="0">
                <a:solidFill>
                  <a:srgbClr val="56555A"/>
                </a:solidFill>
                <a:latin typeface="Arial"/>
                <a:cs typeface="Arial"/>
              </a:rPr>
              <a:t>er</a:t>
            </a:r>
            <a:r>
              <a:rPr sz="2100" spc="10" dirty="0">
                <a:solidFill>
                  <a:srgbClr val="56555A"/>
                </a:solidFill>
                <a:latin typeface="Arial"/>
                <a:cs typeface="Arial"/>
              </a:rPr>
              <a:t>ing  </a:t>
            </a:r>
            <a:r>
              <a:rPr sz="2100" spc="15" dirty="0">
                <a:solidFill>
                  <a:srgbClr val="56555A"/>
                </a:solidFill>
                <a:latin typeface="Arial"/>
                <a:cs typeface="Arial"/>
              </a:rPr>
              <a:t>the</a:t>
            </a:r>
            <a:r>
              <a:rPr sz="2100" spc="-2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2100" spc="15" dirty="0">
                <a:solidFill>
                  <a:srgbClr val="56555A"/>
                </a:solidFill>
                <a:latin typeface="Arial"/>
                <a:cs typeface="Arial"/>
              </a:rPr>
              <a:t>team</a:t>
            </a:r>
            <a:endParaRPr sz="2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813542" y="2073910"/>
            <a:ext cx="959485" cy="675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01400"/>
              </a:lnSpc>
              <a:spcBef>
                <a:spcPts val="100"/>
              </a:spcBef>
            </a:pPr>
            <a:r>
              <a:rPr sz="2100" spc="20" dirty="0">
                <a:solidFill>
                  <a:srgbClr val="56555A"/>
                </a:solidFill>
                <a:latin typeface="Arial"/>
                <a:cs typeface="Arial"/>
              </a:rPr>
              <a:t>See</a:t>
            </a:r>
            <a:r>
              <a:rPr sz="2100" spc="-7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56555A"/>
                </a:solidFill>
                <a:latin typeface="Arial"/>
                <a:cs typeface="Arial"/>
              </a:rPr>
              <a:t>the  </a:t>
            </a:r>
            <a:r>
              <a:rPr sz="2100" spc="15" dirty="0">
                <a:solidFill>
                  <a:srgbClr val="56555A"/>
                </a:solidFill>
                <a:latin typeface="Arial"/>
                <a:cs typeface="Arial"/>
              </a:rPr>
              <a:t>whole</a:t>
            </a:r>
            <a:endParaRPr sz="2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90525" y="3215670"/>
            <a:ext cx="1078230" cy="1075055"/>
          </a:xfrm>
          <a:custGeom>
            <a:avLst/>
            <a:gdLst/>
            <a:ahLst/>
            <a:cxnLst/>
            <a:rect l="l" t="t" r="r" b="b"/>
            <a:pathLst>
              <a:path w="1078229" h="1075054">
                <a:moveTo>
                  <a:pt x="601203" y="0"/>
                </a:moveTo>
                <a:lnTo>
                  <a:pt x="477339" y="0"/>
                </a:lnTo>
                <a:lnTo>
                  <a:pt x="396085" y="15403"/>
                </a:lnTo>
                <a:lnTo>
                  <a:pt x="351373" y="29940"/>
                </a:lnTo>
                <a:lnTo>
                  <a:pt x="308435" y="48196"/>
                </a:lnTo>
                <a:lnTo>
                  <a:pt x="267466" y="69977"/>
                </a:lnTo>
                <a:lnTo>
                  <a:pt x="228659" y="95087"/>
                </a:lnTo>
                <a:lnTo>
                  <a:pt x="192209" y="123334"/>
                </a:lnTo>
                <a:lnTo>
                  <a:pt x="158309" y="154522"/>
                </a:lnTo>
                <a:lnTo>
                  <a:pt x="127153" y="188458"/>
                </a:lnTo>
                <a:lnTo>
                  <a:pt x="98936" y="224947"/>
                </a:lnTo>
                <a:lnTo>
                  <a:pt x="73852" y="263795"/>
                </a:lnTo>
                <a:lnTo>
                  <a:pt x="52095" y="304807"/>
                </a:lnTo>
                <a:lnTo>
                  <a:pt x="33858" y="347790"/>
                </a:lnTo>
                <a:lnTo>
                  <a:pt x="19336" y="392549"/>
                </a:lnTo>
                <a:lnTo>
                  <a:pt x="8723" y="438889"/>
                </a:lnTo>
                <a:lnTo>
                  <a:pt x="2213" y="486617"/>
                </a:lnTo>
                <a:lnTo>
                  <a:pt x="0" y="535539"/>
                </a:lnTo>
                <a:lnTo>
                  <a:pt x="2213" y="585032"/>
                </a:lnTo>
                <a:lnTo>
                  <a:pt x="8723" y="633202"/>
                </a:lnTo>
                <a:lnTo>
                  <a:pt x="19336" y="679865"/>
                </a:lnTo>
                <a:lnTo>
                  <a:pt x="33858" y="724839"/>
                </a:lnTo>
                <a:lnTo>
                  <a:pt x="52095" y="767942"/>
                </a:lnTo>
                <a:lnTo>
                  <a:pt x="73852" y="808991"/>
                </a:lnTo>
                <a:lnTo>
                  <a:pt x="98936" y="847804"/>
                </a:lnTo>
                <a:lnTo>
                  <a:pt x="127153" y="884199"/>
                </a:lnTo>
                <a:lnTo>
                  <a:pt x="158309" y="917993"/>
                </a:lnTo>
                <a:lnTo>
                  <a:pt x="192209" y="949004"/>
                </a:lnTo>
                <a:lnTo>
                  <a:pt x="228659" y="977050"/>
                </a:lnTo>
                <a:lnTo>
                  <a:pt x="267466" y="1001948"/>
                </a:lnTo>
                <a:lnTo>
                  <a:pt x="308435" y="1023516"/>
                </a:lnTo>
                <a:lnTo>
                  <a:pt x="351373" y="1041571"/>
                </a:lnTo>
                <a:lnTo>
                  <a:pt x="396085" y="1055932"/>
                </a:lnTo>
                <a:lnTo>
                  <a:pt x="442377" y="1066415"/>
                </a:lnTo>
                <a:lnTo>
                  <a:pt x="490056" y="1072838"/>
                </a:lnTo>
                <a:lnTo>
                  <a:pt x="538926" y="1075020"/>
                </a:lnTo>
                <a:lnTo>
                  <a:pt x="588368" y="1072838"/>
                </a:lnTo>
                <a:lnTo>
                  <a:pt x="636488" y="1066415"/>
                </a:lnTo>
                <a:lnTo>
                  <a:pt x="683102" y="1055932"/>
                </a:lnTo>
                <a:lnTo>
                  <a:pt x="728029" y="1041571"/>
                </a:lnTo>
                <a:lnTo>
                  <a:pt x="771087" y="1023516"/>
                </a:lnTo>
                <a:lnTo>
                  <a:pt x="812093" y="1001948"/>
                </a:lnTo>
                <a:lnTo>
                  <a:pt x="850866" y="977050"/>
                </a:lnTo>
                <a:lnTo>
                  <a:pt x="887223" y="949004"/>
                </a:lnTo>
                <a:lnTo>
                  <a:pt x="920982" y="917993"/>
                </a:lnTo>
                <a:lnTo>
                  <a:pt x="951961" y="884199"/>
                </a:lnTo>
                <a:lnTo>
                  <a:pt x="979977" y="847804"/>
                </a:lnTo>
                <a:lnTo>
                  <a:pt x="1004849" y="808991"/>
                </a:lnTo>
                <a:lnTo>
                  <a:pt x="1026394" y="767942"/>
                </a:lnTo>
                <a:lnTo>
                  <a:pt x="1044431" y="724839"/>
                </a:lnTo>
                <a:lnTo>
                  <a:pt x="1058776" y="679865"/>
                </a:lnTo>
                <a:lnTo>
                  <a:pt x="1069249" y="633202"/>
                </a:lnTo>
                <a:lnTo>
                  <a:pt x="1075666" y="585033"/>
                </a:lnTo>
                <a:lnTo>
                  <a:pt x="1077845" y="535539"/>
                </a:lnTo>
                <a:lnTo>
                  <a:pt x="1075666" y="486618"/>
                </a:lnTo>
                <a:lnTo>
                  <a:pt x="1069249" y="438889"/>
                </a:lnTo>
                <a:lnTo>
                  <a:pt x="1058776" y="392549"/>
                </a:lnTo>
                <a:lnTo>
                  <a:pt x="1044431" y="347790"/>
                </a:lnTo>
                <a:lnTo>
                  <a:pt x="1026394" y="304807"/>
                </a:lnTo>
                <a:lnTo>
                  <a:pt x="1004849" y="263795"/>
                </a:lnTo>
                <a:lnTo>
                  <a:pt x="979977" y="224947"/>
                </a:lnTo>
                <a:lnTo>
                  <a:pt x="951961" y="188458"/>
                </a:lnTo>
                <a:lnTo>
                  <a:pt x="920982" y="154522"/>
                </a:lnTo>
                <a:lnTo>
                  <a:pt x="887223" y="123334"/>
                </a:lnTo>
                <a:lnTo>
                  <a:pt x="850866" y="95087"/>
                </a:lnTo>
                <a:lnTo>
                  <a:pt x="812093" y="69977"/>
                </a:lnTo>
                <a:lnTo>
                  <a:pt x="771087" y="48196"/>
                </a:lnTo>
                <a:lnTo>
                  <a:pt x="728029" y="29940"/>
                </a:lnTo>
                <a:lnTo>
                  <a:pt x="683102" y="15403"/>
                </a:lnTo>
                <a:lnTo>
                  <a:pt x="636488" y="4778"/>
                </a:lnTo>
                <a:lnTo>
                  <a:pt x="601203" y="0"/>
                </a:lnTo>
                <a:close/>
              </a:path>
            </a:pathLst>
          </a:custGeom>
          <a:solidFill>
            <a:srgbClr val="DED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48359" y="3635604"/>
            <a:ext cx="908685" cy="655320"/>
          </a:xfrm>
          <a:custGeom>
            <a:avLst/>
            <a:gdLst/>
            <a:ahLst/>
            <a:cxnLst/>
            <a:rect l="l" t="t" r="r" b="b"/>
            <a:pathLst>
              <a:path w="908685" h="655320">
                <a:moveTo>
                  <a:pt x="234816" y="57796"/>
                </a:moveTo>
                <a:lnTo>
                  <a:pt x="0" y="292857"/>
                </a:lnTo>
                <a:lnTo>
                  <a:pt x="319924" y="598488"/>
                </a:lnTo>
                <a:lnTo>
                  <a:pt x="381092" y="655086"/>
                </a:lnTo>
                <a:lnTo>
                  <a:pt x="432076" y="652708"/>
                </a:lnTo>
                <a:lnTo>
                  <a:pt x="481717" y="645719"/>
                </a:lnTo>
                <a:lnTo>
                  <a:pt x="529805" y="634339"/>
                </a:lnTo>
                <a:lnTo>
                  <a:pt x="576127" y="618787"/>
                </a:lnTo>
                <a:lnTo>
                  <a:pt x="620471" y="599282"/>
                </a:lnTo>
                <a:lnTo>
                  <a:pt x="662626" y="576044"/>
                </a:lnTo>
                <a:lnTo>
                  <a:pt x="702378" y="549291"/>
                </a:lnTo>
                <a:lnTo>
                  <a:pt x="739515" y="519243"/>
                </a:lnTo>
                <a:lnTo>
                  <a:pt x="773827" y="486119"/>
                </a:lnTo>
                <a:lnTo>
                  <a:pt x="805099" y="450139"/>
                </a:lnTo>
                <a:lnTo>
                  <a:pt x="833122" y="411521"/>
                </a:lnTo>
                <a:lnTo>
                  <a:pt x="857681" y="370485"/>
                </a:lnTo>
                <a:lnTo>
                  <a:pt x="878566" y="327250"/>
                </a:lnTo>
                <a:lnTo>
                  <a:pt x="895563" y="282035"/>
                </a:lnTo>
                <a:lnTo>
                  <a:pt x="908461" y="235061"/>
                </a:lnTo>
                <a:lnTo>
                  <a:pt x="881516" y="208087"/>
                </a:lnTo>
                <a:lnTo>
                  <a:pt x="388784" y="208087"/>
                </a:lnTo>
                <a:lnTo>
                  <a:pt x="377247" y="196525"/>
                </a:lnTo>
                <a:lnTo>
                  <a:pt x="234816" y="57796"/>
                </a:lnTo>
                <a:close/>
              </a:path>
              <a:path w="908685" h="655320">
                <a:moveTo>
                  <a:pt x="546623" y="50097"/>
                </a:moveTo>
                <a:lnTo>
                  <a:pt x="388784" y="208087"/>
                </a:lnTo>
                <a:lnTo>
                  <a:pt x="881516" y="208087"/>
                </a:lnTo>
                <a:lnTo>
                  <a:pt x="762185" y="88632"/>
                </a:lnTo>
                <a:lnTo>
                  <a:pt x="581259" y="88632"/>
                </a:lnTo>
                <a:lnTo>
                  <a:pt x="546623" y="50097"/>
                </a:lnTo>
                <a:close/>
              </a:path>
              <a:path w="908685" h="655320">
                <a:moveTo>
                  <a:pt x="673645" y="0"/>
                </a:moveTo>
                <a:lnTo>
                  <a:pt x="581259" y="88632"/>
                </a:lnTo>
                <a:lnTo>
                  <a:pt x="762185" y="88632"/>
                </a:lnTo>
                <a:lnTo>
                  <a:pt x="673645" y="0"/>
                </a:lnTo>
                <a:close/>
              </a:path>
            </a:pathLst>
          </a:custGeom>
          <a:solidFill>
            <a:srgbClr val="CCCD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48359" y="3766621"/>
            <a:ext cx="281305" cy="158115"/>
          </a:xfrm>
          <a:custGeom>
            <a:avLst/>
            <a:gdLst/>
            <a:ahLst/>
            <a:cxnLst/>
            <a:rect l="l" t="t" r="r" b="b"/>
            <a:pathLst>
              <a:path w="281305" h="158114">
                <a:moveTo>
                  <a:pt x="281002" y="0"/>
                </a:moveTo>
                <a:lnTo>
                  <a:pt x="134726" y="0"/>
                </a:lnTo>
                <a:lnTo>
                  <a:pt x="91150" y="6627"/>
                </a:lnTo>
                <a:lnTo>
                  <a:pt x="54042" y="25276"/>
                </a:lnTo>
                <a:lnTo>
                  <a:pt x="25250" y="54099"/>
                </a:lnTo>
                <a:lnTo>
                  <a:pt x="6620" y="91245"/>
                </a:lnTo>
                <a:lnTo>
                  <a:pt x="0" y="134866"/>
                </a:lnTo>
                <a:lnTo>
                  <a:pt x="0" y="157990"/>
                </a:lnTo>
                <a:lnTo>
                  <a:pt x="281002" y="157990"/>
                </a:lnTo>
                <a:lnTo>
                  <a:pt x="281002" y="0"/>
                </a:lnTo>
                <a:close/>
              </a:path>
            </a:pathLst>
          </a:custGeom>
          <a:solidFill>
            <a:srgbClr val="F7C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56140" y="3651015"/>
            <a:ext cx="173221" cy="119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29362" y="3600918"/>
            <a:ext cx="304165" cy="323850"/>
          </a:xfrm>
          <a:custGeom>
            <a:avLst/>
            <a:gdLst/>
            <a:ahLst/>
            <a:cxnLst/>
            <a:rect l="l" t="t" r="r" b="b"/>
            <a:pathLst>
              <a:path w="304164" h="323850">
                <a:moveTo>
                  <a:pt x="304102" y="0"/>
                </a:moveTo>
                <a:lnTo>
                  <a:pt x="0" y="0"/>
                </a:lnTo>
                <a:lnTo>
                  <a:pt x="0" y="323693"/>
                </a:lnTo>
                <a:lnTo>
                  <a:pt x="304102" y="323693"/>
                </a:lnTo>
                <a:lnTo>
                  <a:pt x="304102" y="0"/>
                </a:lnTo>
                <a:close/>
              </a:path>
            </a:pathLst>
          </a:custGeom>
          <a:solidFill>
            <a:srgbClr val="5EB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48359" y="3909193"/>
            <a:ext cx="612140" cy="0"/>
          </a:xfrm>
          <a:custGeom>
            <a:avLst/>
            <a:gdLst/>
            <a:ahLst/>
            <a:cxnLst/>
            <a:rect l="l" t="t" r="r" b="b"/>
            <a:pathLst>
              <a:path w="612139">
                <a:moveTo>
                  <a:pt x="0" y="0"/>
                </a:moveTo>
                <a:lnTo>
                  <a:pt x="612063" y="0"/>
                </a:lnTo>
              </a:path>
            </a:pathLst>
          </a:custGeom>
          <a:ln w="38535">
            <a:solidFill>
              <a:srgbClr val="5EBD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09941" y="3893789"/>
            <a:ext cx="127035" cy="123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86931" y="3670277"/>
            <a:ext cx="119331" cy="1001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98661" y="3600918"/>
            <a:ext cx="415925" cy="416559"/>
          </a:xfrm>
          <a:custGeom>
            <a:avLst/>
            <a:gdLst/>
            <a:ahLst/>
            <a:cxnLst/>
            <a:rect l="l" t="t" r="r" b="b"/>
            <a:pathLst>
              <a:path w="415925" h="416560">
                <a:moveTo>
                  <a:pt x="207858" y="0"/>
                </a:moveTo>
                <a:lnTo>
                  <a:pt x="159985" y="5459"/>
                </a:lnTo>
                <a:lnTo>
                  <a:pt x="116151" y="21030"/>
                </a:lnTo>
                <a:lnTo>
                  <a:pt x="77569" y="45499"/>
                </a:lnTo>
                <a:lnTo>
                  <a:pt x="45451" y="77653"/>
                </a:lnTo>
                <a:lnTo>
                  <a:pt x="21008" y="116277"/>
                </a:lnTo>
                <a:lnTo>
                  <a:pt x="5454" y="160160"/>
                </a:lnTo>
                <a:lnTo>
                  <a:pt x="0" y="208087"/>
                </a:lnTo>
                <a:lnTo>
                  <a:pt x="5454" y="256014"/>
                </a:lnTo>
                <a:lnTo>
                  <a:pt x="21008" y="299897"/>
                </a:lnTo>
                <a:lnTo>
                  <a:pt x="45451" y="338522"/>
                </a:lnTo>
                <a:lnTo>
                  <a:pt x="77569" y="370675"/>
                </a:lnTo>
                <a:lnTo>
                  <a:pt x="116152" y="395144"/>
                </a:lnTo>
                <a:lnTo>
                  <a:pt x="159985" y="410715"/>
                </a:lnTo>
                <a:lnTo>
                  <a:pt x="207858" y="416175"/>
                </a:lnTo>
                <a:lnTo>
                  <a:pt x="255736" y="410715"/>
                </a:lnTo>
                <a:lnTo>
                  <a:pt x="299575" y="395144"/>
                </a:lnTo>
                <a:lnTo>
                  <a:pt x="338162" y="370675"/>
                </a:lnTo>
                <a:lnTo>
                  <a:pt x="370284" y="338522"/>
                </a:lnTo>
                <a:lnTo>
                  <a:pt x="394730" y="299897"/>
                </a:lnTo>
                <a:lnTo>
                  <a:pt x="410287" y="256014"/>
                </a:lnTo>
                <a:lnTo>
                  <a:pt x="415742" y="208087"/>
                </a:lnTo>
                <a:lnTo>
                  <a:pt x="410287" y="160160"/>
                </a:lnTo>
                <a:lnTo>
                  <a:pt x="394730" y="116277"/>
                </a:lnTo>
                <a:lnTo>
                  <a:pt x="370284" y="77653"/>
                </a:lnTo>
                <a:lnTo>
                  <a:pt x="338162" y="45499"/>
                </a:lnTo>
                <a:lnTo>
                  <a:pt x="299575" y="21030"/>
                </a:lnTo>
                <a:lnTo>
                  <a:pt x="255736" y="5459"/>
                </a:lnTo>
                <a:lnTo>
                  <a:pt x="207858" y="0"/>
                </a:lnTo>
                <a:close/>
              </a:path>
            </a:pathLst>
          </a:custGeom>
          <a:solidFill>
            <a:srgbClr val="F7C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21748" y="3624042"/>
            <a:ext cx="369570" cy="370205"/>
          </a:xfrm>
          <a:custGeom>
            <a:avLst/>
            <a:gdLst/>
            <a:ahLst/>
            <a:cxnLst/>
            <a:rect l="l" t="t" r="r" b="b"/>
            <a:pathLst>
              <a:path w="369570" h="370204">
                <a:moveTo>
                  <a:pt x="184771" y="0"/>
                </a:moveTo>
                <a:lnTo>
                  <a:pt x="135000" y="6475"/>
                </a:lnTo>
                <a:lnTo>
                  <a:pt x="90679" y="24832"/>
                </a:lnTo>
                <a:lnTo>
                  <a:pt x="53414" y="53465"/>
                </a:lnTo>
                <a:lnTo>
                  <a:pt x="24809" y="90768"/>
                </a:lnTo>
                <a:lnTo>
                  <a:pt x="6469" y="135136"/>
                </a:lnTo>
                <a:lnTo>
                  <a:pt x="0" y="184963"/>
                </a:lnTo>
                <a:lnTo>
                  <a:pt x="6469" y="233454"/>
                </a:lnTo>
                <a:lnTo>
                  <a:pt x="24809" y="277448"/>
                </a:lnTo>
                <a:lnTo>
                  <a:pt x="53414" y="315018"/>
                </a:lnTo>
                <a:lnTo>
                  <a:pt x="90679" y="344239"/>
                </a:lnTo>
                <a:lnTo>
                  <a:pt x="135000" y="363184"/>
                </a:lnTo>
                <a:lnTo>
                  <a:pt x="184771" y="369927"/>
                </a:lnTo>
                <a:lnTo>
                  <a:pt x="234547" y="363184"/>
                </a:lnTo>
                <a:lnTo>
                  <a:pt x="278872" y="344239"/>
                </a:lnTo>
                <a:lnTo>
                  <a:pt x="316139" y="315018"/>
                </a:lnTo>
                <a:lnTo>
                  <a:pt x="344745" y="277448"/>
                </a:lnTo>
                <a:lnTo>
                  <a:pt x="363085" y="233454"/>
                </a:lnTo>
                <a:lnTo>
                  <a:pt x="369555" y="184963"/>
                </a:lnTo>
                <a:lnTo>
                  <a:pt x="363085" y="135136"/>
                </a:lnTo>
                <a:lnTo>
                  <a:pt x="344745" y="90768"/>
                </a:lnTo>
                <a:lnTo>
                  <a:pt x="316139" y="53465"/>
                </a:lnTo>
                <a:lnTo>
                  <a:pt x="278872" y="24832"/>
                </a:lnTo>
                <a:lnTo>
                  <a:pt x="234547" y="6475"/>
                </a:lnTo>
                <a:lnTo>
                  <a:pt x="1847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56487" y="3701112"/>
            <a:ext cx="234950" cy="250825"/>
          </a:xfrm>
          <a:custGeom>
            <a:avLst/>
            <a:gdLst/>
            <a:ahLst/>
            <a:cxnLst/>
            <a:rect l="l" t="t" r="r" b="b"/>
            <a:pathLst>
              <a:path w="234950" h="250825">
                <a:moveTo>
                  <a:pt x="15395" y="73207"/>
                </a:moveTo>
                <a:lnTo>
                  <a:pt x="0" y="84769"/>
                </a:lnTo>
                <a:lnTo>
                  <a:pt x="165517" y="250472"/>
                </a:lnTo>
                <a:lnTo>
                  <a:pt x="194213" y="221690"/>
                </a:lnTo>
                <a:lnTo>
                  <a:pt x="216049" y="187854"/>
                </a:lnTo>
                <a:lnTo>
                  <a:pt x="229944" y="149682"/>
                </a:lnTo>
                <a:lnTo>
                  <a:pt x="234367" y="111743"/>
                </a:lnTo>
                <a:lnTo>
                  <a:pt x="69286" y="111743"/>
                </a:lnTo>
                <a:lnTo>
                  <a:pt x="15395" y="73207"/>
                </a:lnTo>
                <a:close/>
              </a:path>
              <a:path w="234950" h="250825">
                <a:moveTo>
                  <a:pt x="150121" y="0"/>
                </a:moveTo>
                <a:lnTo>
                  <a:pt x="69286" y="111743"/>
                </a:lnTo>
                <a:lnTo>
                  <a:pt x="234367" y="111743"/>
                </a:lnTo>
                <a:lnTo>
                  <a:pt x="234816" y="107893"/>
                </a:lnTo>
                <a:lnTo>
                  <a:pt x="234816" y="80920"/>
                </a:lnTo>
                <a:lnTo>
                  <a:pt x="150121" y="0"/>
                </a:lnTo>
                <a:close/>
              </a:path>
            </a:pathLst>
          </a:custGeom>
          <a:solidFill>
            <a:srgbClr val="D2C9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41259" y="3793594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099" y="0"/>
                </a:moveTo>
                <a:lnTo>
                  <a:pt x="7691" y="0"/>
                </a:lnTo>
                <a:lnTo>
                  <a:pt x="0" y="7699"/>
                </a:lnTo>
                <a:lnTo>
                  <a:pt x="0" y="23123"/>
                </a:lnTo>
                <a:lnTo>
                  <a:pt x="7691" y="30822"/>
                </a:lnTo>
                <a:lnTo>
                  <a:pt x="23099" y="30822"/>
                </a:lnTo>
                <a:lnTo>
                  <a:pt x="30790" y="23123"/>
                </a:lnTo>
                <a:lnTo>
                  <a:pt x="30790" y="7699"/>
                </a:lnTo>
                <a:close/>
              </a:path>
            </a:pathLst>
          </a:custGeom>
          <a:solidFill>
            <a:srgbClr val="EB5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44847" y="3793594"/>
            <a:ext cx="27305" cy="31115"/>
          </a:xfrm>
          <a:custGeom>
            <a:avLst/>
            <a:gdLst/>
            <a:ahLst/>
            <a:cxnLst/>
            <a:rect l="l" t="t" r="r" b="b"/>
            <a:pathLst>
              <a:path w="27305" h="31114">
                <a:moveTo>
                  <a:pt x="23099" y="0"/>
                </a:moveTo>
                <a:lnTo>
                  <a:pt x="3845" y="0"/>
                </a:lnTo>
                <a:lnTo>
                  <a:pt x="0" y="7699"/>
                </a:lnTo>
                <a:lnTo>
                  <a:pt x="0" y="23123"/>
                </a:lnTo>
                <a:lnTo>
                  <a:pt x="3845" y="30822"/>
                </a:lnTo>
                <a:lnTo>
                  <a:pt x="23099" y="30822"/>
                </a:lnTo>
                <a:lnTo>
                  <a:pt x="26945" y="23123"/>
                </a:lnTo>
                <a:lnTo>
                  <a:pt x="26945" y="7699"/>
                </a:lnTo>
                <a:close/>
              </a:path>
            </a:pathLst>
          </a:custGeom>
          <a:solidFill>
            <a:srgbClr val="EB5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91124" y="3643303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099" y="0"/>
                </a:moveTo>
                <a:lnTo>
                  <a:pt x="7704" y="0"/>
                </a:lnTo>
                <a:lnTo>
                  <a:pt x="0" y="7712"/>
                </a:lnTo>
                <a:lnTo>
                  <a:pt x="0" y="23123"/>
                </a:lnTo>
                <a:lnTo>
                  <a:pt x="7704" y="30835"/>
                </a:lnTo>
                <a:lnTo>
                  <a:pt x="23099" y="30835"/>
                </a:lnTo>
                <a:lnTo>
                  <a:pt x="30803" y="23123"/>
                </a:lnTo>
                <a:lnTo>
                  <a:pt x="30803" y="7712"/>
                </a:lnTo>
                <a:close/>
              </a:path>
            </a:pathLst>
          </a:custGeom>
          <a:solidFill>
            <a:srgbClr val="F173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91124" y="3943873"/>
            <a:ext cx="31115" cy="27305"/>
          </a:xfrm>
          <a:custGeom>
            <a:avLst/>
            <a:gdLst/>
            <a:ahLst/>
            <a:cxnLst/>
            <a:rect l="l" t="t" r="r" b="b"/>
            <a:pathLst>
              <a:path w="31114" h="27304">
                <a:moveTo>
                  <a:pt x="23099" y="0"/>
                </a:moveTo>
                <a:lnTo>
                  <a:pt x="7704" y="0"/>
                </a:lnTo>
                <a:lnTo>
                  <a:pt x="0" y="3862"/>
                </a:lnTo>
                <a:lnTo>
                  <a:pt x="0" y="23123"/>
                </a:lnTo>
                <a:lnTo>
                  <a:pt x="7704" y="26973"/>
                </a:lnTo>
                <a:lnTo>
                  <a:pt x="23099" y="26973"/>
                </a:lnTo>
                <a:lnTo>
                  <a:pt x="30803" y="23123"/>
                </a:lnTo>
                <a:lnTo>
                  <a:pt x="30803" y="3862"/>
                </a:lnTo>
                <a:close/>
              </a:path>
            </a:pathLst>
          </a:custGeom>
          <a:solidFill>
            <a:srgbClr val="F173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10378" y="3693400"/>
            <a:ext cx="104139" cy="139065"/>
          </a:xfrm>
          <a:custGeom>
            <a:avLst/>
            <a:gdLst/>
            <a:ahLst/>
            <a:cxnLst/>
            <a:rect l="l" t="t" r="r" b="b"/>
            <a:pathLst>
              <a:path w="104139" h="139064">
                <a:moveTo>
                  <a:pt x="92385" y="0"/>
                </a:moveTo>
                <a:lnTo>
                  <a:pt x="0" y="131017"/>
                </a:lnTo>
                <a:lnTo>
                  <a:pt x="11549" y="138729"/>
                </a:lnTo>
                <a:lnTo>
                  <a:pt x="103935" y="11561"/>
                </a:lnTo>
                <a:lnTo>
                  <a:pt x="92385" y="0"/>
                </a:lnTo>
                <a:close/>
              </a:path>
            </a:pathLst>
          </a:custGeom>
          <a:solidFill>
            <a:srgbClr val="8753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56487" y="3766621"/>
            <a:ext cx="77470" cy="66040"/>
          </a:xfrm>
          <a:custGeom>
            <a:avLst/>
            <a:gdLst/>
            <a:ahLst/>
            <a:cxnLst/>
            <a:rect l="l" t="t" r="r" b="b"/>
            <a:pathLst>
              <a:path w="77469" h="66039">
                <a:moveTo>
                  <a:pt x="15395" y="0"/>
                </a:moveTo>
                <a:lnTo>
                  <a:pt x="0" y="19261"/>
                </a:lnTo>
                <a:lnTo>
                  <a:pt x="65440" y="65508"/>
                </a:lnTo>
                <a:lnTo>
                  <a:pt x="76990" y="46234"/>
                </a:lnTo>
                <a:lnTo>
                  <a:pt x="15395" y="0"/>
                </a:lnTo>
                <a:close/>
              </a:path>
            </a:pathLst>
          </a:custGeom>
          <a:solidFill>
            <a:srgbClr val="8753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035795" y="3215639"/>
            <a:ext cx="1089660" cy="1085850"/>
          </a:xfrm>
          <a:custGeom>
            <a:avLst/>
            <a:gdLst/>
            <a:ahLst/>
            <a:cxnLst/>
            <a:rect l="l" t="t" r="r" b="b"/>
            <a:pathLst>
              <a:path w="1089659" h="1085850">
                <a:moveTo>
                  <a:pt x="607959" y="0"/>
                </a:moveTo>
                <a:lnTo>
                  <a:pt x="481256" y="0"/>
                </a:lnTo>
                <a:lnTo>
                  <a:pt x="452017" y="3726"/>
                </a:lnTo>
                <a:lnTo>
                  <a:pt x="407498" y="13255"/>
                </a:lnTo>
                <a:lnTo>
                  <a:pt x="364384" y="26324"/>
                </a:lnTo>
                <a:lnTo>
                  <a:pt x="322843" y="42777"/>
                </a:lnTo>
                <a:lnTo>
                  <a:pt x="283042" y="62457"/>
                </a:lnTo>
                <a:lnTo>
                  <a:pt x="245147" y="85207"/>
                </a:lnTo>
                <a:lnTo>
                  <a:pt x="209325" y="110872"/>
                </a:lnTo>
                <a:lnTo>
                  <a:pt x="175743" y="139293"/>
                </a:lnTo>
                <a:lnTo>
                  <a:pt x="144568" y="170316"/>
                </a:lnTo>
                <a:lnTo>
                  <a:pt x="115966" y="203782"/>
                </a:lnTo>
                <a:lnTo>
                  <a:pt x="90104" y="239537"/>
                </a:lnTo>
                <a:lnTo>
                  <a:pt x="67150" y="277422"/>
                </a:lnTo>
                <a:lnTo>
                  <a:pt x="47269" y="317282"/>
                </a:lnTo>
                <a:lnTo>
                  <a:pt x="30629" y="358960"/>
                </a:lnTo>
                <a:lnTo>
                  <a:pt x="17397" y="402299"/>
                </a:lnTo>
                <a:lnTo>
                  <a:pt x="7739" y="447144"/>
                </a:lnTo>
                <a:lnTo>
                  <a:pt x="1821" y="493336"/>
                </a:lnTo>
                <a:lnTo>
                  <a:pt x="0" y="536298"/>
                </a:lnTo>
                <a:lnTo>
                  <a:pt x="0" y="545091"/>
                </a:lnTo>
                <a:lnTo>
                  <a:pt x="1821" y="587549"/>
                </a:lnTo>
                <a:lnTo>
                  <a:pt x="7739" y="633307"/>
                </a:lnTo>
                <a:lnTo>
                  <a:pt x="17397" y="677825"/>
                </a:lnTo>
                <a:lnTo>
                  <a:pt x="30630" y="720938"/>
                </a:lnTo>
                <a:lnTo>
                  <a:pt x="47270" y="762478"/>
                </a:lnTo>
                <a:lnTo>
                  <a:pt x="67150" y="802279"/>
                </a:lnTo>
                <a:lnTo>
                  <a:pt x="90105" y="840174"/>
                </a:lnTo>
                <a:lnTo>
                  <a:pt x="115966" y="875996"/>
                </a:lnTo>
                <a:lnTo>
                  <a:pt x="144568" y="909578"/>
                </a:lnTo>
                <a:lnTo>
                  <a:pt x="175743" y="940753"/>
                </a:lnTo>
                <a:lnTo>
                  <a:pt x="209325" y="969355"/>
                </a:lnTo>
                <a:lnTo>
                  <a:pt x="245147" y="995217"/>
                </a:lnTo>
                <a:lnTo>
                  <a:pt x="283042" y="1018172"/>
                </a:lnTo>
                <a:lnTo>
                  <a:pt x="322844" y="1038053"/>
                </a:lnTo>
                <a:lnTo>
                  <a:pt x="364385" y="1054694"/>
                </a:lnTo>
                <a:lnTo>
                  <a:pt x="407498" y="1067927"/>
                </a:lnTo>
                <a:lnTo>
                  <a:pt x="452018" y="1077585"/>
                </a:lnTo>
                <a:lnTo>
                  <a:pt x="497777" y="1083503"/>
                </a:lnTo>
                <a:lnTo>
                  <a:pt x="544608" y="1085512"/>
                </a:lnTo>
                <a:lnTo>
                  <a:pt x="591439" y="1083503"/>
                </a:lnTo>
                <a:lnTo>
                  <a:pt x="637198" y="1077585"/>
                </a:lnTo>
                <a:lnTo>
                  <a:pt x="681718" y="1067927"/>
                </a:lnTo>
                <a:lnTo>
                  <a:pt x="724832" y="1054694"/>
                </a:lnTo>
                <a:lnTo>
                  <a:pt x="766374" y="1038053"/>
                </a:lnTo>
                <a:lnTo>
                  <a:pt x="806176" y="1018172"/>
                </a:lnTo>
                <a:lnTo>
                  <a:pt x="844071" y="995217"/>
                </a:lnTo>
                <a:lnTo>
                  <a:pt x="879894" y="969355"/>
                </a:lnTo>
                <a:lnTo>
                  <a:pt x="913476" y="940753"/>
                </a:lnTo>
                <a:lnTo>
                  <a:pt x="944652" y="909578"/>
                </a:lnTo>
                <a:lnTo>
                  <a:pt x="973255" y="875996"/>
                </a:lnTo>
                <a:lnTo>
                  <a:pt x="999117" y="840174"/>
                </a:lnTo>
                <a:lnTo>
                  <a:pt x="1022072" y="802279"/>
                </a:lnTo>
                <a:lnTo>
                  <a:pt x="1041953" y="762478"/>
                </a:lnTo>
                <a:lnTo>
                  <a:pt x="1058594" y="720938"/>
                </a:lnTo>
                <a:lnTo>
                  <a:pt x="1071827" y="677825"/>
                </a:lnTo>
                <a:lnTo>
                  <a:pt x="1081485" y="633307"/>
                </a:lnTo>
                <a:lnTo>
                  <a:pt x="1087403" y="587549"/>
                </a:lnTo>
                <a:lnTo>
                  <a:pt x="1089412" y="540720"/>
                </a:lnTo>
                <a:lnTo>
                  <a:pt x="1087403" y="493336"/>
                </a:lnTo>
                <a:lnTo>
                  <a:pt x="1081485" y="447144"/>
                </a:lnTo>
                <a:lnTo>
                  <a:pt x="1071827" y="402299"/>
                </a:lnTo>
                <a:lnTo>
                  <a:pt x="1058594" y="358960"/>
                </a:lnTo>
                <a:lnTo>
                  <a:pt x="1041953" y="317282"/>
                </a:lnTo>
                <a:lnTo>
                  <a:pt x="1022072" y="277422"/>
                </a:lnTo>
                <a:lnTo>
                  <a:pt x="999117" y="239537"/>
                </a:lnTo>
                <a:lnTo>
                  <a:pt x="973255" y="203782"/>
                </a:lnTo>
                <a:lnTo>
                  <a:pt x="944652" y="170316"/>
                </a:lnTo>
                <a:lnTo>
                  <a:pt x="913476" y="139293"/>
                </a:lnTo>
                <a:lnTo>
                  <a:pt x="879893" y="110872"/>
                </a:lnTo>
                <a:lnTo>
                  <a:pt x="844071" y="85207"/>
                </a:lnTo>
                <a:lnTo>
                  <a:pt x="806175" y="62457"/>
                </a:lnTo>
                <a:lnTo>
                  <a:pt x="766373" y="42777"/>
                </a:lnTo>
                <a:lnTo>
                  <a:pt x="724832" y="26324"/>
                </a:lnTo>
                <a:lnTo>
                  <a:pt x="681717" y="13255"/>
                </a:lnTo>
                <a:lnTo>
                  <a:pt x="637197" y="3726"/>
                </a:lnTo>
                <a:lnTo>
                  <a:pt x="607959" y="0"/>
                </a:lnTo>
                <a:close/>
              </a:path>
            </a:pathLst>
          </a:custGeom>
          <a:solidFill>
            <a:srgbClr val="BBAC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230172" y="3398340"/>
            <a:ext cx="895350" cy="902969"/>
          </a:xfrm>
          <a:custGeom>
            <a:avLst/>
            <a:gdLst/>
            <a:ahLst/>
            <a:cxnLst/>
            <a:rect l="l" t="t" r="r" b="b"/>
            <a:pathLst>
              <a:path w="895350" h="902970">
                <a:moveTo>
                  <a:pt x="101180" y="509777"/>
                </a:moveTo>
                <a:lnTo>
                  <a:pt x="0" y="610958"/>
                </a:lnTo>
                <a:lnTo>
                  <a:pt x="287979" y="898921"/>
                </a:lnTo>
                <a:lnTo>
                  <a:pt x="302628" y="899529"/>
                </a:lnTo>
                <a:lnTo>
                  <a:pt x="333388" y="902204"/>
                </a:lnTo>
                <a:lnTo>
                  <a:pt x="397063" y="900802"/>
                </a:lnTo>
                <a:lnTo>
                  <a:pt x="442822" y="894885"/>
                </a:lnTo>
                <a:lnTo>
                  <a:pt x="487342" y="885226"/>
                </a:lnTo>
                <a:lnTo>
                  <a:pt x="530456" y="871993"/>
                </a:lnTo>
                <a:lnTo>
                  <a:pt x="571997" y="855353"/>
                </a:lnTo>
                <a:lnTo>
                  <a:pt x="611799" y="835472"/>
                </a:lnTo>
                <a:lnTo>
                  <a:pt x="649695" y="812517"/>
                </a:lnTo>
                <a:lnTo>
                  <a:pt x="685517" y="786655"/>
                </a:lnTo>
                <a:lnTo>
                  <a:pt x="719100" y="758053"/>
                </a:lnTo>
                <a:lnTo>
                  <a:pt x="750276" y="726877"/>
                </a:lnTo>
                <a:lnTo>
                  <a:pt x="778879" y="693295"/>
                </a:lnTo>
                <a:lnTo>
                  <a:pt x="804741" y="657473"/>
                </a:lnTo>
                <a:lnTo>
                  <a:pt x="827696" y="619578"/>
                </a:lnTo>
                <a:lnTo>
                  <a:pt x="847577" y="579777"/>
                </a:lnTo>
                <a:lnTo>
                  <a:pt x="853795" y="564255"/>
                </a:lnTo>
                <a:lnTo>
                  <a:pt x="151771" y="564255"/>
                </a:lnTo>
                <a:lnTo>
                  <a:pt x="101180" y="509777"/>
                </a:lnTo>
                <a:close/>
              </a:path>
              <a:path w="895350" h="902970">
                <a:moveTo>
                  <a:pt x="704350" y="0"/>
                </a:moveTo>
                <a:lnTo>
                  <a:pt x="513678" y="194573"/>
                </a:lnTo>
                <a:lnTo>
                  <a:pt x="517565" y="198460"/>
                </a:lnTo>
                <a:lnTo>
                  <a:pt x="151771" y="564255"/>
                </a:lnTo>
                <a:lnTo>
                  <a:pt x="853795" y="564255"/>
                </a:lnTo>
                <a:lnTo>
                  <a:pt x="864217" y="538237"/>
                </a:lnTo>
                <a:lnTo>
                  <a:pt x="877450" y="495124"/>
                </a:lnTo>
                <a:lnTo>
                  <a:pt x="887109" y="450606"/>
                </a:lnTo>
                <a:lnTo>
                  <a:pt x="893027" y="404849"/>
                </a:lnTo>
                <a:lnTo>
                  <a:pt x="895036" y="358019"/>
                </a:lnTo>
                <a:lnTo>
                  <a:pt x="892177" y="303294"/>
                </a:lnTo>
                <a:lnTo>
                  <a:pt x="883843" y="250031"/>
                </a:lnTo>
                <a:lnTo>
                  <a:pt x="870402" y="198227"/>
                </a:lnTo>
                <a:lnTo>
                  <a:pt x="852221" y="147883"/>
                </a:lnTo>
                <a:lnTo>
                  <a:pt x="704350" y="0"/>
                </a:lnTo>
                <a:close/>
              </a:path>
            </a:pathLst>
          </a:custGeom>
          <a:solidFill>
            <a:srgbClr val="A493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280762" y="3799162"/>
            <a:ext cx="260985" cy="264795"/>
          </a:xfrm>
          <a:custGeom>
            <a:avLst/>
            <a:gdLst/>
            <a:ahLst/>
            <a:cxnLst/>
            <a:rect l="l" t="t" r="r" b="b"/>
            <a:pathLst>
              <a:path w="260984" h="264795">
                <a:moveTo>
                  <a:pt x="167334" y="0"/>
                </a:moveTo>
                <a:lnTo>
                  <a:pt x="0" y="167334"/>
                </a:lnTo>
                <a:lnTo>
                  <a:pt x="93405" y="264614"/>
                </a:lnTo>
                <a:lnTo>
                  <a:pt x="260726" y="97280"/>
                </a:lnTo>
                <a:lnTo>
                  <a:pt x="167334" y="0"/>
                </a:lnTo>
                <a:close/>
              </a:path>
            </a:pathLst>
          </a:custGeom>
          <a:solidFill>
            <a:srgbClr val="FCF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712710" y="3398340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59" h="226060">
                <a:moveTo>
                  <a:pt x="225712" y="0"/>
                </a:moveTo>
                <a:lnTo>
                  <a:pt x="124532" y="7788"/>
                </a:lnTo>
                <a:lnTo>
                  <a:pt x="0" y="132307"/>
                </a:lnTo>
                <a:lnTo>
                  <a:pt x="93392" y="225712"/>
                </a:lnTo>
                <a:lnTo>
                  <a:pt x="217924" y="105068"/>
                </a:lnTo>
                <a:lnTo>
                  <a:pt x="225712" y="0"/>
                </a:lnTo>
                <a:close/>
              </a:path>
            </a:pathLst>
          </a:custGeom>
          <a:solidFill>
            <a:srgbClr val="FCF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41283" y="3544270"/>
            <a:ext cx="352425" cy="354330"/>
          </a:xfrm>
          <a:custGeom>
            <a:avLst/>
            <a:gdLst/>
            <a:ahLst/>
            <a:cxnLst/>
            <a:rect l="l" t="t" r="r" b="b"/>
            <a:pathLst>
              <a:path w="352425" h="354329">
                <a:moveTo>
                  <a:pt x="176090" y="0"/>
                </a:moveTo>
                <a:lnTo>
                  <a:pt x="130762" y="5836"/>
                </a:lnTo>
                <a:lnTo>
                  <a:pt x="87811" y="23347"/>
                </a:lnTo>
                <a:lnTo>
                  <a:pt x="49615" y="52530"/>
                </a:lnTo>
                <a:lnTo>
                  <a:pt x="22051" y="90709"/>
                </a:lnTo>
                <a:lnTo>
                  <a:pt x="5512" y="133534"/>
                </a:lnTo>
                <a:lnTo>
                  <a:pt x="0" y="178519"/>
                </a:lnTo>
                <a:lnTo>
                  <a:pt x="5512" y="223179"/>
                </a:lnTo>
                <a:lnTo>
                  <a:pt x="22051" y="265028"/>
                </a:lnTo>
                <a:lnTo>
                  <a:pt x="49615" y="301581"/>
                </a:lnTo>
                <a:lnTo>
                  <a:pt x="87811" y="330771"/>
                </a:lnTo>
                <a:lnTo>
                  <a:pt x="130762" y="348284"/>
                </a:lnTo>
                <a:lnTo>
                  <a:pt x="176091" y="354122"/>
                </a:lnTo>
                <a:lnTo>
                  <a:pt x="221419" y="348284"/>
                </a:lnTo>
                <a:lnTo>
                  <a:pt x="264370" y="330771"/>
                </a:lnTo>
                <a:lnTo>
                  <a:pt x="302566" y="301581"/>
                </a:lnTo>
                <a:lnTo>
                  <a:pt x="330130" y="265028"/>
                </a:lnTo>
                <a:lnTo>
                  <a:pt x="346669" y="223179"/>
                </a:lnTo>
                <a:lnTo>
                  <a:pt x="352182" y="178519"/>
                </a:lnTo>
                <a:lnTo>
                  <a:pt x="346669" y="133534"/>
                </a:lnTo>
                <a:lnTo>
                  <a:pt x="330130" y="90709"/>
                </a:lnTo>
                <a:lnTo>
                  <a:pt x="302566" y="52530"/>
                </a:lnTo>
                <a:lnTo>
                  <a:pt x="264370" y="23347"/>
                </a:lnTo>
                <a:lnTo>
                  <a:pt x="221419" y="5836"/>
                </a:lnTo>
                <a:lnTo>
                  <a:pt x="176090" y="0"/>
                </a:lnTo>
                <a:close/>
              </a:path>
            </a:pathLst>
          </a:custGeom>
          <a:solidFill>
            <a:srgbClr val="B3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87982" y="3593885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129391" y="0"/>
                </a:moveTo>
                <a:lnTo>
                  <a:pt x="80748" y="9485"/>
                </a:lnTo>
                <a:lnTo>
                  <a:pt x="37942" y="37942"/>
                </a:lnTo>
                <a:lnTo>
                  <a:pt x="9485" y="80749"/>
                </a:lnTo>
                <a:lnTo>
                  <a:pt x="0" y="129391"/>
                </a:lnTo>
                <a:lnTo>
                  <a:pt x="9485" y="178033"/>
                </a:lnTo>
                <a:lnTo>
                  <a:pt x="37942" y="220840"/>
                </a:lnTo>
                <a:lnTo>
                  <a:pt x="80749" y="249297"/>
                </a:lnTo>
                <a:lnTo>
                  <a:pt x="129391" y="258783"/>
                </a:lnTo>
                <a:lnTo>
                  <a:pt x="178034" y="249297"/>
                </a:lnTo>
                <a:lnTo>
                  <a:pt x="220840" y="220840"/>
                </a:lnTo>
                <a:lnTo>
                  <a:pt x="249297" y="178033"/>
                </a:lnTo>
                <a:lnTo>
                  <a:pt x="258783" y="129391"/>
                </a:lnTo>
                <a:lnTo>
                  <a:pt x="249297" y="80749"/>
                </a:lnTo>
                <a:lnTo>
                  <a:pt x="220840" y="37942"/>
                </a:lnTo>
                <a:lnTo>
                  <a:pt x="178033" y="9485"/>
                </a:lnTo>
                <a:lnTo>
                  <a:pt x="1293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615066" y="3518972"/>
            <a:ext cx="207010" cy="207010"/>
          </a:xfrm>
          <a:custGeom>
            <a:avLst/>
            <a:gdLst/>
            <a:ahLst/>
            <a:cxnLst/>
            <a:rect l="l" t="t" r="r" b="b"/>
            <a:pathLst>
              <a:path w="207009" h="207010">
                <a:moveTo>
                  <a:pt x="12039" y="27252"/>
                </a:moveTo>
                <a:lnTo>
                  <a:pt x="3649" y="29253"/>
                </a:lnTo>
                <a:lnTo>
                  <a:pt x="365" y="37458"/>
                </a:lnTo>
                <a:lnTo>
                  <a:pt x="0" y="46395"/>
                </a:lnTo>
                <a:lnTo>
                  <a:pt x="364" y="50590"/>
                </a:lnTo>
                <a:lnTo>
                  <a:pt x="78193" y="93405"/>
                </a:lnTo>
                <a:lnTo>
                  <a:pt x="113220" y="124532"/>
                </a:lnTo>
                <a:lnTo>
                  <a:pt x="156022" y="206248"/>
                </a:lnTo>
                <a:lnTo>
                  <a:pt x="160218" y="206552"/>
                </a:lnTo>
                <a:lnTo>
                  <a:pt x="169156" y="205761"/>
                </a:lnTo>
                <a:lnTo>
                  <a:pt x="177365" y="201323"/>
                </a:lnTo>
                <a:lnTo>
                  <a:pt x="179374" y="190685"/>
                </a:lnTo>
                <a:lnTo>
                  <a:pt x="176514" y="166184"/>
                </a:lnTo>
                <a:lnTo>
                  <a:pt x="179858" y="140587"/>
                </a:lnTo>
                <a:lnTo>
                  <a:pt x="189770" y="115719"/>
                </a:lnTo>
                <a:lnTo>
                  <a:pt x="206613" y="93405"/>
                </a:lnTo>
                <a:lnTo>
                  <a:pt x="140742" y="30167"/>
                </a:lnTo>
                <a:lnTo>
                  <a:pt x="35933" y="30167"/>
                </a:lnTo>
                <a:lnTo>
                  <a:pt x="12039" y="27252"/>
                </a:lnTo>
                <a:close/>
              </a:path>
              <a:path w="207009" h="207010">
                <a:moveTo>
                  <a:pt x="109319" y="0"/>
                </a:moveTo>
                <a:lnTo>
                  <a:pt x="105432" y="3900"/>
                </a:lnTo>
                <a:lnTo>
                  <a:pt x="83725" y="18494"/>
                </a:lnTo>
                <a:lnTo>
                  <a:pt x="60166" y="27252"/>
                </a:lnTo>
                <a:lnTo>
                  <a:pt x="35933" y="30167"/>
                </a:lnTo>
                <a:lnTo>
                  <a:pt x="140742" y="30167"/>
                </a:lnTo>
                <a:lnTo>
                  <a:pt x="109319" y="0"/>
                </a:lnTo>
                <a:close/>
              </a:path>
            </a:pathLst>
          </a:custGeom>
          <a:solidFill>
            <a:srgbClr val="B3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413082" y="3720969"/>
            <a:ext cx="207010" cy="207010"/>
          </a:xfrm>
          <a:custGeom>
            <a:avLst/>
            <a:gdLst/>
            <a:ahLst/>
            <a:cxnLst/>
            <a:rect l="l" t="t" r="r" b="b"/>
            <a:pathLst>
              <a:path w="207009" h="207010">
                <a:moveTo>
                  <a:pt x="46381" y="0"/>
                </a:moveTo>
                <a:lnTo>
                  <a:pt x="37443" y="365"/>
                </a:lnTo>
                <a:lnTo>
                  <a:pt x="29234" y="3649"/>
                </a:lnTo>
                <a:lnTo>
                  <a:pt x="27225" y="12039"/>
                </a:lnTo>
                <a:lnTo>
                  <a:pt x="30085" y="38181"/>
                </a:lnTo>
                <a:lnTo>
                  <a:pt x="26743" y="63595"/>
                </a:lnTo>
                <a:lnTo>
                  <a:pt x="16835" y="87552"/>
                </a:lnTo>
                <a:lnTo>
                  <a:pt x="0" y="109319"/>
                </a:lnTo>
                <a:lnTo>
                  <a:pt x="97280" y="206613"/>
                </a:lnTo>
                <a:lnTo>
                  <a:pt x="101167" y="198824"/>
                </a:lnTo>
                <a:lnTo>
                  <a:pt x="122874" y="184839"/>
                </a:lnTo>
                <a:lnTo>
                  <a:pt x="146406" y="177422"/>
                </a:lnTo>
                <a:lnTo>
                  <a:pt x="170666" y="175843"/>
                </a:lnTo>
                <a:lnTo>
                  <a:pt x="203269" y="175843"/>
                </a:lnTo>
                <a:lnTo>
                  <a:pt x="206239" y="167206"/>
                </a:lnTo>
                <a:lnTo>
                  <a:pt x="206601" y="156926"/>
                </a:lnTo>
                <a:lnTo>
                  <a:pt x="206235" y="152122"/>
                </a:lnTo>
                <a:lnTo>
                  <a:pt x="128406" y="113207"/>
                </a:lnTo>
                <a:lnTo>
                  <a:pt x="93392" y="78193"/>
                </a:lnTo>
                <a:lnTo>
                  <a:pt x="50577" y="364"/>
                </a:lnTo>
                <a:lnTo>
                  <a:pt x="46381" y="0"/>
                </a:lnTo>
                <a:close/>
              </a:path>
              <a:path w="207009" h="207010">
                <a:moveTo>
                  <a:pt x="203269" y="175843"/>
                </a:moveTo>
                <a:lnTo>
                  <a:pt x="170666" y="175843"/>
                </a:lnTo>
                <a:lnTo>
                  <a:pt x="194560" y="179374"/>
                </a:lnTo>
                <a:lnTo>
                  <a:pt x="202955" y="176756"/>
                </a:lnTo>
                <a:lnTo>
                  <a:pt x="203269" y="175843"/>
                </a:lnTo>
                <a:close/>
              </a:path>
            </a:pathLst>
          </a:custGeom>
          <a:solidFill>
            <a:srgbClr val="B3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666992" y="3637662"/>
            <a:ext cx="36195" cy="39370"/>
          </a:xfrm>
          <a:custGeom>
            <a:avLst/>
            <a:gdLst/>
            <a:ahLst/>
            <a:cxnLst/>
            <a:rect l="l" t="t" r="r" b="b"/>
            <a:pathLst>
              <a:path w="36195" h="39370">
                <a:moveTo>
                  <a:pt x="16540" y="0"/>
                </a:moveTo>
                <a:lnTo>
                  <a:pt x="9363" y="1460"/>
                </a:lnTo>
                <a:lnTo>
                  <a:pt x="2915" y="5841"/>
                </a:lnTo>
                <a:lnTo>
                  <a:pt x="728" y="12287"/>
                </a:lnTo>
                <a:lnTo>
                  <a:pt x="0" y="19460"/>
                </a:lnTo>
                <a:lnTo>
                  <a:pt x="728" y="26633"/>
                </a:lnTo>
                <a:lnTo>
                  <a:pt x="2915" y="33080"/>
                </a:lnTo>
                <a:lnTo>
                  <a:pt x="9364" y="37460"/>
                </a:lnTo>
                <a:lnTo>
                  <a:pt x="16540" y="38921"/>
                </a:lnTo>
                <a:lnTo>
                  <a:pt x="23713" y="37460"/>
                </a:lnTo>
                <a:lnTo>
                  <a:pt x="30154" y="33080"/>
                </a:lnTo>
                <a:lnTo>
                  <a:pt x="34535" y="26633"/>
                </a:lnTo>
                <a:lnTo>
                  <a:pt x="35995" y="19460"/>
                </a:lnTo>
                <a:lnTo>
                  <a:pt x="34535" y="12287"/>
                </a:lnTo>
                <a:lnTo>
                  <a:pt x="30154" y="5841"/>
                </a:lnTo>
                <a:lnTo>
                  <a:pt x="23713" y="1460"/>
                </a:lnTo>
                <a:lnTo>
                  <a:pt x="16540" y="0"/>
                </a:lnTo>
                <a:close/>
              </a:path>
            </a:pathLst>
          </a:custGeom>
          <a:solidFill>
            <a:srgbClr val="804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804162" y="349270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9455" y="0"/>
                </a:moveTo>
                <a:lnTo>
                  <a:pt x="12282" y="731"/>
                </a:lnTo>
                <a:lnTo>
                  <a:pt x="5841" y="2925"/>
                </a:lnTo>
                <a:lnTo>
                  <a:pt x="1460" y="9366"/>
                </a:lnTo>
                <a:lnTo>
                  <a:pt x="0" y="16540"/>
                </a:lnTo>
                <a:lnTo>
                  <a:pt x="1460" y="23716"/>
                </a:lnTo>
                <a:lnTo>
                  <a:pt x="5841" y="30164"/>
                </a:lnTo>
                <a:lnTo>
                  <a:pt x="12282" y="34537"/>
                </a:lnTo>
                <a:lnTo>
                  <a:pt x="19455" y="35995"/>
                </a:lnTo>
                <a:lnTo>
                  <a:pt x="26631" y="34537"/>
                </a:lnTo>
                <a:lnTo>
                  <a:pt x="33080" y="30164"/>
                </a:lnTo>
                <a:lnTo>
                  <a:pt x="35266" y="23716"/>
                </a:lnTo>
                <a:lnTo>
                  <a:pt x="35995" y="16540"/>
                </a:lnTo>
                <a:lnTo>
                  <a:pt x="35266" y="9366"/>
                </a:lnTo>
                <a:lnTo>
                  <a:pt x="33080" y="2925"/>
                </a:lnTo>
                <a:lnTo>
                  <a:pt x="26631" y="731"/>
                </a:lnTo>
                <a:lnTo>
                  <a:pt x="194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854749" y="3439202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70">
                <a:moveTo>
                  <a:pt x="19457" y="0"/>
                </a:moveTo>
                <a:lnTo>
                  <a:pt x="12279" y="1460"/>
                </a:lnTo>
                <a:lnTo>
                  <a:pt x="5831" y="5841"/>
                </a:lnTo>
                <a:lnTo>
                  <a:pt x="1457" y="12282"/>
                </a:lnTo>
                <a:lnTo>
                  <a:pt x="0" y="19455"/>
                </a:lnTo>
                <a:lnTo>
                  <a:pt x="1457" y="26631"/>
                </a:lnTo>
                <a:lnTo>
                  <a:pt x="5831" y="33080"/>
                </a:lnTo>
                <a:lnTo>
                  <a:pt x="12279" y="37460"/>
                </a:lnTo>
                <a:lnTo>
                  <a:pt x="19457" y="38921"/>
                </a:lnTo>
                <a:lnTo>
                  <a:pt x="26634" y="37460"/>
                </a:lnTo>
                <a:lnTo>
                  <a:pt x="33083" y="33080"/>
                </a:lnTo>
                <a:lnTo>
                  <a:pt x="37456" y="26631"/>
                </a:lnTo>
                <a:lnTo>
                  <a:pt x="38914" y="19455"/>
                </a:lnTo>
                <a:lnTo>
                  <a:pt x="37456" y="12282"/>
                </a:lnTo>
                <a:lnTo>
                  <a:pt x="33083" y="5841"/>
                </a:lnTo>
                <a:lnTo>
                  <a:pt x="26634" y="1460"/>
                </a:lnTo>
                <a:lnTo>
                  <a:pt x="194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34685" y="3769970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6530" y="0"/>
                </a:moveTo>
                <a:lnTo>
                  <a:pt x="9356" y="1460"/>
                </a:lnTo>
                <a:lnTo>
                  <a:pt x="2915" y="5841"/>
                </a:lnTo>
                <a:lnTo>
                  <a:pt x="728" y="12289"/>
                </a:lnTo>
                <a:lnTo>
                  <a:pt x="0" y="19465"/>
                </a:lnTo>
                <a:lnTo>
                  <a:pt x="728" y="26639"/>
                </a:lnTo>
                <a:lnTo>
                  <a:pt x="2915" y="33080"/>
                </a:lnTo>
                <a:lnTo>
                  <a:pt x="9356" y="35266"/>
                </a:lnTo>
                <a:lnTo>
                  <a:pt x="16530" y="35995"/>
                </a:lnTo>
                <a:lnTo>
                  <a:pt x="23706" y="35266"/>
                </a:lnTo>
                <a:lnTo>
                  <a:pt x="30154" y="33080"/>
                </a:lnTo>
                <a:lnTo>
                  <a:pt x="34535" y="26639"/>
                </a:lnTo>
                <a:lnTo>
                  <a:pt x="35995" y="19465"/>
                </a:lnTo>
                <a:lnTo>
                  <a:pt x="34535" y="12289"/>
                </a:lnTo>
                <a:lnTo>
                  <a:pt x="30154" y="5841"/>
                </a:lnTo>
                <a:lnTo>
                  <a:pt x="23706" y="1460"/>
                </a:lnTo>
                <a:lnTo>
                  <a:pt x="16530" y="0"/>
                </a:lnTo>
                <a:close/>
              </a:path>
            </a:pathLst>
          </a:custGeom>
          <a:solidFill>
            <a:srgbClr val="804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534685" y="3637662"/>
            <a:ext cx="36195" cy="39370"/>
          </a:xfrm>
          <a:custGeom>
            <a:avLst/>
            <a:gdLst/>
            <a:ahLst/>
            <a:cxnLst/>
            <a:rect l="l" t="t" r="r" b="b"/>
            <a:pathLst>
              <a:path w="36195" h="39370">
                <a:moveTo>
                  <a:pt x="16530" y="0"/>
                </a:moveTo>
                <a:lnTo>
                  <a:pt x="9356" y="1460"/>
                </a:lnTo>
                <a:lnTo>
                  <a:pt x="2915" y="5841"/>
                </a:lnTo>
                <a:lnTo>
                  <a:pt x="728" y="12287"/>
                </a:lnTo>
                <a:lnTo>
                  <a:pt x="0" y="19460"/>
                </a:lnTo>
                <a:lnTo>
                  <a:pt x="728" y="26633"/>
                </a:lnTo>
                <a:lnTo>
                  <a:pt x="2915" y="33080"/>
                </a:lnTo>
                <a:lnTo>
                  <a:pt x="9356" y="37460"/>
                </a:lnTo>
                <a:lnTo>
                  <a:pt x="16530" y="38921"/>
                </a:lnTo>
                <a:lnTo>
                  <a:pt x="23706" y="37460"/>
                </a:lnTo>
                <a:lnTo>
                  <a:pt x="30154" y="33080"/>
                </a:lnTo>
                <a:lnTo>
                  <a:pt x="34535" y="26633"/>
                </a:lnTo>
                <a:lnTo>
                  <a:pt x="35995" y="19460"/>
                </a:lnTo>
                <a:lnTo>
                  <a:pt x="34535" y="12287"/>
                </a:lnTo>
                <a:lnTo>
                  <a:pt x="30154" y="5841"/>
                </a:lnTo>
                <a:lnTo>
                  <a:pt x="23706" y="1460"/>
                </a:lnTo>
                <a:lnTo>
                  <a:pt x="16530" y="0"/>
                </a:lnTo>
                <a:close/>
              </a:path>
            </a:pathLst>
          </a:custGeom>
          <a:solidFill>
            <a:srgbClr val="804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595966" y="3659067"/>
            <a:ext cx="147955" cy="171450"/>
          </a:xfrm>
          <a:custGeom>
            <a:avLst/>
            <a:gdLst/>
            <a:ahLst/>
            <a:cxnLst/>
            <a:rect l="l" t="t" r="r" b="b"/>
            <a:pathLst>
              <a:path w="147954" h="171450">
                <a:moveTo>
                  <a:pt x="19463" y="0"/>
                </a:moveTo>
                <a:lnTo>
                  <a:pt x="0" y="77829"/>
                </a:lnTo>
                <a:lnTo>
                  <a:pt x="93405" y="171221"/>
                </a:lnTo>
                <a:lnTo>
                  <a:pt x="101180" y="167334"/>
                </a:lnTo>
                <a:lnTo>
                  <a:pt x="105068" y="159546"/>
                </a:lnTo>
                <a:lnTo>
                  <a:pt x="112856" y="155658"/>
                </a:lnTo>
                <a:lnTo>
                  <a:pt x="126540" y="137476"/>
                </a:lnTo>
                <a:lnTo>
                  <a:pt x="137668" y="118201"/>
                </a:lnTo>
                <a:lnTo>
                  <a:pt x="145147" y="98197"/>
                </a:lnTo>
                <a:lnTo>
                  <a:pt x="147883" y="77829"/>
                </a:lnTo>
                <a:lnTo>
                  <a:pt x="120644" y="46702"/>
                </a:lnTo>
                <a:lnTo>
                  <a:pt x="93405" y="73941"/>
                </a:lnTo>
                <a:lnTo>
                  <a:pt x="19463" y="0"/>
                </a:lnTo>
                <a:close/>
              </a:path>
            </a:pathLst>
          </a:custGeom>
          <a:solidFill>
            <a:srgbClr val="E8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666992" y="3769970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6540" y="0"/>
                </a:moveTo>
                <a:lnTo>
                  <a:pt x="9363" y="1460"/>
                </a:lnTo>
                <a:lnTo>
                  <a:pt x="2915" y="5841"/>
                </a:lnTo>
                <a:lnTo>
                  <a:pt x="728" y="12289"/>
                </a:lnTo>
                <a:lnTo>
                  <a:pt x="0" y="19465"/>
                </a:lnTo>
                <a:lnTo>
                  <a:pt x="728" y="26639"/>
                </a:lnTo>
                <a:lnTo>
                  <a:pt x="2915" y="33080"/>
                </a:lnTo>
                <a:lnTo>
                  <a:pt x="9364" y="35266"/>
                </a:lnTo>
                <a:lnTo>
                  <a:pt x="16540" y="35995"/>
                </a:lnTo>
                <a:lnTo>
                  <a:pt x="23713" y="35266"/>
                </a:lnTo>
                <a:lnTo>
                  <a:pt x="30154" y="33080"/>
                </a:lnTo>
                <a:lnTo>
                  <a:pt x="34535" y="26639"/>
                </a:lnTo>
                <a:lnTo>
                  <a:pt x="35995" y="19465"/>
                </a:lnTo>
                <a:lnTo>
                  <a:pt x="34535" y="12289"/>
                </a:lnTo>
                <a:lnTo>
                  <a:pt x="30154" y="5841"/>
                </a:lnTo>
                <a:lnTo>
                  <a:pt x="23713" y="1460"/>
                </a:lnTo>
                <a:lnTo>
                  <a:pt x="16540" y="0"/>
                </a:lnTo>
                <a:close/>
              </a:path>
            </a:pathLst>
          </a:custGeom>
          <a:solidFill>
            <a:srgbClr val="804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588191" y="3659067"/>
            <a:ext cx="31750" cy="74295"/>
          </a:xfrm>
          <a:custGeom>
            <a:avLst/>
            <a:gdLst/>
            <a:ahLst/>
            <a:cxnLst/>
            <a:rect l="l" t="t" r="r" b="b"/>
            <a:pathLst>
              <a:path w="31750" h="74295">
                <a:moveTo>
                  <a:pt x="27238" y="0"/>
                </a:moveTo>
                <a:lnTo>
                  <a:pt x="0" y="0"/>
                </a:lnTo>
                <a:lnTo>
                  <a:pt x="3887" y="73941"/>
                </a:lnTo>
                <a:lnTo>
                  <a:pt x="31126" y="73941"/>
                </a:lnTo>
                <a:lnTo>
                  <a:pt x="27238" y="0"/>
                </a:lnTo>
                <a:close/>
              </a:path>
            </a:pathLst>
          </a:custGeom>
          <a:solidFill>
            <a:srgbClr val="804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592079" y="3721333"/>
            <a:ext cx="128905" cy="0"/>
          </a:xfrm>
          <a:custGeom>
            <a:avLst/>
            <a:gdLst/>
            <a:ahLst/>
            <a:cxnLst/>
            <a:rect l="l" t="t" r="r" b="b"/>
            <a:pathLst>
              <a:path w="128904">
                <a:moveTo>
                  <a:pt x="0" y="0"/>
                </a:moveTo>
                <a:lnTo>
                  <a:pt x="128419" y="0"/>
                </a:lnTo>
              </a:path>
            </a:pathLst>
          </a:custGeom>
          <a:ln w="31126">
            <a:solidFill>
              <a:srgbClr val="572C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222396" y="3888667"/>
            <a:ext cx="226695" cy="226060"/>
          </a:xfrm>
          <a:custGeom>
            <a:avLst/>
            <a:gdLst/>
            <a:ahLst/>
            <a:cxnLst/>
            <a:rect l="l" t="t" r="r" b="b"/>
            <a:pathLst>
              <a:path w="226695" h="226060">
                <a:moveTo>
                  <a:pt x="108955" y="0"/>
                </a:moveTo>
                <a:lnTo>
                  <a:pt x="101180" y="0"/>
                </a:lnTo>
                <a:lnTo>
                  <a:pt x="93092" y="668"/>
                </a:lnTo>
                <a:lnTo>
                  <a:pt x="11675" y="73928"/>
                </a:lnTo>
                <a:lnTo>
                  <a:pt x="0" y="97280"/>
                </a:lnTo>
                <a:lnTo>
                  <a:pt x="729" y="105368"/>
                </a:lnTo>
                <a:lnTo>
                  <a:pt x="101180" y="214023"/>
                </a:lnTo>
                <a:lnTo>
                  <a:pt x="124519" y="225699"/>
                </a:lnTo>
                <a:lnTo>
                  <a:pt x="132607" y="224970"/>
                </a:lnTo>
                <a:lnTo>
                  <a:pt x="139602" y="222782"/>
                </a:lnTo>
                <a:lnTo>
                  <a:pt x="145869" y="219133"/>
                </a:lnTo>
                <a:lnTo>
                  <a:pt x="151771" y="214023"/>
                </a:lnTo>
                <a:lnTo>
                  <a:pt x="176575" y="190672"/>
                </a:lnTo>
                <a:lnTo>
                  <a:pt x="124519" y="190672"/>
                </a:lnTo>
                <a:lnTo>
                  <a:pt x="35027" y="101167"/>
                </a:lnTo>
                <a:lnTo>
                  <a:pt x="35027" y="97280"/>
                </a:lnTo>
                <a:lnTo>
                  <a:pt x="97279" y="35013"/>
                </a:lnTo>
                <a:lnTo>
                  <a:pt x="101180" y="35013"/>
                </a:lnTo>
                <a:lnTo>
                  <a:pt x="101180" y="31126"/>
                </a:lnTo>
                <a:lnTo>
                  <a:pt x="147870" y="31126"/>
                </a:lnTo>
                <a:lnTo>
                  <a:pt x="124518" y="7775"/>
                </a:lnTo>
                <a:lnTo>
                  <a:pt x="108955" y="0"/>
                </a:lnTo>
                <a:close/>
              </a:path>
              <a:path w="226695" h="226060">
                <a:moveTo>
                  <a:pt x="147870" y="31126"/>
                </a:moveTo>
                <a:lnTo>
                  <a:pt x="101180" y="31126"/>
                </a:lnTo>
                <a:lnTo>
                  <a:pt x="101180" y="35013"/>
                </a:lnTo>
                <a:lnTo>
                  <a:pt x="190685" y="124518"/>
                </a:lnTo>
                <a:lnTo>
                  <a:pt x="128419" y="190672"/>
                </a:lnTo>
                <a:lnTo>
                  <a:pt x="176575" y="190672"/>
                </a:lnTo>
                <a:lnTo>
                  <a:pt x="217911" y="151757"/>
                </a:lnTo>
                <a:lnTo>
                  <a:pt x="224479" y="138929"/>
                </a:lnTo>
                <a:lnTo>
                  <a:pt x="226668" y="125004"/>
                </a:lnTo>
                <a:lnTo>
                  <a:pt x="224479" y="111809"/>
                </a:lnTo>
                <a:lnTo>
                  <a:pt x="217911" y="101167"/>
                </a:lnTo>
                <a:lnTo>
                  <a:pt x="147870" y="311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311902" y="3943145"/>
            <a:ext cx="74295" cy="74295"/>
          </a:xfrm>
          <a:custGeom>
            <a:avLst/>
            <a:gdLst/>
            <a:ahLst/>
            <a:cxnLst/>
            <a:rect l="l" t="t" r="r" b="b"/>
            <a:pathLst>
              <a:path w="74295" h="74295">
                <a:moveTo>
                  <a:pt x="42802" y="0"/>
                </a:moveTo>
                <a:lnTo>
                  <a:pt x="0" y="42802"/>
                </a:lnTo>
                <a:lnTo>
                  <a:pt x="31126" y="73928"/>
                </a:lnTo>
                <a:lnTo>
                  <a:pt x="73928" y="31126"/>
                </a:lnTo>
                <a:lnTo>
                  <a:pt x="428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-16384" y="4562221"/>
            <a:ext cx="657225" cy="1475740"/>
          </a:xfrm>
          <a:custGeom>
            <a:avLst/>
            <a:gdLst/>
            <a:ahLst/>
            <a:cxnLst/>
            <a:rect l="l" t="t" r="r" b="b"/>
            <a:pathLst>
              <a:path w="657225" h="1475739">
                <a:moveTo>
                  <a:pt x="656844" y="0"/>
                </a:moveTo>
                <a:lnTo>
                  <a:pt x="0" y="0"/>
                </a:lnTo>
                <a:lnTo>
                  <a:pt x="0" y="1475231"/>
                </a:lnTo>
                <a:lnTo>
                  <a:pt x="656844" y="1475231"/>
                </a:lnTo>
                <a:lnTo>
                  <a:pt x="656844" y="0"/>
                </a:lnTo>
                <a:close/>
              </a:path>
            </a:pathLst>
          </a:custGeom>
          <a:solidFill>
            <a:srgbClr val="4BC67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/>
          <p:nvPr/>
        </p:nvSpPr>
        <p:spPr>
          <a:xfrm>
            <a:off x="133781" y="4782436"/>
            <a:ext cx="384721" cy="1227458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040"/>
              </a:lnSpc>
            </a:pPr>
            <a:r>
              <a:rPr lang="en-US" sz="2650" dirty="0">
                <a:solidFill>
                  <a:srgbClr val="FFFFFF"/>
                </a:solidFill>
                <a:latin typeface="Arial"/>
                <a:cs typeface="Arial"/>
              </a:rPr>
              <a:t>  AGILE</a:t>
            </a:r>
            <a:endParaRPr sz="2650" dirty="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572" y="1636776"/>
            <a:ext cx="655320" cy="1454150"/>
          </a:xfrm>
          <a:custGeom>
            <a:avLst/>
            <a:gdLst/>
            <a:ahLst/>
            <a:cxnLst/>
            <a:rect l="l" t="t" r="r" b="b"/>
            <a:pathLst>
              <a:path w="655320" h="1454150">
                <a:moveTo>
                  <a:pt x="655320" y="0"/>
                </a:moveTo>
                <a:lnTo>
                  <a:pt x="0" y="0"/>
                </a:lnTo>
                <a:lnTo>
                  <a:pt x="0" y="1453896"/>
                </a:lnTo>
                <a:lnTo>
                  <a:pt x="655320" y="1453896"/>
                </a:lnTo>
                <a:lnTo>
                  <a:pt x="655320" y="0"/>
                </a:lnTo>
                <a:close/>
              </a:path>
            </a:pathLst>
          </a:custGeom>
          <a:solidFill>
            <a:srgbClr val="306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42487" y="1909271"/>
            <a:ext cx="403860" cy="90931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040"/>
              </a:lnSpc>
            </a:pPr>
            <a:r>
              <a:rPr sz="2650" dirty="0">
                <a:solidFill>
                  <a:srgbClr val="FFFFFF"/>
                </a:solidFill>
                <a:latin typeface="Arial"/>
                <a:cs typeface="Arial"/>
              </a:rPr>
              <a:t>LEAN</a:t>
            </a:r>
            <a:endParaRPr sz="2650" dirty="0">
              <a:latin typeface="Arial"/>
              <a:cs typeface="Arial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5011039" y="424053"/>
            <a:ext cx="2175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Agile </a:t>
            </a:r>
            <a:r>
              <a:rPr spc="-35" dirty="0"/>
              <a:t>vs.</a:t>
            </a:r>
            <a:r>
              <a:rPr spc="-250" dirty="0"/>
              <a:t> </a:t>
            </a:r>
            <a:r>
              <a:rPr spc="-40" dirty="0"/>
              <a:t>Lean</a:t>
            </a:r>
          </a:p>
        </p:txBody>
      </p:sp>
      <p:sp>
        <p:nvSpPr>
          <p:cNvPr id="61" name="object 61"/>
          <p:cNvSpPr/>
          <p:nvPr/>
        </p:nvSpPr>
        <p:spPr>
          <a:xfrm>
            <a:off x="4075175" y="3307764"/>
            <a:ext cx="1085850" cy="1090295"/>
          </a:xfrm>
          <a:custGeom>
            <a:avLst/>
            <a:gdLst/>
            <a:ahLst/>
            <a:cxnLst/>
            <a:rect l="l" t="t" r="r" b="b"/>
            <a:pathLst>
              <a:path w="1085850" h="1090295">
                <a:moveTo>
                  <a:pt x="540720" y="0"/>
                </a:moveTo>
                <a:lnTo>
                  <a:pt x="493889" y="2010"/>
                </a:lnTo>
                <a:lnTo>
                  <a:pt x="448130" y="7931"/>
                </a:lnTo>
                <a:lnTo>
                  <a:pt x="403610" y="17594"/>
                </a:lnTo>
                <a:lnTo>
                  <a:pt x="360496" y="30834"/>
                </a:lnTo>
                <a:lnTo>
                  <a:pt x="318955" y="47483"/>
                </a:lnTo>
                <a:lnTo>
                  <a:pt x="279154" y="67375"/>
                </a:lnTo>
                <a:lnTo>
                  <a:pt x="241258" y="90342"/>
                </a:lnTo>
                <a:lnTo>
                  <a:pt x="205436" y="116217"/>
                </a:lnTo>
                <a:lnTo>
                  <a:pt x="171854" y="144834"/>
                </a:lnTo>
                <a:lnTo>
                  <a:pt x="140678" y="176026"/>
                </a:lnTo>
                <a:lnTo>
                  <a:pt x="112076" y="209626"/>
                </a:lnTo>
                <a:lnTo>
                  <a:pt x="86215" y="245466"/>
                </a:lnTo>
                <a:lnTo>
                  <a:pt x="63260" y="283381"/>
                </a:lnTo>
                <a:lnTo>
                  <a:pt x="43379" y="323203"/>
                </a:lnTo>
                <a:lnTo>
                  <a:pt x="26739" y="364765"/>
                </a:lnTo>
                <a:lnTo>
                  <a:pt x="13507" y="407900"/>
                </a:lnTo>
                <a:lnTo>
                  <a:pt x="3848" y="452442"/>
                </a:lnTo>
                <a:lnTo>
                  <a:pt x="0" y="482218"/>
                </a:lnTo>
                <a:lnTo>
                  <a:pt x="0" y="607938"/>
                </a:lnTo>
                <a:lnTo>
                  <a:pt x="13507" y="682259"/>
                </a:lnTo>
                <a:lnTo>
                  <a:pt x="26739" y="725395"/>
                </a:lnTo>
                <a:lnTo>
                  <a:pt x="43379" y="766958"/>
                </a:lnTo>
                <a:lnTo>
                  <a:pt x="63260" y="806781"/>
                </a:lnTo>
                <a:lnTo>
                  <a:pt x="86215" y="844696"/>
                </a:lnTo>
                <a:lnTo>
                  <a:pt x="112077" y="880538"/>
                </a:lnTo>
                <a:lnTo>
                  <a:pt x="140679" y="914138"/>
                </a:lnTo>
                <a:lnTo>
                  <a:pt x="171854" y="945330"/>
                </a:lnTo>
                <a:lnTo>
                  <a:pt x="205436" y="973947"/>
                </a:lnTo>
                <a:lnTo>
                  <a:pt x="241259" y="999823"/>
                </a:lnTo>
                <a:lnTo>
                  <a:pt x="279154" y="1022790"/>
                </a:lnTo>
                <a:lnTo>
                  <a:pt x="318955" y="1042681"/>
                </a:lnTo>
                <a:lnTo>
                  <a:pt x="360496" y="1059330"/>
                </a:lnTo>
                <a:lnTo>
                  <a:pt x="403610" y="1072570"/>
                </a:lnTo>
                <a:lnTo>
                  <a:pt x="448130" y="1082234"/>
                </a:lnTo>
                <a:lnTo>
                  <a:pt x="493889" y="1088154"/>
                </a:lnTo>
                <a:lnTo>
                  <a:pt x="540720" y="1090165"/>
                </a:lnTo>
                <a:lnTo>
                  <a:pt x="587551" y="1088154"/>
                </a:lnTo>
                <a:lnTo>
                  <a:pt x="633310" y="1082234"/>
                </a:lnTo>
                <a:lnTo>
                  <a:pt x="677830" y="1072570"/>
                </a:lnTo>
                <a:lnTo>
                  <a:pt x="720943" y="1059330"/>
                </a:lnTo>
                <a:lnTo>
                  <a:pt x="762484" y="1042681"/>
                </a:lnTo>
                <a:lnTo>
                  <a:pt x="802285" y="1022790"/>
                </a:lnTo>
                <a:lnTo>
                  <a:pt x="840179" y="999823"/>
                </a:lnTo>
                <a:lnTo>
                  <a:pt x="876001" y="973947"/>
                </a:lnTo>
                <a:lnTo>
                  <a:pt x="909583" y="945330"/>
                </a:lnTo>
                <a:lnTo>
                  <a:pt x="940758" y="914138"/>
                </a:lnTo>
                <a:lnTo>
                  <a:pt x="969359" y="880538"/>
                </a:lnTo>
                <a:lnTo>
                  <a:pt x="995220" y="844696"/>
                </a:lnTo>
                <a:lnTo>
                  <a:pt x="1018175" y="806781"/>
                </a:lnTo>
                <a:lnTo>
                  <a:pt x="1038055" y="766958"/>
                </a:lnTo>
                <a:lnTo>
                  <a:pt x="1054695" y="725395"/>
                </a:lnTo>
                <a:lnTo>
                  <a:pt x="1067927" y="682259"/>
                </a:lnTo>
                <a:lnTo>
                  <a:pt x="1077585" y="637716"/>
                </a:lnTo>
                <a:lnTo>
                  <a:pt x="1083502" y="591933"/>
                </a:lnTo>
                <a:lnTo>
                  <a:pt x="1085512" y="545077"/>
                </a:lnTo>
                <a:lnTo>
                  <a:pt x="1083502" y="498223"/>
                </a:lnTo>
                <a:lnTo>
                  <a:pt x="1077585" y="452442"/>
                </a:lnTo>
                <a:lnTo>
                  <a:pt x="1067927" y="407900"/>
                </a:lnTo>
                <a:lnTo>
                  <a:pt x="1054695" y="364765"/>
                </a:lnTo>
                <a:lnTo>
                  <a:pt x="1038055" y="323203"/>
                </a:lnTo>
                <a:lnTo>
                  <a:pt x="1018174" y="283381"/>
                </a:lnTo>
                <a:lnTo>
                  <a:pt x="995220" y="245466"/>
                </a:lnTo>
                <a:lnTo>
                  <a:pt x="969359" y="209626"/>
                </a:lnTo>
                <a:lnTo>
                  <a:pt x="940758" y="176026"/>
                </a:lnTo>
                <a:lnTo>
                  <a:pt x="909583" y="144834"/>
                </a:lnTo>
                <a:lnTo>
                  <a:pt x="876001" y="116217"/>
                </a:lnTo>
                <a:lnTo>
                  <a:pt x="840179" y="90342"/>
                </a:lnTo>
                <a:lnTo>
                  <a:pt x="802284" y="67375"/>
                </a:lnTo>
                <a:lnTo>
                  <a:pt x="762483" y="47483"/>
                </a:lnTo>
                <a:lnTo>
                  <a:pt x="720943" y="30834"/>
                </a:lnTo>
                <a:lnTo>
                  <a:pt x="677829" y="17594"/>
                </a:lnTo>
                <a:lnTo>
                  <a:pt x="633310" y="7931"/>
                </a:lnTo>
                <a:lnTo>
                  <a:pt x="587551" y="2010"/>
                </a:lnTo>
                <a:lnTo>
                  <a:pt x="540720" y="0"/>
                </a:lnTo>
                <a:close/>
              </a:path>
            </a:pathLst>
          </a:custGeom>
          <a:solidFill>
            <a:srgbClr val="B59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075175" y="3307764"/>
            <a:ext cx="1085850" cy="1090295"/>
          </a:xfrm>
          <a:custGeom>
            <a:avLst/>
            <a:gdLst/>
            <a:ahLst/>
            <a:cxnLst/>
            <a:rect l="l" t="t" r="r" b="b"/>
            <a:pathLst>
              <a:path w="1085850" h="1090295">
                <a:moveTo>
                  <a:pt x="540720" y="0"/>
                </a:moveTo>
                <a:lnTo>
                  <a:pt x="493889" y="2010"/>
                </a:lnTo>
                <a:lnTo>
                  <a:pt x="448130" y="7931"/>
                </a:lnTo>
                <a:lnTo>
                  <a:pt x="403610" y="17594"/>
                </a:lnTo>
                <a:lnTo>
                  <a:pt x="360496" y="30834"/>
                </a:lnTo>
                <a:lnTo>
                  <a:pt x="318955" y="47483"/>
                </a:lnTo>
                <a:lnTo>
                  <a:pt x="279154" y="67375"/>
                </a:lnTo>
                <a:lnTo>
                  <a:pt x="241258" y="90342"/>
                </a:lnTo>
                <a:lnTo>
                  <a:pt x="205436" y="116217"/>
                </a:lnTo>
                <a:lnTo>
                  <a:pt x="171854" y="144834"/>
                </a:lnTo>
                <a:lnTo>
                  <a:pt x="140678" y="176026"/>
                </a:lnTo>
                <a:lnTo>
                  <a:pt x="112076" y="209626"/>
                </a:lnTo>
                <a:lnTo>
                  <a:pt x="86215" y="245466"/>
                </a:lnTo>
                <a:lnTo>
                  <a:pt x="63260" y="283381"/>
                </a:lnTo>
                <a:lnTo>
                  <a:pt x="43379" y="323203"/>
                </a:lnTo>
                <a:lnTo>
                  <a:pt x="26739" y="364765"/>
                </a:lnTo>
                <a:lnTo>
                  <a:pt x="13507" y="407900"/>
                </a:lnTo>
                <a:lnTo>
                  <a:pt x="3848" y="452442"/>
                </a:lnTo>
                <a:lnTo>
                  <a:pt x="0" y="482218"/>
                </a:lnTo>
                <a:lnTo>
                  <a:pt x="0" y="607938"/>
                </a:lnTo>
                <a:lnTo>
                  <a:pt x="13507" y="682259"/>
                </a:lnTo>
                <a:lnTo>
                  <a:pt x="26739" y="725395"/>
                </a:lnTo>
                <a:lnTo>
                  <a:pt x="43379" y="766958"/>
                </a:lnTo>
                <a:lnTo>
                  <a:pt x="63260" y="806781"/>
                </a:lnTo>
                <a:lnTo>
                  <a:pt x="86215" y="844696"/>
                </a:lnTo>
                <a:lnTo>
                  <a:pt x="112077" y="880538"/>
                </a:lnTo>
                <a:lnTo>
                  <a:pt x="140679" y="914138"/>
                </a:lnTo>
                <a:lnTo>
                  <a:pt x="171854" y="945330"/>
                </a:lnTo>
                <a:lnTo>
                  <a:pt x="205436" y="973947"/>
                </a:lnTo>
                <a:lnTo>
                  <a:pt x="241259" y="999823"/>
                </a:lnTo>
                <a:lnTo>
                  <a:pt x="279154" y="1022790"/>
                </a:lnTo>
                <a:lnTo>
                  <a:pt x="318955" y="1042681"/>
                </a:lnTo>
                <a:lnTo>
                  <a:pt x="360496" y="1059330"/>
                </a:lnTo>
                <a:lnTo>
                  <a:pt x="403610" y="1072570"/>
                </a:lnTo>
                <a:lnTo>
                  <a:pt x="448130" y="1082234"/>
                </a:lnTo>
                <a:lnTo>
                  <a:pt x="493889" y="1088154"/>
                </a:lnTo>
                <a:lnTo>
                  <a:pt x="540720" y="1090165"/>
                </a:lnTo>
                <a:lnTo>
                  <a:pt x="587551" y="1088154"/>
                </a:lnTo>
                <a:lnTo>
                  <a:pt x="633310" y="1082234"/>
                </a:lnTo>
                <a:lnTo>
                  <a:pt x="677830" y="1072570"/>
                </a:lnTo>
                <a:lnTo>
                  <a:pt x="720943" y="1059330"/>
                </a:lnTo>
                <a:lnTo>
                  <a:pt x="762484" y="1042681"/>
                </a:lnTo>
                <a:lnTo>
                  <a:pt x="802285" y="1022790"/>
                </a:lnTo>
                <a:lnTo>
                  <a:pt x="840179" y="999823"/>
                </a:lnTo>
                <a:lnTo>
                  <a:pt x="876001" y="973947"/>
                </a:lnTo>
                <a:lnTo>
                  <a:pt x="909583" y="945330"/>
                </a:lnTo>
                <a:lnTo>
                  <a:pt x="940758" y="914138"/>
                </a:lnTo>
                <a:lnTo>
                  <a:pt x="969359" y="880538"/>
                </a:lnTo>
                <a:lnTo>
                  <a:pt x="995220" y="844696"/>
                </a:lnTo>
                <a:lnTo>
                  <a:pt x="1018175" y="806781"/>
                </a:lnTo>
                <a:lnTo>
                  <a:pt x="1038055" y="766958"/>
                </a:lnTo>
                <a:lnTo>
                  <a:pt x="1054695" y="725395"/>
                </a:lnTo>
                <a:lnTo>
                  <a:pt x="1067927" y="682259"/>
                </a:lnTo>
                <a:lnTo>
                  <a:pt x="1077585" y="637716"/>
                </a:lnTo>
                <a:lnTo>
                  <a:pt x="1083502" y="591933"/>
                </a:lnTo>
                <a:lnTo>
                  <a:pt x="1085512" y="545077"/>
                </a:lnTo>
                <a:lnTo>
                  <a:pt x="1083502" y="498223"/>
                </a:lnTo>
                <a:lnTo>
                  <a:pt x="1077585" y="452442"/>
                </a:lnTo>
                <a:lnTo>
                  <a:pt x="1067927" y="407900"/>
                </a:lnTo>
                <a:lnTo>
                  <a:pt x="1054695" y="364765"/>
                </a:lnTo>
                <a:lnTo>
                  <a:pt x="1038055" y="323203"/>
                </a:lnTo>
                <a:lnTo>
                  <a:pt x="1018174" y="283381"/>
                </a:lnTo>
                <a:lnTo>
                  <a:pt x="995220" y="245466"/>
                </a:lnTo>
                <a:lnTo>
                  <a:pt x="969359" y="209626"/>
                </a:lnTo>
                <a:lnTo>
                  <a:pt x="940758" y="176026"/>
                </a:lnTo>
                <a:lnTo>
                  <a:pt x="909583" y="144834"/>
                </a:lnTo>
                <a:lnTo>
                  <a:pt x="876001" y="116217"/>
                </a:lnTo>
                <a:lnTo>
                  <a:pt x="840179" y="90342"/>
                </a:lnTo>
                <a:lnTo>
                  <a:pt x="802284" y="67375"/>
                </a:lnTo>
                <a:lnTo>
                  <a:pt x="762483" y="47483"/>
                </a:lnTo>
                <a:lnTo>
                  <a:pt x="720943" y="30834"/>
                </a:lnTo>
                <a:lnTo>
                  <a:pt x="677829" y="17594"/>
                </a:lnTo>
                <a:lnTo>
                  <a:pt x="633310" y="7931"/>
                </a:lnTo>
                <a:lnTo>
                  <a:pt x="587551" y="2010"/>
                </a:lnTo>
                <a:lnTo>
                  <a:pt x="540720" y="0"/>
                </a:lnTo>
                <a:close/>
              </a:path>
            </a:pathLst>
          </a:custGeom>
          <a:solidFill>
            <a:srgbClr val="B59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38425" y="3591991"/>
            <a:ext cx="922655" cy="806450"/>
          </a:xfrm>
          <a:custGeom>
            <a:avLst/>
            <a:gdLst/>
            <a:ahLst/>
            <a:cxnLst/>
            <a:rect l="l" t="t" r="r" b="b"/>
            <a:pathLst>
              <a:path w="922654" h="806450">
                <a:moveTo>
                  <a:pt x="735477" y="0"/>
                </a:moveTo>
                <a:lnTo>
                  <a:pt x="548692" y="186882"/>
                </a:lnTo>
                <a:lnTo>
                  <a:pt x="451412" y="89538"/>
                </a:lnTo>
                <a:lnTo>
                  <a:pt x="416385" y="124584"/>
                </a:lnTo>
                <a:lnTo>
                  <a:pt x="365794" y="73967"/>
                </a:lnTo>
                <a:lnTo>
                  <a:pt x="0" y="439953"/>
                </a:lnTo>
                <a:lnTo>
                  <a:pt x="365795" y="805938"/>
                </a:lnTo>
                <a:lnTo>
                  <a:pt x="377470" y="805938"/>
                </a:lnTo>
                <a:lnTo>
                  <a:pt x="424301" y="803927"/>
                </a:lnTo>
                <a:lnTo>
                  <a:pt x="470060" y="798006"/>
                </a:lnTo>
                <a:lnTo>
                  <a:pt x="514580" y="788343"/>
                </a:lnTo>
                <a:lnTo>
                  <a:pt x="557693" y="775103"/>
                </a:lnTo>
                <a:lnTo>
                  <a:pt x="599234" y="758454"/>
                </a:lnTo>
                <a:lnTo>
                  <a:pt x="639035" y="738563"/>
                </a:lnTo>
                <a:lnTo>
                  <a:pt x="676930" y="715596"/>
                </a:lnTo>
                <a:lnTo>
                  <a:pt x="712751" y="689720"/>
                </a:lnTo>
                <a:lnTo>
                  <a:pt x="746333" y="661103"/>
                </a:lnTo>
                <a:lnTo>
                  <a:pt x="777508" y="629911"/>
                </a:lnTo>
                <a:lnTo>
                  <a:pt x="806109" y="596311"/>
                </a:lnTo>
                <a:lnTo>
                  <a:pt x="831971" y="560469"/>
                </a:lnTo>
                <a:lnTo>
                  <a:pt x="854925" y="522554"/>
                </a:lnTo>
                <a:lnTo>
                  <a:pt x="874805" y="482731"/>
                </a:lnTo>
                <a:lnTo>
                  <a:pt x="891445" y="441168"/>
                </a:lnTo>
                <a:lnTo>
                  <a:pt x="904677" y="398032"/>
                </a:lnTo>
                <a:lnTo>
                  <a:pt x="914335" y="353489"/>
                </a:lnTo>
                <a:lnTo>
                  <a:pt x="920252" y="307706"/>
                </a:lnTo>
                <a:lnTo>
                  <a:pt x="922262" y="260850"/>
                </a:lnTo>
                <a:lnTo>
                  <a:pt x="921594" y="240410"/>
                </a:lnTo>
                <a:lnTo>
                  <a:pt x="919832" y="219970"/>
                </a:lnTo>
                <a:lnTo>
                  <a:pt x="917342" y="199530"/>
                </a:lnTo>
                <a:lnTo>
                  <a:pt x="914487" y="179090"/>
                </a:lnTo>
                <a:lnTo>
                  <a:pt x="735477" y="0"/>
                </a:lnTo>
                <a:close/>
              </a:path>
            </a:pathLst>
          </a:custGeom>
          <a:solidFill>
            <a:srgbClr val="8B79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242326" y="3588089"/>
            <a:ext cx="732155" cy="518159"/>
          </a:xfrm>
          <a:custGeom>
            <a:avLst/>
            <a:gdLst/>
            <a:ahLst/>
            <a:cxnLst/>
            <a:rect l="l" t="t" r="r" b="b"/>
            <a:pathLst>
              <a:path w="732154" h="518160">
                <a:moveTo>
                  <a:pt x="439723" y="443856"/>
                </a:moveTo>
                <a:lnTo>
                  <a:pt x="291853" y="443856"/>
                </a:lnTo>
                <a:lnTo>
                  <a:pt x="319821" y="449941"/>
                </a:lnTo>
                <a:lnTo>
                  <a:pt x="343410" y="466246"/>
                </a:lnTo>
                <a:lnTo>
                  <a:pt x="359703" y="489852"/>
                </a:lnTo>
                <a:lnTo>
                  <a:pt x="365782" y="517837"/>
                </a:lnTo>
                <a:lnTo>
                  <a:pt x="371863" y="489852"/>
                </a:lnTo>
                <a:lnTo>
                  <a:pt x="388159" y="466246"/>
                </a:lnTo>
                <a:lnTo>
                  <a:pt x="411753" y="449941"/>
                </a:lnTo>
                <a:lnTo>
                  <a:pt x="439723" y="443856"/>
                </a:lnTo>
                <a:close/>
              </a:path>
              <a:path w="732154" h="518160">
                <a:moveTo>
                  <a:pt x="291853" y="0"/>
                </a:moveTo>
                <a:lnTo>
                  <a:pt x="0" y="0"/>
                </a:lnTo>
                <a:lnTo>
                  <a:pt x="0" y="443856"/>
                </a:lnTo>
                <a:lnTo>
                  <a:pt x="731576" y="443856"/>
                </a:lnTo>
                <a:lnTo>
                  <a:pt x="731576" y="73980"/>
                </a:lnTo>
                <a:lnTo>
                  <a:pt x="365781" y="73980"/>
                </a:lnTo>
                <a:lnTo>
                  <a:pt x="359702" y="44354"/>
                </a:lnTo>
                <a:lnTo>
                  <a:pt x="343410" y="20931"/>
                </a:lnTo>
                <a:lnTo>
                  <a:pt x="319821" y="5537"/>
                </a:lnTo>
                <a:lnTo>
                  <a:pt x="291853" y="0"/>
                </a:lnTo>
                <a:close/>
              </a:path>
              <a:path w="732154" h="518160">
                <a:moveTo>
                  <a:pt x="731576" y="0"/>
                </a:moveTo>
                <a:lnTo>
                  <a:pt x="439723" y="0"/>
                </a:lnTo>
                <a:lnTo>
                  <a:pt x="388159" y="20931"/>
                </a:lnTo>
                <a:lnTo>
                  <a:pt x="365781" y="73980"/>
                </a:lnTo>
                <a:lnTo>
                  <a:pt x="731576" y="73980"/>
                </a:lnTo>
                <a:lnTo>
                  <a:pt x="7315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96804" y="3658172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>
                <a:moveTo>
                  <a:pt x="0" y="0"/>
                </a:moveTo>
                <a:lnTo>
                  <a:pt x="233487" y="0"/>
                </a:lnTo>
              </a:path>
            </a:pathLst>
          </a:custGeom>
          <a:ln w="15574">
            <a:solidFill>
              <a:srgbClr val="D7D4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96804" y="3699050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>
                <a:moveTo>
                  <a:pt x="0" y="0"/>
                </a:moveTo>
                <a:lnTo>
                  <a:pt x="233487" y="0"/>
                </a:lnTo>
              </a:path>
            </a:pathLst>
          </a:custGeom>
          <a:ln w="19467">
            <a:solidFill>
              <a:srgbClr val="D7D4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296804" y="3739931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>
                <a:moveTo>
                  <a:pt x="0" y="0"/>
                </a:moveTo>
                <a:lnTo>
                  <a:pt x="233487" y="0"/>
                </a:lnTo>
              </a:path>
            </a:pathLst>
          </a:custGeom>
          <a:ln w="15574">
            <a:solidFill>
              <a:srgbClr val="D7D4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296804" y="3780822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>
                <a:moveTo>
                  <a:pt x="0" y="0"/>
                </a:moveTo>
                <a:lnTo>
                  <a:pt x="233487" y="0"/>
                </a:lnTo>
              </a:path>
            </a:pathLst>
          </a:custGeom>
          <a:ln w="19467">
            <a:solidFill>
              <a:srgbClr val="D7D4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296804" y="3821704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>
                <a:moveTo>
                  <a:pt x="0" y="0"/>
                </a:moveTo>
                <a:lnTo>
                  <a:pt x="233487" y="0"/>
                </a:lnTo>
              </a:path>
            </a:pathLst>
          </a:custGeom>
          <a:ln w="15574">
            <a:solidFill>
              <a:srgbClr val="D7D4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296804" y="3862583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>
                <a:moveTo>
                  <a:pt x="0" y="0"/>
                </a:moveTo>
                <a:lnTo>
                  <a:pt x="233487" y="0"/>
                </a:lnTo>
              </a:path>
            </a:pathLst>
          </a:custGeom>
          <a:ln w="19466">
            <a:solidFill>
              <a:srgbClr val="D7D4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296804" y="3903464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>
                <a:moveTo>
                  <a:pt x="0" y="0"/>
                </a:moveTo>
                <a:lnTo>
                  <a:pt x="233487" y="0"/>
                </a:lnTo>
              </a:path>
            </a:pathLst>
          </a:custGeom>
          <a:ln w="15574">
            <a:solidFill>
              <a:srgbClr val="D7D4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479701" y="3588089"/>
            <a:ext cx="136525" cy="483234"/>
          </a:xfrm>
          <a:custGeom>
            <a:avLst/>
            <a:gdLst/>
            <a:ahLst/>
            <a:cxnLst/>
            <a:rect l="l" t="t" r="r" b="b"/>
            <a:pathLst>
              <a:path w="136525" h="483235">
                <a:moveTo>
                  <a:pt x="54477" y="0"/>
                </a:moveTo>
                <a:lnTo>
                  <a:pt x="31126" y="0"/>
                </a:lnTo>
                <a:lnTo>
                  <a:pt x="0" y="342623"/>
                </a:lnTo>
                <a:lnTo>
                  <a:pt x="136194" y="482791"/>
                </a:lnTo>
                <a:lnTo>
                  <a:pt x="128406" y="73980"/>
                </a:lnTo>
                <a:lnTo>
                  <a:pt x="106035" y="20931"/>
                </a:lnTo>
                <a:lnTo>
                  <a:pt x="54477" y="0"/>
                </a:lnTo>
                <a:close/>
              </a:path>
            </a:pathLst>
          </a:custGeom>
          <a:solidFill>
            <a:srgbClr val="E8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685937" y="3658172"/>
            <a:ext cx="237490" cy="0"/>
          </a:xfrm>
          <a:custGeom>
            <a:avLst/>
            <a:gdLst/>
            <a:ahLst/>
            <a:cxnLst/>
            <a:rect l="l" t="t" r="r" b="b"/>
            <a:pathLst>
              <a:path w="237489">
                <a:moveTo>
                  <a:pt x="0" y="0"/>
                </a:moveTo>
                <a:lnTo>
                  <a:pt x="237375" y="0"/>
                </a:lnTo>
              </a:path>
            </a:pathLst>
          </a:custGeom>
          <a:ln w="15574">
            <a:solidFill>
              <a:srgbClr val="D7D4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685937" y="3699050"/>
            <a:ext cx="237490" cy="0"/>
          </a:xfrm>
          <a:custGeom>
            <a:avLst/>
            <a:gdLst/>
            <a:ahLst/>
            <a:cxnLst/>
            <a:rect l="l" t="t" r="r" b="b"/>
            <a:pathLst>
              <a:path w="237489">
                <a:moveTo>
                  <a:pt x="0" y="0"/>
                </a:moveTo>
                <a:lnTo>
                  <a:pt x="237375" y="0"/>
                </a:lnTo>
              </a:path>
            </a:pathLst>
          </a:custGeom>
          <a:ln w="19467">
            <a:solidFill>
              <a:srgbClr val="D7D4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685937" y="3739931"/>
            <a:ext cx="237490" cy="0"/>
          </a:xfrm>
          <a:custGeom>
            <a:avLst/>
            <a:gdLst/>
            <a:ahLst/>
            <a:cxnLst/>
            <a:rect l="l" t="t" r="r" b="b"/>
            <a:pathLst>
              <a:path w="237489">
                <a:moveTo>
                  <a:pt x="0" y="0"/>
                </a:moveTo>
                <a:lnTo>
                  <a:pt x="237375" y="0"/>
                </a:lnTo>
              </a:path>
            </a:pathLst>
          </a:custGeom>
          <a:ln w="15574">
            <a:solidFill>
              <a:srgbClr val="D7D4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685937" y="3780823"/>
            <a:ext cx="237490" cy="0"/>
          </a:xfrm>
          <a:custGeom>
            <a:avLst/>
            <a:gdLst/>
            <a:ahLst/>
            <a:cxnLst/>
            <a:rect l="l" t="t" r="r" b="b"/>
            <a:pathLst>
              <a:path w="237489">
                <a:moveTo>
                  <a:pt x="0" y="0"/>
                </a:moveTo>
                <a:lnTo>
                  <a:pt x="237375" y="0"/>
                </a:lnTo>
              </a:path>
            </a:pathLst>
          </a:custGeom>
          <a:ln w="19467">
            <a:solidFill>
              <a:srgbClr val="D7D4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685937" y="3821704"/>
            <a:ext cx="237490" cy="0"/>
          </a:xfrm>
          <a:custGeom>
            <a:avLst/>
            <a:gdLst/>
            <a:ahLst/>
            <a:cxnLst/>
            <a:rect l="l" t="t" r="r" b="b"/>
            <a:pathLst>
              <a:path w="237489">
                <a:moveTo>
                  <a:pt x="0" y="0"/>
                </a:moveTo>
                <a:lnTo>
                  <a:pt x="237375" y="0"/>
                </a:lnTo>
              </a:path>
            </a:pathLst>
          </a:custGeom>
          <a:ln w="15574">
            <a:solidFill>
              <a:srgbClr val="D7D4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685937" y="3862583"/>
            <a:ext cx="237490" cy="0"/>
          </a:xfrm>
          <a:custGeom>
            <a:avLst/>
            <a:gdLst/>
            <a:ahLst/>
            <a:cxnLst/>
            <a:rect l="l" t="t" r="r" b="b"/>
            <a:pathLst>
              <a:path w="237489">
                <a:moveTo>
                  <a:pt x="0" y="0"/>
                </a:moveTo>
                <a:lnTo>
                  <a:pt x="237375" y="0"/>
                </a:lnTo>
              </a:path>
            </a:pathLst>
          </a:custGeom>
          <a:ln w="19466">
            <a:solidFill>
              <a:srgbClr val="D7D4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685937" y="3903464"/>
            <a:ext cx="237490" cy="0"/>
          </a:xfrm>
          <a:custGeom>
            <a:avLst/>
            <a:gdLst/>
            <a:ahLst/>
            <a:cxnLst/>
            <a:rect l="l" t="t" r="r" b="b"/>
            <a:pathLst>
              <a:path w="237489">
                <a:moveTo>
                  <a:pt x="0" y="0"/>
                </a:moveTo>
                <a:lnTo>
                  <a:pt x="237375" y="0"/>
                </a:lnTo>
              </a:path>
            </a:pathLst>
          </a:custGeom>
          <a:ln w="15574">
            <a:solidFill>
              <a:srgbClr val="D7D4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242326" y="3993010"/>
            <a:ext cx="732155" cy="113030"/>
          </a:xfrm>
          <a:custGeom>
            <a:avLst/>
            <a:gdLst/>
            <a:ahLst/>
            <a:cxnLst/>
            <a:rect l="l" t="t" r="r" b="b"/>
            <a:pathLst>
              <a:path w="732154" h="113029">
                <a:moveTo>
                  <a:pt x="291853" y="0"/>
                </a:moveTo>
                <a:lnTo>
                  <a:pt x="0" y="0"/>
                </a:lnTo>
                <a:lnTo>
                  <a:pt x="0" y="38935"/>
                </a:lnTo>
                <a:lnTo>
                  <a:pt x="291853" y="38935"/>
                </a:lnTo>
                <a:lnTo>
                  <a:pt x="319821" y="45019"/>
                </a:lnTo>
                <a:lnTo>
                  <a:pt x="343410" y="61324"/>
                </a:lnTo>
                <a:lnTo>
                  <a:pt x="359702" y="84930"/>
                </a:lnTo>
                <a:lnTo>
                  <a:pt x="365781" y="112915"/>
                </a:lnTo>
                <a:lnTo>
                  <a:pt x="371862" y="84930"/>
                </a:lnTo>
                <a:lnTo>
                  <a:pt x="379422" y="73980"/>
                </a:lnTo>
                <a:lnTo>
                  <a:pt x="365781" y="73980"/>
                </a:lnTo>
                <a:lnTo>
                  <a:pt x="359702" y="44348"/>
                </a:lnTo>
                <a:lnTo>
                  <a:pt x="343410" y="20926"/>
                </a:lnTo>
                <a:lnTo>
                  <a:pt x="319821" y="5535"/>
                </a:lnTo>
                <a:lnTo>
                  <a:pt x="291853" y="0"/>
                </a:lnTo>
                <a:close/>
              </a:path>
              <a:path w="732154" h="113029">
                <a:moveTo>
                  <a:pt x="731576" y="0"/>
                </a:moveTo>
                <a:lnTo>
                  <a:pt x="439723" y="0"/>
                </a:lnTo>
                <a:lnTo>
                  <a:pt x="388159" y="20926"/>
                </a:lnTo>
                <a:lnTo>
                  <a:pt x="365781" y="73980"/>
                </a:lnTo>
                <a:lnTo>
                  <a:pt x="379422" y="73980"/>
                </a:lnTo>
                <a:lnTo>
                  <a:pt x="388159" y="61324"/>
                </a:lnTo>
                <a:lnTo>
                  <a:pt x="411753" y="45019"/>
                </a:lnTo>
                <a:lnTo>
                  <a:pt x="439723" y="38935"/>
                </a:lnTo>
                <a:lnTo>
                  <a:pt x="731576" y="38935"/>
                </a:lnTo>
                <a:lnTo>
                  <a:pt x="731576" y="0"/>
                </a:lnTo>
                <a:close/>
              </a:path>
            </a:pathLst>
          </a:custGeom>
          <a:solidFill>
            <a:srgbClr val="D1DD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475800" y="3588089"/>
            <a:ext cx="62865" cy="346710"/>
          </a:xfrm>
          <a:custGeom>
            <a:avLst/>
            <a:gdLst/>
            <a:ahLst/>
            <a:cxnLst/>
            <a:rect l="l" t="t" r="r" b="b"/>
            <a:pathLst>
              <a:path w="62864" h="346710">
                <a:moveTo>
                  <a:pt x="62266" y="0"/>
                </a:moveTo>
                <a:lnTo>
                  <a:pt x="0" y="0"/>
                </a:lnTo>
                <a:lnTo>
                  <a:pt x="0" y="346525"/>
                </a:lnTo>
                <a:lnTo>
                  <a:pt x="35027" y="327051"/>
                </a:lnTo>
                <a:lnTo>
                  <a:pt x="62266" y="346525"/>
                </a:lnTo>
                <a:lnTo>
                  <a:pt x="62266" y="0"/>
                </a:lnTo>
                <a:close/>
              </a:path>
            </a:pathLst>
          </a:custGeom>
          <a:solidFill>
            <a:srgbClr val="1C78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699759" y="3304032"/>
            <a:ext cx="1089660" cy="1085850"/>
          </a:xfrm>
          <a:custGeom>
            <a:avLst/>
            <a:gdLst/>
            <a:ahLst/>
            <a:cxnLst/>
            <a:rect l="l" t="t" r="r" b="b"/>
            <a:pathLst>
              <a:path w="1089659" h="1085850">
                <a:moveTo>
                  <a:pt x="606610" y="0"/>
                </a:moveTo>
                <a:lnTo>
                  <a:pt x="482096" y="0"/>
                </a:lnTo>
                <a:lnTo>
                  <a:pt x="451127" y="3910"/>
                </a:lnTo>
                <a:lnTo>
                  <a:pt x="406284" y="13439"/>
                </a:lnTo>
                <a:lnTo>
                  <a:pt x="362946" y="26508"/>
                </a:lnTo>
                <a:lnTo>
                  <a:pt x="321269" y="42961"/>
                </a:lnTo>
                <a:lnTo>
                  <a:pt x="281410" y="62641"/>
                </a:lnTo>
                <a:lnTo>
                  <a:pt x="243525" y="85391"/>
                </a:lnTo>
                <a:lnTo>
                  <a:pt x="207772" y="111055"/>
                </a:lnTo>
                <a:lnTo>
                  <a:pt x="174306" y="139477"/>
                </a:lnTo>
                <a:lnTo>
                  <a:pt x="143283" y="170499"/>
                </a:lnTo>
                <a:lnTo>
                  <a:pt x="114862" y="203966"/>
                </a:lnTo>
                <a:lnTo>
                  <a:pt x="89198" y="239721"/>
                </a:lnTo>
                <a:lnTo>
                  <a:pt x="66448" y="277606"/>
                </a:lnTo>
                <a:lnTo>
                  <a:pt x="46768" y="317466"/>
                </a:lnTo>
                <a:lnTo>
                  <a:pt x="30315" y="359144"/>
                </a:lnTo>
                <a:lnTo>
                  <a:pt x="17246" y="402483"/>
                </a:lnTo>
                <a:lnTo>
                  <a:pt x="7717" y="447327"/>
                </a:lnTo>
                <a:lnTo>
                  <a:pt x="1885" y="493520"/>
                </a:lnTo>
                <a:lnTo>
                  <a:pt x="0" y="538661"/>
                </a:lnTo>
                <a:lnTo>
                  <a:pt x="0" y="543120"/>
                </a:lnTo>
                <a:lnTo>
                  <a:pt x="1885" y="587735"/>
                </a:lnTo>
                <a:lnTo>
                  <a:pt x="7717" y="633494"/>
                </a:lnTo>
                <a:lnTo>
                  <a:pt x="17246" y="678013"/>
                </a:lnTo>
                <a:lnTo>
                  <a:pt x="30315" y="721127"/>
                </a:lnTo>
                <a:lnTo>
                  <a:pt x="46768" y="762668"/>
                </a:lnTo>
                <a:lnTo>
                  <a:pt x="66448" y="802469"/>
                </a:lnTo>
                <a:lnTo>
                  <a:pt x="89198" y="840364"/>
                </a:lnTo>
                <a:lnTo>
                  <a:pt x="114862" y="876186"/>
                </a:lnTo>
                <a:lnTo>
                  <a:pt x="143284" y="909768"/>
                </a:lnTo>
                <a:lnTo>
                  <a:pt x="174306" y="940943"/>
                </a:lnTo>
                <a:lnTo>
                  <a:pt x="207772" y="969545"/>
                </a:lnTo>
                <a:lnTo>
                  <a:pt x="243526" y="995406"/>
                </a:lnTo>
                <a:lnTo>
                  <a:pt x="281410" y="1018361"/>
                </a:lnTo>
                <a:lnTo>
                  <a:pt x="321269" y="1038241"/>
                </a:lnTo>
                <a:lnTo>
                  <a:pt x="362946" y="1054881"/>
                </a:lnTo>
                <a:lnTo>
                  <a:pt x="406284" y="1068113"/>
                </a:lnTo>
                <a:lnTo>
                  <a:pt x="451127" y="1077772"/>
                </a:lnTo>
                <a:lnTo>
                  <a:pt x="497318" y="1083689"/>
                </a:lnTo>
                <a:lnTo>
                  <a:pt x="544700" y="1085699"/>
                </a:lnTo>
                <a:lnTo>
                  <a:pt x="591531" y="1083689"/>
                </a:lnTo>
                <a:lnTo>
                  <a:pt x="637290" y="1077772"/>
                </a:lnTo>
                <a:lnTo>
                  <a:pt x="681810" y="1068113"/>
                </a:lnTo>
                <a:lnTo>
                  <a:pt x="724924" y="1054881"/>
                </a:lnTo>
                <a:lnTo>
                  <a:pt x="766465" y="1038241"/>
                </a:lnTo>
                <a:lnTo>
                  <a:pt x="806267" y="1018361"/>
                </a:lnTo>
                <a:lnTo>
                  <a:pt x="844163" y="995406"/>
                </a:lnTo>
                <a:lnTo>
                  <a:pt x="879986" y="969545"/>
                </a:lnTo>
                <a:lnTo>
                  <a:pt x="913568" y="940943"/>
                </a:lnTo>
                <a:lnTo>
                  <a:pt x="944744" y="909768"/>
                </a:lnTo>
                <a:lnTo>
                  <a:pt x="973347" y="876186"/>
                </a:lnTo>
                <a:lnTo>
                  <a:pt x="999209" y="840364"/>
                </a:lnTo>
                <a:lnTo>
                  <a:pt x="1022164" y="802469"/>
                </a:lnTo>
                <a:lnTo>
                  <a:pt x="1042045" y="762668"/>
                </a:lnTo>
                <a:lnTo>
                  <a:pt x="1058686" y="721127"/>
                </a:lnTo>
                <a:lnTo>
                  <a:pt x="1071919" y="678013"/>
                </a:lnTo>
                <a:lnTo>
                  <a:pt x="1081577" y="633494"/>
                </a:lnTo>
                <a:lnTo>
                  <a:pt x="1087495" y="587735"/>
                </a:lnTo>
                <a:lnTo>
                  <a:pt x="1089409" y="543120"/>
                </a:lnTo>
                <a:lnTo>
                  <a:pt x="1089409" y="538661"/>
                </a:lnTo>
                <a:lnTo>
                  <a:pt x="1087495" y="493520"/>
                </a:lnTo>
                <a:lnTo>
                  <a:pt x="1081577" y="447327"/>
                </a:lnTo>
                <a:lnTo>
                  <a:pt x="1071919" y="402483"/>
                </a:lnTo>
                <a:lnTo>
                  <a:pt x="1058686" y="359144"/>
                </a:lnTo>
                <a:lnTo>
                  <a:pt x="1042045" y="317466"/>
                </a:lnTo>
                <a:lnTo>
                  <a:pt x="1022164" y="277606"/>
                </a:lnTo>
                <a:lnTo>
                  <a:pt x="999209" y="239721"/>
                </a:lnTo>
                <a:lnTo>
                  <a:pt x="973347" y="203966"/>
                </a:lnTo>
                <a:lnTo>
                  <a:pt x="944744" y="170499"/>
                </a:lnTo>
                <a:lnTo>
                  <a:pt x="913568" y="139477"/>
                </a:lnTo>
                <a:lnTo>
                  <a:pt x="879985" y="111055"/>
                </a:lnTo>
                <a:lnTo>
                  <a:pt x="844163" y="85391"/>
                </a:lnTo>
                <a:lnTo>
                  <a:pt x="806267" y="62641"/>
                </a:lnTo>
                <a:lnTo>
                  <a:pt x="766465" y="42961"/>
                </a:lnTo>
                <a:lnTo>
                  <a:pt x="724924" y="26508"/>
                </a:lnTo>
                <a:lnTo>
                  <a:pt x="681810" y="13439"/>
                </a:lnTo>
                <a:lnTo>
                  <a:pt x="637290" y="3910"/>
                </a:lnTo>
                <a:lnTo>
                  <a:pt x="606610" y="0"/>
                </a:lnTo>
                <a:close/>
              </a:path>
            </a:pathLst>
          </a:custGeom>
          <a:solidFill>
            <a:srgbClr val="429B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975957" y="3599772"/>
            <a:ext cx="809625" cy="782320"/>
          </a:xfrm>
          <a:custGeom>
            <a:avLst/>
            <a:gdLst/>
            <a:ahLst/>
            <a:cxnLst/>
            <a:rect l="l" t="t" r="r" b="b"/>
            <a:pathLst>
              <a:path w="809625" h="782320">
                <a:moveTo>
                  <a:pt x="537016" y="0"/>
                </a:moveTo>
                <a:lnTo>
                  <a:pt x="58365" y="23351"/>
                </a:lnTo>
                <a:lnTo>
                  <a:pt x="0" y="81716"/>
                </a:lnTo>
                <a:lnTo>
                  <a:pt x="66153" y="147870"/>
                </a:lnTo>
                <a:lnTo>
                  <a:pt x="140082" y="579818"/>
                </a:lnTo>
                <a:lnTo>
                  <a:pt x="241263" y="680999"/>
                </a:lnTo>
                <a:lnTo>
                  <a:pt x="245150" y="680999"/>
                </a:lnTo>
                <a:lnTo>
                  <a:pt x="249051" y="688779"/>
                </a:lnTo>
                <a:lnTo>
                  <a:pt x="342443" y="782173"/>
                </a:lnTo>
                <a:lnTo>
                  <a:pt x="389842" y="773585"/>
                </a:lnTo>
                <a:lnTo>
                  <a:pt x="435611" y="761074"/>
                </a:lnTo>
                <a:lnTo>
                  <a:pt x="479578" y="744825"/>
                </a:lnTo>
                <a:lnTo>
                  <a:pt x="521572" y="725018"/>
                </a:lnTo>
                <a:lnTo>
                  <a:pt x="561423" y="701837"/>
                </a:lnTo>
                <a:lnTo>
                  <a:pt x="598959" y="675464"/>
                </a:lnTo>
                <a:lnTo>
                  <a:pt x="634010" y="646081"/>
                </a:lnTo>
                <a:lnTo>
                  <a:pt x="666405" y="613870"/>
                </a:lnTo>
                <a:lnTo>
                  <a:pt x="695972" y="579015"/>
                </a:lnTo>
                <a:lnTo>
                  <a:pt x="722541" y="541697"/>
                </a:lnTo>
                <a:lnTo>
                  <a:pt x="745941" y="502099"/>
                </a:lnTo>
                <a:lnTo>
                  <a:pt x="766001" y="460403"/>
                </a:lnTo>
                <a:lnTo>
                  <a:pt x="782549" y="416792"/>
                </a:lnTo>
                <a:lnTo>
                  <a:pt x="795416" y="371447"/>
                </a:lnTo>
                <a:lnTo>
                  <a:pt x="804429" y="324552"/>
                </a:lnTo>
                <a:lnTo>
                  <a:pt x="809419" y="276290"/>
                </a:lnTo>
                <a:lnTo>
                  <a:pt x="704351" y="167334"/>
                </a:lnTo>
                <a:lnTo>
                  <a:pt x="537016" y="0"/>
                </a:lnTo>
                <a:close/>
              </a:path>
            </a:pathLst>
          </a:custGeom>
          <a:solidFill>
            <a:srgbClr val="3985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975957" y="3640630"/>
            <a:ext cx="537210" cy="0"/>
          </a:xfrm>
          <a:custGeom>
            <a:avLst/>
            <a:gdLst/>
            <a:ahLst/>
            <a:cxnLst/>
            <a:rect l="l" t="t" r="r" b="b"/>
            <a:pathLst>
              <a:path w="537209">
                <a:moveTo>
                  <a:pt x="0" y="0"/>
                </a:moveTo>
                <a:lnTo>
                  <a:pt x="537016" y="0"/>
                </a:lnTo>
              </a:path>
            </a:pathLst>
          </a:custGeom>
          <a:ln w="817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003196" y="3646475"/>
            <a:ext cx="156210" cy="529590"/>
          </a:xfrm>
          <a:custGeom>
            <a:avLst/>
            <a:gdLst/>
            <a:ahLst/>
            <a:cxnLst/>
            <a:rect l="l" t="t" r="r" b="b"/>
            <a:pathLst>
              <a:path w="156210" h="529589">
                <a:moveTo>
                  <a:pt x="46702" y="0"/>
                </a:moveTo>
                <a:lnTo>
                  <a:pt x="0" y="11675"/>
                </a:lnTo>
                <a:lnTo>
                  <a:pt x="108955" y="529228"/>
                </a:lnTo>
                <a:lnTo>
                  <a:pt x="155658" y="521453"/>
                </a:lnTo>
                <a:lnTo>
                  <a:pt x="467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330077" y="3646475"/>
            <a:ext cx="151765" cy="529590"/>
          </a:xfrm>
          <a:custGeom>
            <a:avLst/>
            <a:gdLst/>
            <a:ahLst/>
            <a:cxnLst/>
            <a:rect l="l" t="t" r="r" b="b"/>
            <a:pathLst>
              <a:path w="151764" h="529589">
                <a:moveTo>
                  <a:pt x="108955" y="0"/>
                </a:moveTo>
                <a:lnTo>
                  <a:pt x="0" y="521453"/>
                </a:lnTo>
                <a:lnTo>
                  <a:pt x="46689" y="529228"/>
                </a:lnTo>
                <a:lnTo>
                  <a:pt x="151757" y="11675"/>
                </a:lnTo>
                <a:lnTo>
                  <a:pt x="1089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112152" y="4154301"/>
            <a:ext cx="264795" cy="0"/>
          </a:xfrm>
          <a:custGeom>
            <a:avLst/>
            <a:gdLst/>
            <a:ahLst/>
            <a:cxnLst/>
            <a:rect l="l" t="t" r="r" b="b"/>
            <a:pathLst>
              <a:path w="264795">
                <a:moveTo>
                  <a:pt x="0" y="0"/>
                </a:moveTo>
                <a:lnTo>
                  <a:pt x="264614" y="0"/>
                </a:lnTo>
              </a:path>
            </a:pathLst>
          </a:custGeom>
          <a:ln w="4280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045998" y="3650363"/>
            <a:ext cx="389255" cy="502284"/>
          </a:xfrm>
          <a:custGeom>
            <a:avLst/>
            <a:gdLst/>
            <a:ahLst/>
            <a:cxnLst/>
            <a:rect l="l" t="t" r="r" b="b"/>
            <a:pathLst>
              <a:path w="389254" h="502285">
                <a:moveTo>
                  <a:pt x="151187" y="420272"/>
                </a:moveTo>
                <a:lnTo>
                  <a:pt x="124532" y="420272"/>
                </a:lnTo>
                <a:lnTo>
                  <a:pt x="202361" y="498102"/>
                </a:lnTo>
                <a:lnTo>
                  <a:pt x="198460" y="501989"/>
                </a:lnTo>
                <a:lnTo>
                  <a:pt x="233487" y="501989"/>
                </a:lnTo>
                <a:lnTo>
                  <a:pt x="225699" y="498102"/>
                </a:lnTo>
                <a:lnTo>
                  <a:pt x="237375" y="486426"/>
                </a:lnTo>
                <a:lnTo>
                  <a:pt x="214037" y="486426"/>
                </a:lnTo>
                <a:lnTo>
                  <a:pt x="151187" y="420272"/>
                </a:lnTo>
                <a:close/>
              </a:path>
              <a:path w="389254" h="502285">
                <a:moveTo>
                  <a:pt x="237375" y="330767"/>
                </a:moveTo>
                <a:lnTo>
                  <a:pt x="214037" y="330767"/>
                </a:lnTo>
                <a:lnTo>
                  <a:pt x="291866" y="408597"/>
                </a:lnTo>
                <a:lnTo>
                  <a:pt x="214037" y="486426"/>
                </a:lnTo>
                <a:lnTo>
                  <a:pt x="237375" y="486426"/>
                </a:lnTo>
                <a:lnTo>
                  <a:pt x="303529" y="420272"/>
                </a:lnTo>
                <a:lnTo>
                  <a:pt x="322215" y="420272"/>
                </a:lnTo>
                <a:lnTo>
                  <a:pt x="322992" y="416385"/>
                </a:lnTo>
                <a:lnTo>
                  <a:pt x="315204" y="408597"/>
                </a:lnTo>
                <a:lnTo>
                  <a:pt x="326880" y="396921"/>
                </a:lnTo>
                <a:lnTo>
                  <a:pt x="303529" y="396921"/>
                </a:lnTo>
                <a:lnTo>
                  <a:pt x="237375" y="330767"/>
                </a:lnTo>
                <a:close/>
              </a:path>
              <a:path w="389254" h="502285">
                <a:moveTo>
                  <a:pt x="61682" y="151771"/>
                </a:moveTo>
                <a:lnTo>
                  <a:pt x="35027" y="151771"/>
                </a:lnTo>
                <a:lnTo>
                  <a:pt x="112856" y="229600"/>
                </a:lnTo>
                <a:lnTo>
                  <a:pt x="42815" y="299641"/>
                </a:lnTo>
                <a:lnTo>
                  <a:pt x="50590" y="346331"/>
                </a:lnTo>
                <a:lnTo>
                  <a:pt x="112856" y="408597"/>
                </a:lnTo>
                <a:lnTo>
                  <a:pt x="73941" y="451399"/>
                </a:lnTo>
                <a:lnTo>
                  <a:pt x="77829" y="470863"/>
                </a:lnTo>
                <a:lnTo>
                  <a:pt x="124532" y="420272"/>
                </a:lnTo>
                <a:lnTo>
                  <a:pt x="151187" y="420272"/>
                </a:lnTo>
                <a:lnTo>
                  <a:pt x="140095" y="408597"/>
                </a:lnTo>
                <a:lnTo>
                  <a:pt x="151187" y="396921"/>
                </a:lnTo>
                <a:lnTo>
                  <a:pt x="124532" y="396921"/>
                </a:lnTo>
                <a:lnTo>
                  <a:pt x="50590" y="319092"/>
                </a:lnTo>
                <a:lnTo>
                  <a:pt x="124532" y="241262"/>
                </a:lnTo>
                <a:lnTo>
                  <a:pt x="151175" y="241262"/>
                </a:lnTo>
                <a:lnTo>
                  <a:pt x="140095" y="229600"/>
                </a:lnTo>
                <a:lnTo>
                  <a:pt x="151187" y="217924"/>
                </a:lnTo>
                <a:lnTo>
                  <a:pt x="124532" y="217924"/>
                </a:lnTo>
                <a:lnTo>
                  <a:pt x="61682" y="151771"/>
                </a:lnTo>
                <a:close/>
              </a:path>
              <a:path w="389254" h="502285">
                <a:moveTo>
                  <a:pt x="322215" y="420272"/>
                </a:moveTo>
                <a:lnTo>
                  <a:pt x="303529" y="420272"/>
                </a:lnTo>
                <a:lnTo>
                  <a:pt x="319105" y="435836"/>
                </a:lnTo>
                <a:lnTo>
                  <a:pt x="322215" y="420272"/>
                </a:lnTo>
                <a:close/>
              </a:path>
              <a:path w="389254" h="502285">
                <a:moveTo>
                  <a:pt x="151175" y="241262"/>
                </a:moveTo>
                <a:lnTo>
                  <a:pt x="124532" y="241262"/>
                </a:lnTo>
                <a:lnTo>
                  <a:pt x="202361" y="319092"/>
                </a:lnTo>
                <a:lnTo>
                  <a:pt x="124532" y="396921"/>
                </a:lnTo>
                <a:lnTo>
                  <a:pt x="151187" y="396921"/>
                </a:lnTo>
                <a:lnTo>
                  <a:pt x="214037" y="330767"/>
                </a:lnTo>
                <a:lnTo>
                  <a:pt x="237375" y="330767"/>
                </a:lnTo>
                <a:lnTo>
                  <a:pt x="225699" y="319092"/>
                </a:lnTo>
                <a:lnTo>
                  <a:pt x="237362" y="307429"/>
                </a:lnTo>
                <a:lnTo>
                  <a:pt x="214037" y="307429"/>
                </a:lnTo>
                <a:lnTo>
                  <a:pt x="151175" y="241262"/>
                </a:lnTo>
                <a:close/>
              </a:path>
              <a:path w="389254" h="502285">
                <a:moveTo>
                  <a:pt x="334668" y="365794"/>
                </a:moveTo>
                <a:lnTo>
                  <a:pt x="303529" y="396921"/>
                </a:lnTo>
                <a:lnTo>
                  <a:pt x="326880" y="396921"/>
                </a:lnTo>
                <a:lnTo>
                  <a:pt x="334668" y="365794"/>
                </a:lnTo>
                <a:close/>
              </a:path>
              <a:path w="389254" h="502285">
                <a:moveTo>
                  <a:pt x="237375" y="151771"/>
                </a:moveTo>
                <a:lnTo>
                  <a:pt x="214037" y="151771"/>
                </a:lnTo>
                <a:lnTo>
                  <a:pt x="291866" y="229600"/>
                </a:lnTo>
                <a:lnTo>
                  <a:pt x="214037" y="307429"/>
                </a:lnTo>
                <a:lnTo>
                  <a:pt x="237362" y="307429"/>
                </a:lnTo>
                <a:lnTo>
                  <a:pt x="303528" y="241262"/>
                </a:lnTo>
                <a:lnTo>
                  <a:pt x="326867" y="241262"/>
                </a:lnTo>
                <a:lnTo>
                  <a:pt x="315204" y="229600"/>
                </a:lnTo>
                <a:lnTo>
                  <a:pt x="327657" y="217924"/>
                </a:lnTo>
                <a:lnTo>
                  <a:pt x="303528" y="217924"/>
                </a:lnTo>
                <a:lnTo>
                  <a:pt x="237375" y="151771"/>
                </a:lnTo>
                <a:close/>
              </a:path>
              <a:path w="389254" h="502285">
                <a:moveTo>
                  <a:pt x="326867" y="241262"/>
                </a:moveTo>
                <a:lnTo>
                  <a:pt x="303528" y="241262"/>
                </a:lnTo>
                <a:lnTo>
                  <a:pt x="350231" y="287965"/>
                </a:lnTo>
                <a:lnTo>
                  <a:pt x="354119" y="268514"/>
                </a:lnTo>
                <a:lnTo>
                  <a:pt x="326867" y="241262"/>
                </a:lnTo>
                <a:close/>
              </a:path>
              <a:path w="389254" h="502285">
                <a:moveTo>
                  <a:pt x="151187" y="62266"/>
                </a:moveTo>
                <a:lnTo>
                  <a:pt x="124532" y="62266"/>
                </a:lnTo>
                <a:lnTo>
                  <a:pt x="202361" y="140095"/>
                </a:lnTo>
                <a:lnTo>
                  <a:pt x="124532" y="217924"/>
                </a:lnTo>
                <a:lnTo>
                  <a:pt x="151187" y="217924"/>
                </a:lnTo>
                <a:lnTo>
                  <a:pt x="214037" y="151771"/>
                </a:lnTo>
                <a:lnTo>
                  <a:pt x="237375" y="151771"/>
                </a:lnTo>
                <a:lnTo>
                  <a:pt x="225699" y="140095"/>
                </a:lnTo>
                <a:lnTo>
                  <a:pt x="237375" y="128419"/>
                </a:lnTo>
                <a:lnTo>
                  <a:pt x="214037" y="128419"/>
                </a:lnTo>
                <a:lnTo>
                  <a:pt x="151187" y="62266"/>
                </a:lnTo>
                <a:close/>
              </a:path>
              <a:path w="389254" h="502285">
                <a:moveTo>
                  <a:pt x="327530" y="62266"/>
                </a:moveTo>
                <a:lnTo>
                  <a:pt x="303528" y="62266"/>
                </a:lnTo>
                <a:lnTo>
                  <a:pt x="381358" y="140095"/>
                </a:lnTo>
                <a:lnTo>
                  <a:pt x="303528" y="217924"/>
                </a:lnTo>
                <a:lnTo>
                  <a:pt x="327657" y="217924"/>
                </a:lnTo>
                <a:lnTo>
                  <a:pt x="377470" y="171221"/>
                </a:lnTo>
                <a:lnTo>
                  <a:pt x="389146" y="120631"/>
                </a:lnTo>
                <a:lnTo>
                  <a:pt x="327530" y="62266"/>
                </a:lnTo>
                <a:close/>
              </a:path>
              <a:path w="389254" h="502285">
                <a:moveTo>
                  <a:pt x="0" y="89504"/>
                </a:moveTo>
                <a:lnTo>
                  <a:pt x="3900" y="120631"/>
                </a:lnTo>
                <a:lnTo>
                  <a:pt x="23351" y="140095"/>
                </a:lnTo>
                <a:lnTo>
                  <a:pt x="11675" y="151771"/>
                </a:lnTo>
                <a:lnTo>
                  <a:pt x="15563" y="175109"/>
                </a:lnTo>
                <a:lnTo>
                  <a:pt x="35027" y="151771"/>
                </a:lnTo>
                <a:lnTo>
                  <a:pt x="61682" y="151771"/>
                </a:lnTo>
                <a:lnTo>
                  <a:pt x="50590" y="140095"/>
                </a:lnTo>
                <a:lnTo>
                  <a:pt x="61682" y="128419"/>
                </a:lnTo>
                <a:lnTo>
                  <a:pt x="35027" y="128419"/>
                </a:lnTo>
                <a:lnTo>
                  <a:pt x="0" y="89504"/>
                </a:lnTo>
                <a:close/>
              </a:path>
              <a:path w="389254" h="502285">
                <a:moveTo>
                  <a:pt x="85617" y="0"/>
                </a:moveTo>
                <a:lnTo>
                  <a:pt x="62266" y="0"/>
                </a:lnTo>
                <a:lnTo>
                  <a:pt x="112856" y="50590"/>
                </a:lnTo>
                <a:lnTo>
                  <a:pt x="35027" y="128419"/>
                </a:lnTo>
                <a:lnTo>
                  <a:pt x="61682" y="128419"/>
                </a:lnTo>
                <a:lnTo>
                  <a:pt x="124532" y="62266"/>
                </a:lnTo>
                <a:lnTo>
                  <a:pt x="151187" y="62266"/>
                </a:lnTo>
                <a:lnTo>
                  <a:pt x="140095" y="50590"/>
                </a:lnTo>
                <a:lnTo>
                  <a:pt x="151771" y="38914"/>
                </a:lnTo>
                <a:lnTo>
                  <a:pt x="124532" y="38914"/>
                </a:lnTo>
                <a:lnTo>
                  <a:pt x="85617" y="0"/>
                </a:lnTo>
                <a:close/>
              </a:path>
              <a:path w="389254" h="502285">
                <a:moveTo>
                  <a:pt x="264614" y="0"/>
                </a:moveTo>
                <a:lnTo>
                  <a:pt x="241275" y="0"/>
                </a:lnTo>
                <a:lnTo>
                  <a:pt x="291866" y="50590"/>
                </a:lnTo>
                <a:lnTo>
                  <a:pt x="214037" y="128419"/>
                </a:lnTo>
                <a:lnTo>
                  <a:pt x="237375" y="128419"/>
                </a:lnTo>
                <a:lnTo>
                  <a:pt x="303528" y="62266"/>
                </a:lnTo>
                <a:lnTo>
                  <a:pt x="327530" y="62266"/>
                </a:lnTo>
                <a:lnTo>
                  <a:pt x="315204" y="50590"/>
                </a:lnTo>
                <a:lnTo>
                  <a:pt x="326880" y="38914"/>
                </a:lnTo>
                <a:lnTo>
                  <a:pt x="303528" y="38914"/>
                </a:lnTo>
                <a:lnTo>
                  <a:pt x="264614" y="0"/>
                </a:lnTo>
                <a:close/>
              </a:path>
              <a:path w="389254" h="502285">
                <a:moveTo>
                  <a:pt x="190685" y="0"/>
                </a:moveTo>
                <a:lnTo>
                  <a:pt x="167334" y="0"/>
                </a:lnTo>
                <a:lnTo>
                  <a:pt x="124532" y="38914"/>
                </a:lnTo>
                <a:lnTo>
                  <a:pt x="151771" y="38914"/>
                </a:lnTo>
                <a:lnTo>
                  <a:pt x="190685" y="0"/>
                </a:lnTo>
                <a:close/>
              </a:path>
              <a:path w="389254" h="502285">
                <a:moveTo>
                  <a:pt x="365794" y="0"/>
                </a:moveTo>
                <a:lnTo>
                  <a:pt x="342443" y="0"/>
                </a:lnTo>
                <a:lnTo>
                  <a:pt x="303528" y="38914"/>
                </a:lnTo>
                <a:lnTo>
                  <a:pt x="326880" y="38914"/>
                </a:lnTo>
                <a:lnTo>
                  <a:pt x="3657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446357" y="3288793"/>
            <a:ext cx="1089660" cy="1085850"/>
          </a:xfrm>
          <a:custGeom>
            <a:avLst/>
            <a:gdLst/>
            <a:ahLst/>
            <a:cxnLst/>
            <a:rect l="l" t="t" r="r" b="b"/>
            <a:pathLst>
              <a:path w="1089659" h="1085850">
                <a:moveTo>
                  <a:pt x="605232" y="0"/>
                </a:moveTo>
                <a:lnTo>
                  <a:pt x="483992" y="0"/>
                </a:lnTo>
                <a:lnTo>
                  <a:pt x="407551" y="13785"/>
                </a:lnTo>
                <a:lnTo>
                  <a:pt x="364452" y="27013"/>
                </a:lnTo>
                <a:lnTo>
                  <a:pt x="322925" y="43648"/>
                </a:lnTo>
                <a:lnTo>
                  <a:pt x="283137" y="63522"/>
                </a:lnTo>
                <a:lnTo>
                  <a:pt x="245254" y="86469"/>
                </a:lnTo>
                <a:lnTo>
                  <a:pt x="209444" y="112321"/>
                </a:lnTo>
                <a:lnTo>
                  <a:pt x="175874" y="140914"/>
                </a:lnTo>
                <a:lnTo>
                  <a:pt x="144709" y="172078"/>
                </a:lnTo>
                <a:lnTo>
                  <a:pt x="116116" y="205649"/>
                </a:lnTo>
                <a:lnTo>
                  <a:pt x="90263" y="241458"/>
                </a:lnTo>
                <a:lnTo>
                  <a:pt x="67316" y="279340"/>
                </a:lnTo>
                <a:lnTo>
                  <a:pt x="47442" y="319127"/>
                </a:lnTo>
                <a:lnTo>
                  <a:pt x="30807" y="360652"/>
                </a:lnTo>
                <a:lnTo>
                  <a:pt x="17579" y="403750"/>
                </a:lnTo>
                <a:lnTo>
                  <a:pt x="7924" y="448253"/>
                </a:lnTo>
                <a:lnTo>
                  <a:pt x="2008" y="493994"/>
                </a:lnTo>
                <a:lnTo>
                  <a:pt x="0" y="540807"/>
                </a:lnTo>
                <a:lnTo>
                  <a:pt x="2008" y="588175"/>
                </a:lnTo>
                <a:lnTo>
                  <a:pt x="7924" y="634351"/>
                </a:lnTo>
                <a:lnTo>
                  <a:pt x="17579" y="679180"/>
                </a:lnTo>
                <a:lnTo>
                  <a:pt x="30807" y="722504"/>
                </a:lnTo>
                <a:lnTo>
                  <a:pt x="47442" y="764167"/>
                </a:lnTo>
                <a:lnTo>
                  <a:pt x="67316" y="804013"/>
                </a:lnTo>
                <a:lnTo>
                  <a:pt x="90263" y="841885"/>
                </a:lnTo>
                <a:lnTo>
                  <a:pt x="116116" y="877627"/>
                </a:lnTo>
                <a:lnTo>
                  <a:pt x="144709" y="911082"/>
                </a:lnTo>
                <a:lnTo>
                  <a:pt x="175874" y="942093"/>
                </a:lnTo>
                <a:lnTo>
                  <a:pt x="209445" y="970505"/>
                </a:lnTo>
                <a:lnTo>
                  <a:pt x="245255" y="996160"/>
                </a:lnTo>
                <a:lnTo>
                  <a:pt x="283137" y="1018903"/>
                </a:lnTo>
                <a:lnTo>
                  <a:pt x="322925" y="1038576"/>
                </a:lnTo>
                <a:lnTo>
                  <a:pt x="364452" y="1055023"/>
                </a:lnTo>
                <a:lnTo>
                  <a:pt x="407551" y="1068087"/>
                </a:lnTo>
                <a:lnTo>
                  <a:pt x="452056" y="1077613"/>
                </a:lnTo>
                <a:lnTo>
                  <a:pt x="497799" y="1083443"/>
                </a:lnTo>
                <a:lnTo>
                  <a:pt x="544614" y="1085421"/>
                </a:lnTo>
                <a:lnTo>
                  <a:pt x="591427" y="1083443"/>
                </a:lnTo>
                <a:lnTo>
                  <a:pt x="637168" y="1077613"/>
                </a:lnTo>
                <a:lnTo>
                  <a:pt x="681671" y="1068087"/>
                </a:lnTo>
                <a:lnTo>
                  <a:pt x="724769" y="1055023"/>
                </a:lnTo>
                <a:lnTo>
                  <a:pt x="766295" y="1038576"/>
                </a:lnTo>
                <a:lnTo>
                  <a:pt x="806082" y="1018903"/>
                </a:lnTo>
                <a:lnTo>
                  <a:pt x="843963" y="996161"/>
                </a:lnTo>
                <a:lnTo>
                  <a:pt x="879773" y="970505"/>
                </a:lnTo>
                <a:lnTo>
                  <a:pt x="913343" y="942094"/>
                </a:lnTo>
                <a:lnTo>
                  <a:pt x="944508" y="911082"/>
                </a:lnTo>
                <a:lnTo>
                  <a:pt x="973100" y="877627"/>
                </a:lnTo>
                <a:lnTo>
                  <a:pt x="998953" y="841885"/>
                </a:lnTo>
                <a:lnTo>
                  <a:pt x="1021899" y="804013"/>
                </a:lnTo>
                <a:lnTo>
                  <a:pt x="1041774" y="764167"/>
                </a:lnTo>
                <a:lnTo>
                  <a:pt x="1058408" y="722504"/>
                </a:lnTo>
                <a:lnTo>
                  <a:pt x="1071636" y="679180"/>
                </a:lnTo>
                <a:lnTo>
                  <a:pt x="1081292" y="634351"/>
                </a:lnTo>
                <a:lnTo>
                  <a:pt x="1087207" y="588175"/>
                </a:lnTo>
                <a:lnTo>
                  <a:pt x="1089216" y="540807"/>
                </a:lnTo>
                <a:lnTo>
                  <a:pt x="1087207" y="493994"/>
                </a:lnTo>
                <a:lnTo>
                  <a:pt x="1081291" y="448253"/>
                </a:lnTo>
                <a:lnTo>
                  <a:pt x="1071636" y="403750"/>
                </a:lnTo>
                <a:lnTo>
                  <a:pt x="1058408" y="360652"/>
                </a:lnTo>
                <a:lnTo>
                  <a:pt x="1041773" y="319127"/>
                </a:lnTo>
                <a:lnTo>
                  <a:pt x="1021899" y="279340"/>
                </a:lnTo>
                <a:lnTo>
                  <a:pt x="998952" y="241458"/>
                </a:lnTo>
                <a:lnTo>
                  <a:pt x="973099" y="205649"/>
                </a:lnTo>
                <a:lnTo>
                  <a:pt x="944507" y="172078"/>
                </a:lnTo>
                <a:lnTo>
                  <a:pt x="913342" y="140914"/>
                </a:lnTo>
                <a:lnTo>
                  <a:pt x="879772" y="112321"/>
                </a:lnTo>
                <a:lnTo>
                  <a:pt x="843963" y="86469"/>
                </a:lnTo>
                <a:lnTo>
                  <a:pt x="806081" y="63522"/>
                </a:lnTo>
                <a:lnTo>
                  <a:pt x="766294" y="43648"/>
                </a:lnTo>
                <a:lnTo>
                  <a:pt x="724768" y="27013"/>
                </a:lnTo>
                <a:lnTo>
                  <a:pt x="681670" y="13785"/>
                </a:lnTo>
                <a:lnTo>
                  <a:pt x="637168" y="4129"/>
                </a:lnTo>
                <a:lnTo>
                  <a:pt x="605232" y="0"/>
                </a:lnTo>
                <a:close/>
              </a:path>
            </a:pathLst>
          </a:custGeom>
          <a:solidFill>
            <a:srgbClr val="B042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687534" y="3491176"/>
            <a:ext cx="828675" cy="883285"/>
          </a:xfrm>
          <a:custGeom>
            <a:avLst/>
            <a:gdLst/>
            <a:ahLst/>
            <a:cxnLst/>
            <a:rect l="l" t="t" r="r" b="b"/>
            <a:pathLst>
              <a:path w="828675" h="883285">
                <a:moveTo>
                  <a:pt x="177915" y="410462"/>
                </a:moveTo>
                <a:lnTo>
                  <a:pt x="101145" y="420126"/>
                </a:lnTo>
                <a:lnTo>
                  <a:pt x="39391" y="456103"/>
                </a:lnTo>
                <a:lnTo>
                  <a:pt x="9728" y="512506"/>
                </a:lnTo>
                <a:lnTo>
                  <a:pt x="487" y="564535"/>
                </a:lnTo>
                <a:lnTo>
                  <a:pt x="0" y="587389"/>
                </a:lnTo>
                <a:lnTo>
                  <a:pt x="295651" y="883038"/>
                </a:lnTo>
                <a:lnTo>
                  <a:pt x="311208" y="883038"/>
                </a:lnTo>
                <a:lnTo>
                  <a:pt x="359724" y="880112"/>
                </a:lnTo>
                <a:lnTo>
                  <a:pt x="407105" y="873009"/>
                </a:lnTo>
                <a:lnTo>
                  <a:pt x="453151" y="861908"/>
                </a:lnTo>
                <a:lnTo>
                  <a:pt x="497662" y="846990"/>
                </a:lnTo>
                <a:lnTo>
                  <a:pt x="540437" y="828434"/>
                </a:lnTo>
                <a:lnTo>
                  <a:pt x="581276" y="806420"/>
                </a:lnTo>
                <a:lnTo>
                  <a:pt x="619977" y="781128"/>
                </a:lnTo>
                <a:lnTo>
                  <a:pt x="656341" y="752738"/>
                </a:lnTo>
                <a:lnTo>
                  <a:pt x="690167" y="721430"/>
                </a:lnTo>
                <a:lnTo>
                  <a:pt x="721255" y="687382"/>
                </a:lnTo>
                <a:lnTo>
                  <a:pt x="749403" y="650776"/>
                </a:lnTo>
                <a:lnTo>
                  <a:pt x="774412" y="611791"/>
                </a:lnTo>
                <a:lnTo>
                  <a:pt x="796080" y="570606"/>
                </a:lnTo>
                <a:lnTo>
                  <a:pt x="814208" y="527402"/>
                </a:lnTo>
                <a:lnTo>
                  <a:pt x="828594" y="482357"/>
                </a:lnTo>
                <a:lnTo>
                  <a:pt x="777626" y="431798"/>
                </a:lnTo>
                <a:lnTo>
                  <a:pt x="287865" y="431798"/>
                </a:lnTo>
                <a:lnTo>
                  <a:pt x="274555" y="426145"/>
                </a:lnTo>
                <a:lnTo>
                  <a:pt x="236811" y="415751"/>
                </a:lnTo>
                <a:lnTo>
                  <a:pt x="177915" y="410462"/>
                </a:lnTo>
                <a:close/>
              </a:path>
              <a:path w="828675" h="883285">
                <a:moveTo>
                  <a:pt x="342337" y="0"/>
                </a:moveTo>
                <a:lnTo>
                  <a:pt x="248964" y="93359"/>
                </a:lnTo>
                <a:lnTo>
                  <a:pt x="342337" y="186720"/>
                </a:lnTo>
                <a:lnTo>
                  <a:pt x="190619" y="338425"/>
                </a:lnTo>
                <a:lnTo>
                  <a:pt x="287865" y="431798"/>
                </a:lnTo>
                <a:lnTo>
                  <a:pt x="777626" y="431798"/>
                </a:lnTo>
                <a:lnTo>
                  <a:pt x="342337" y="0"/>
                </a:lnTo>
                <a:close/>
              </a:path>
            </a:pathLst>
          </a:custGeom>
          <a:solidFill>
            <a:srgbClr val="942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656418" y="3864616"/>
            <a:ext cx="654050" cy="303530"/>
          </a:xfrm>
          <a:custGeom>
            <a:avLst/>
            <a:gdLst/>
            <a:ahLst/>
            <a:cxnLst/>
            <a:rect l="l" t="t" r="r" b="b"/>
            <a:pathLst>
              <a:path w="654050" h="303529">
                <a:moveTo>
                  <a:pt x="326766" y="0"/>
                </a:moveTo>
                <a:lnTo>
                  <a:pt x="259116" y="3008"/>
                </a:lnTo>
                <a:lnTo>
                  <a:pt x="196936" y="11670"/>
                </a:lnTo>
                <a:lnTo>
                  <a:pt x="141320" y="25437"/>
                </a:lnTo>
                <a:lnTo>
                  <a:pt x="93363" y="43763"/>
                </a:lnTo>
                <a:lnTo>
                  <a:pt x="54158" y="66101"/>
                </a:lnTo>
                <a:lnTo>
                  <a:pt x="24799" y="91904"/>
                </a:lnTo>
                <a:lnTo>
                  <a:pt x="0" y="151718"/>
                </a:lnTo>
                <a:lnTo>
                  <a:pt x="6382" y="182805"/>
                </a:lnTo>
                <a:lnTo>
                  <a:pt x="54158" y="237324"/>
                </a:lnTo>
                <a:lnTo>
                  <a:pt x="93363" y="259661"/>
                </a:lnTo>
                <a:lnTo>
                  <a:pt x="141320" y="277986"/>
                </a:lnTo>
                <a:lnTo>
                  <a:pt x="196936" y="291753"/>
                </a:lnTo>
                <a:lnTo>
                  <a:pt x="259116" y="300414"/>
                </a:lnTo>
                <a:lnTo>
                  <a:pt x="326766" y="303423"/>
                </a:lnTo>
                <a:lnTo>
                  <a:pt x="394416" y="300414"/>
                </a:lnTo>
                <a:lnTo>
                  <a:pt x="456596" y="291753"/>
                </a:lnTo>
                <a:lnTo>
                  <a:pt x="512212" y="277986"/>
                </a:lnTo>
                <a:lnTo>
                  <a:pt x="560169" y="259661"/>
                </a:lnTo>
                <a:lnTo>
                  <a:pt x="572123" y="252850"/>
                </a:lnTo>
                <a:lnTo>
                  <a:pt x="326766" y="252850"/>
                </a:lnTo>
                <a:lnTo>
                  <a:pt x="261248" y="249697"/>
                </a:lnTo>
                <a:lnTo>
                  <a:pt x="202262" y="240965"/>
                </a:lnTo>
                <a:lnTo>
                  <a:pt x="151102" y="227742"/>
                </a:lnTo>
                <a:lnTo>
                  <a:pt x="109060" y="211117"/>
                </a:lnTo>
                <a:lnTo>
                  <a:pt x="57502" y="172016"/>
                </a:lnTo>
                <a:lnTo>
                  <a:pt x="50572" y="151718"/>
                </a:lnTo>
                <a:lnTo>
                  <a:pt x="57502" y="131415"/>
                </a:lnTo>
                <a:lnTo>
                  <a:pt x="109060" y="92308"/>
                </a:lnTo>
                <a:lnTo>
                  <a:pt x="151102" y="75682"/>
                </a:lnTo>
                <a:lnTo>
                  <a:pt x="202262" y="62458"/>
                </a:lnTo>
                <a:lnTo>
                  <a:pt x="261248" y="53725"/>
                </a:lnTo>
                <a:lnTo>
                  <a:pt x="326766" y="50572"/>
                </a:lnTo>
                <a:lnTo>
                  <a:pt x="572120" y="50572"/>
                </a:lnTo>
                <a:lnTo>
                  <a:pt x="560169" y="43763"/>
                </a:lnTo>
                <a:lnTo>
                  <a:pt x="512212" y="25437"/>
                </a:lnTo>
                <a:lnTo>
                  <a:pt x="456596" y="11670"/>
                </a:lnTo>
                <a:lnTo>
                  <a:pt x="394416" y="3008"/>
                </a:lnTo>
                <a:lnTo>
                  <a:pt x="326766" y="0"/>
                </a:lnTo>
                <a:close/>
              </a:path>
              <a:path w="654050" h="303529">
                <a:moveTo>
                  <a:pt x="572120" y="50572"/>
                </a:moveTo>
                <a:lnTo>
                  <a:pt x="326766" y="50572"/>
                </a:lnTo>
                <a:lnTo>
                  <a:pt x="392284" y="53725"/>
                </a:lnTo>
                <a:lnTo>
                  <a:pt x="451270" y="62458"/>
                </a:lnTo>
                <a:lnTo>
                  <a:pt x="502430" y="75682"/>
                </a:lnTo>
                <a:lnTo>
                  <a:pt x="544472" y="92308"/>
                </a:lnTo>
                <a:lnTo>
                  <a:pt x="596030" y="131415"/>
                </a:lnTo>
                <a:lnTo>
                  <a:pt x="602960" y="151718"/>
                </a:lnTo>
                <a:lnTo>
                  <a:pt x="596030" y="172016"/>
                </a:lnTo>
                <a:lnTo>
                  <a:pt x="544473" y="211117"/>
                </a:lnTo>
                <a:lnTo>
                  <a:pt x="502430" y="227742"/>
                </a:lnTo>
                <a:lnTo>
                  <a:pt x="451270" y="240965"/>
                </a:lnTo>
                <a:lnTo>
                  <a:pt x="392284" y="249697"/>
                </a:lnTo>
                <a:lnTo>
                  <a:pt x="326766" y="252850"/>
                </a:lnTo>
                <a:lnTo>
                  <a:pt x="572123" y="252850"/>
                </a:lnTo>
                <a:lnTo>
                  <a:pt x="599375" y="237324"/>
                </a:lnTo>
                <a:lnTo>
                  <a:pt x="628733" y="211523"/>
                </a:lnTo>
                <a:lnTo>
                  <a:pt x="647150" y="182806"/>
                </a:lnTo>
                <a:lnTo>
                  <a:pt x="653533" y="151718"/>
                </a:lnTo>
                <a:lnTo>
                  <a:pt x="647150" y="120626"/>
                </a:lnTo>
                <a:lnTo>
                  <a:pt x="628733" y="91904"/>
                </a:lnTo>
                <a:lnTo>
                  <a:pt x="599374" y="66101"/>
                </a:lnTo>
                <a:lnTo>
                  <a:pt x="572120" y="505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878154" y="3600094"/>
            <a:ext cx="229870" cy="229870"/>
          </a:xfrm>
          <a:custGeom>
            <a:avLst/>
            <a:gdLst/>
            <a:ahLst/>
            <a:cxnLst/>
            <a:rect l="l" t="t" r="r" b="b"/>
            <a:pathLst>
              <a:path w="229870" h="229870">
                <a:moveTo>
                  <a:pt x="116703" y="0"/>
                </a:moveTo>
                <a:lnTo>
                  <a:pt x="65645" y="8874"/>
                </a:lnTo>
                <a:lnTo>
                  <a:pt x="31122" y="33066"/>
                </a:lnTo>
                <a:lnTo>
                  <a:pt x="8267" y="68930"/>
                </a:lnTo>
                <a:lnTo>
                  <a:pt x="0" y="112817"/>
                </a:lnTo>
                <a:lnTo>
                  <a:pt x="0" y="229507"/>
                </a:lnTo>
                <a:lnTo>
                  <a:pt x="229507" y="229507"/>
                </a:lnTo>
                <a:lnTo>
                  <a:pt x="229507" y="112817"/>
                </a:lnTo>
                <a:lnTo>
                  <a:pt x="220634" y="68930"/>
                </a:lnTo>
                <a:lnTo>
                  <a:pt x="196446" y="33066"/>
                </a:lnTo>
                <a:lnTo>
                  <a:pt x="160588" y="8874"/>
                </a:lnTo>
                <a:lnTo>
                  <a:pt x="116703" y="0"/>
                </a:lnTo>
                <a:close/>
              </a:path>
            </a:pathLst>
          </a:custGeom>
          <a:solidFill>
            <a:srgbClr val="B9C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928726" y="3814043"/>
            <a:ext cx="125095" cy="222250"/>
          </a:xfrm>
          <a:custGeom>
            <a:avLst/>
            <a:gdLst/>
            <a:ahLst/>
            <a:cxnLst/>
            <a:rect l="l" t="t" r="r" b="b"/>
            <a:pathLst>
              <a:path w="125095" h="222250">
                <a:moveTo>
                  <a:pt x="124482" y="0"/>
                </a:moveTo>
                <a:lnTo>
                  <a:pt x="0" y="0"/>
                </a:lnTo>
                <a:lnTo>
                  <a:pt x="0" y="221734"/>
                </a:lnTo>
                <a:lnTo>
                  <a:pt x="124482" y="221734"/>
                </a:lnTo>
                <a:lnTo>
                  <a:pt x="124482" y="0"/>
                </a:lnTo>
                <a:close/>
              </a:path>
            </a:pathLst>
          </a:custGeom>
          <a:solidFill>
            <a:srgbClr val="B9C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924840" y="3471719"/>
            <a:ext cx="136525" cy="136525"/>
          </a:xfrm>
          <a:custGeom>
            <a:avLst/>
            <a:gdLst/>
            <a:ahLst/>
            <a:cxnLst/>
            <a:rect l="l" t="t" r="r" b="b"/>
            <a:pathLst>
              <a:path w="136525" h="136525">
                <a:moveTo>
                  <a:pt x="66130" y="0"/>
                </a:moveTo>
                <a:lnTo>
                  <a:pt x="41025" y="5471"/>
                </a:lnTo>
                <a:lnTo>
                  <a:pt x="19934" y="20425"/>
                </a:lnTo>
                <a:lnTo>
                  <a:pt x="5408" y="42670"/>
                </a:lnTo>
                <a:lnTo>
                  <a:pt x="0" y="70016"/>
                </a:lnTo>
                <a:lnTo>
                  <a:pt x="5408" y="95123"/>
                </a:lnTo>
                <a:lnTo>
                  <a:pt x="19934" y="116219"/>
                </a:lnTo>
                <a:lnTo>
                  <a:pt x="41025" y="130749"/>
                </a:lnTo>
                <a:lnTo>
                  <a:pt x="66130" y="136160"/>
                </a:lnTo>
                <a:lnTo>
                  <a:pt x="93482" y="130749"/>
                </a:lnTo>
                <a:lnTo>
                  <a:pt x="115726" y="116219"/>
                </a:lnTo>
                <a:lnTo>
                  <a:pt x="130677" y="95123"/>
                </a:lnTo>
                <a:lnTo>
                  <a:pt x="136147" y="70016"/>
                </a:lnTo>
                <a:lnTo>
                  <a:pt x="130677" y="42670"/>
                </a:lnTo>
                <a:lnTo>
                  <a:pt x="115726" y="20425"/>
                </a:lnTo>
                <a:lnTo>
                  <a:pt x="93482" y="5471"/>
                </a:lnTo>
                <a:lnTo>
                  <a:pt x="66130" y="0"/>
                </a:lnTo>
                <a:close/>
              </a:path>
            </a:pathLst>
          </a:custGeom>
          <a:solidFill>
            <a:srgbClr val="B9C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29666" y="3236945"/>
            <a:ext cx="1050290" cy="1047115"/>
          </a:xfrm>
          <a:custGeom>
            <a:avLst/>
            <a:gdLst/>
            <a:ahLst/>
            <a:cxnLst/>
            <a:rect l="l" t="t" r="r" b="b"/>
            <a:pathLst>
              <a:path w="1050289" h="1047114">
                <a:moveTo>
                  <a:pt x="584869" y="0"/>
                </a:moveTo>
                <a:lnTo>
                  <a:pt x="465539" y="0"/>
                </a:lnTo>
                <a:lnTo>
                  <a:pt x="385756" y="15082"/>
                </a:lnTo>
                <a:lnTo>
                  <a:pt x="342210" y="29232"/>
                </a:lnTo>
                <a:lnTo>
                  <a:pt x="300392" y="47003"/>
                </a:lnTo>
                <a:lnTo>
                  <a:pt x="260492" y="68204"/>
                </a:lnTo>
                <a:lnTo>
                  <a:pt x="222697" y="92647"/>
                </a:lnTo>
                <a:lnTo>
                  <a:pt x="187197" y="120143"/>
                </a:lnTo>
                <a:lnTo>
                  <a:pt x="154181" y="150502"/>
                </a:lnTo>
                <a:lnTo>
                  <a:pt x="123838" y="183535"/>
                </a:lnTo>
                <a:lnTo>
                  <a:pt x="96357" y="219054"/>
                </a:lnTo>
                <a:lnTo>
                  <a:pt x="71926" y="256868"/>
                </a:lnTo>
                <a:lnTo>
                  <a:pt x="50736" y="296790"/>
                </a:lnTo>
                <a:lnTo>
                  <a:pt x="32975" y="338630"/>
                </a:lnTo>
                <a:lnTo>
                  <a:pt x="18832" y="382198"/>
                </a:lnTo>
                <a:lnTo>
                  <a:pt x="8495" y="427307"/>
                </a:lnTo>
                <a:lnTo>
                  <a:pt x="2155" y="473766"/>
                </a:lnTo>
                <a:lnTo>
                  <a:pt x="0" y="521386"/>
                </a:lnTo>
                <a:lnTo>
                  <a:pt x="2155" y="569006"/>
                </a:lnTo>
                <a:lnTo>
                  <a:pt x="8495" y="615465"/>
                </a:lnTo>
                <a:lnTo>
                  <a:pt x="18832" y="660573"/>
                </a:lnTo>
                <a:lnTo>
                  <a:pt x="32975" y="704141"/>
                </a:lnTo>
                <a:lnTo>
                  <a:pt x="50736" y="745980"/>
                </a:lnTo>
                <a:lnTo>
                  <a:pt x="71926" y="785901"/>
                </a:lnTo>
                <a:lnTo>
                  <a:pt x="96357" y="823715"/>
                </a:lnTo>
                <a:lnTo>
                  <a:pt x="123838" y="859233"/>
                </a:lnTo>
                <a:lnTo>
                  <a:pt x="154181" y="892265"/>
                </a:lnTo>
                <a:lnTo>
                  <a:pt x="187197" y="922623"/>
                </a:lnTo>
                <a:lnTo>
                  <a:pt x="222697" y="950118"/>
                </a:lnTo>
                <a:lnTo>
                  <a:pt x="260492" y="974560"/>
                </a:lnTo>
                <a:lnTo>
                  <a:pt x="300392" y="995761"/>
                </a:lnTo>
                <a:lnTo>
                  <a:pt x="342210" y="1013531"/>
                </a:lnTo>
                <a:lnTo>
                  <a:pt x="385756" y="1027681"/>
                </a:lnTo>
                <a:lnTo>
                  <a:pt x="430841" y="1038022"/>
                </a:lnTo>
                <a:lnTo>
                  <a:pt x="477276" y="1044366"/>
                </a:lnTo>
                <a:lnTo>
                  <a:pt x="524871" y="1046522"/>
                </a:lnTo>
                <a:lnTo>
                  <a:pt x="573024" y="1044366"/>
                </a:lnTo>
                <a:lnTo>
                  <a:pt x="619888" y="1038022"/>
                </a:lnTo>
                <a:lnTo>
                  <a:pt x="665286" y="1027681"/>
                </a:lnTo>
                <a:lnTo>
                  <a:pt x="709041" y="1013531"/>
                </a:lnTo>
                <a:lnTo>
                  <a:pt x="750976" y="995761"/>
                </a:lnTo>
                <a:lnTo>
                  <a:pt x="790913" y="974560"/>
                </a:lnTo>
                <a:lnTo>
                  <a:pt x="828674" y="950118"/>
                </a:lnTo>
                <a:lnTo>
                  <a:pt x="864083" y="922623"/>
                </a:lnTo>
                <a:lnTo>
                  <a:pt x="896961" y="892265"/>
                </a:lnTo>
                <a:lnTo>
                  <a:pt x="927132" y="859233"/>
                </a:lnTo>
                <a:lnTo>
                  <a:pt x="954417" y="823715"/>
                </a:lnTo>
                <a:lnTo>
                  <a:pt x="978640" y="785901"/>
                </a:lnTo>
                <a:lnTo>
                  <a:pt x="999624" y="745980"/>
                </a:lnTo>
                <a:lnTo>
                  <a:pt x="1017190" y="704141"/>
                </a:lnTo>
                <a:lnTo>
                  <a:pt x="1031161" y="660573"/>
                </a:lnTo>
                <a:lnTo>
                  <a:pt x="1041360" y="615465"/>
                </a:lnTo>
                <a:lnTo>
                  <a:pt x="1047610" y="569007"/>
                </a:lnTo>
                <a:lnTo>
                  <a:pt x="1049732" y="521386"/>
                </a:lnTo>
                <a:lnTo>
                  <a:pt x="1047610" y="473766"/>
                </a:lnTo>
                <a:lnTo>
                  <a:pt x="1041360" y="427307"/>
                </a:lnTo>
                <a:lnTo>
                  <a:pt x="1031161" y="382198"/>
                </a:lnTo>
                <a:lnTo>
                  <a:pt x="1017190" y="338630"/>
                </a:lnTo>
                <a:lnTo>
                  <a:pt x="999624" y="296790"/>
                </a:lnTo>
                <a:lnTo>
                  <a:pt x="978640" y="256868"/>
                </a:lnTo>
                <a:lnTo>
                  <a:pt x="954417" y="219054"/>
                </a:lnTo>
                <a:lnTo>
                  <a:pt x="927132" y="183535"/>
                </a:lnTo>
                <a:lnTo>
                  <a:pt x="896961" y="150502"/>
                </a:lnTo>
                <a:lnTo>
                  <a:pt x="864083" y="120143"/>
                </a:lnTo>
                <a:lnTo>
                  <a:pt x="828674" y="92647"/>
                </a:lnTo>
                <a:lnTo>
                  <a:pt x="790913" y="68204"/>
                </a:lnTo>
                <a:lnTo>
                  <a:pt x="750976" y="47003"/>
                </a:lnTo>
                <a:lnTo>
                  <a:pt x="709041" y="29232"/>
                </a:lnTo>
                <a:lnTo>
                  <a:pt x="665286" y="15082"/>
                </a:lnTo>
                <a:lnTo>
                  <a:pt x="619888" y="4740"/>
                </a:lnTo>
                <a:lnTo>
                  <a:pt x="584869" y="0"/>
                </a:lnTo>
                <a:close/>
              </a:path>
            </a:pathLst>
          </a:custGeom>
          <a:solidFill>
            <a:srgbClr val="B9C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107095" y="3514507"/>
            <a:ext cx="772795" cy="765810"/>
          </a:xfrm>
          <a:custGeom>
            <a:avLst/>
            <a:gdLst/>
            <a:ahLst/>
            <a:cxnLst/>
            <a:rect l="l" t="t" r="r" b="b"/>
            <a:pathLst>
              <a:path w="772794" h="765810">
                <a:moveTo>
                  <a:pt x="491127" y="0"/>
                </a:moveTo>
                <a:lnTo>
                  <a:pt x="0" y="491383"/>
                </a:lnTo>
                <a:lnTo>
                  <a:pt x="273685" y="765209"/>
                </a:lnTo>
                <a:lnTo>
                  <a:pt x="303673" y="765209"/>
                </a:lnTo>
                <a:lnTo>
                  <a:pt x="351772" y="757742"/>
                </a:lnTo>
                <a:lnTo>
                  <a:pt x="398445" y="745979"/>
                </a:lnTo>
                <a:lnTo>
                  <a:pt x="443466" y="730129"/>
                </a:lnTo>
                <a:lnTo>
                  <a:pt x="486607" y="710398"/>
                </a:lnTo>
                <a:lnTo>
                  <a:pt x="527642" y="686993"/>
                </a:lnTo>
                <a:lnTo>
                  <a:pt x="566345" y="660120"/>
                </a:lnTo>
                <a:lnTo>
                  <a:pt x="602488" y="629986"/>
                </a:lnTo>
                <a:lnTo>
                  <a:pt x="635845" y="596798"/>
                </a:lnTo>
                <a:lnTo>
                  <a:pt x="666190" y="560763"/>
                </a:lnTo>
                <a:lnTo>
                  <a:pt x="693296" y="522087"/>
                </a:lnTo>
                <a:lnTo>
                  <a:pt x="716935" y="480977"/>
                </a:lnTo>
                <a:lnTo>
                  <a:pt x="736883" y="437641"/>
                </a:lnTo>
                <a:lnTo>
                  <a:pt x="752911" y="392284"/>
                </a:lnTo>
                <a:lnTo>
                  <a:pt x="764793" y="345113"/>
                </a:lnTo>
                <a:lnTo>
                  <a:pt x="772303" y="296336"/>
                </a:lnTo>
                <a:lnTo>
                  <a:pt x="772303" y="281334"/>
                </a:lnTo>
                <a:lnTo>
                  <a:pt x="491127" y="0"/>
                </a:lnTo>
                <a:close/>
              </a:path>
            </a:pathLst>
          </a:custGeom>
          <a:solidFill>
            <a:srgbClr val="8FA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107095" y="3510760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4873" y="0"/>
                </a:moveTo>
                <a:lnTo>
                  <a:pt x="0" y="0"/>
                </a:lnTo>
                <a:lnTo>
                  <a:pt x="0" y="495130"/>
                </a:lnTo>
                <a:lnTo>
                  <a:pt x="494873" y="495130"/>
                </a:lnTo>
                <a:lnTo>
                  <a:pt x="494873" y="0"/>
                </a:lnTo>
                <a:close/>
              </a:path>
            </a:pathLst>
          </a:custGeom>
          <a:solidFill>
            <a:srgbClr val="3667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148331" y="3552018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412400" y="0"/>
                </a:moveTo>
                <a:lnTo>
                  <a:pt x="0" y="0"/>
                </a:lnTo>
                <a:lnTo>
                  <a:pt x="0" y="412615"/>
                </a:lnTo>
                <a:lnTo>
                  <a:pt x="412400" y="412615"/>
                </a:lnTo>
                <a:lnTo>
                  <a:pt x="41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268307" y="3600783"/>
            <a:ext cx="292735" cy="363855"/>
          </a:xfrm>
          <a:custGeom>
            <a:avLst/>
            <a:gdLst/>
            <a:ahLst/>
            <a:cxnLst/>
            <a:rect l="l" t="t" r="r" b="b"/>
            <a:pathLst>
              <a:path w="292734" h="363854">
                <a:moveTo>
                  <a:pt x="213697" y="0"/>
                </a:moveTo>
                <a:lnTo>
                  <a:pt x="93721" y="157549"/>
                </a:lnTo>
                <a:lnTo>
                  <a:pt x="18739" y="105036"/>
                </a:lnTo>
                <a:lnTo>
                  <a:pt x="0" y="123785"/>
                </a:lnTo>
                <a:lnTo>
                  <a:pt x="239939" y="363850"/>
                </a:lnTo>
                <a:lnTo>
                  <a:pt x="292424" y="363850"/>
                </a:lnTo>
                <a:lnTo>
                  <a:pt x="292424" y="78780"/>
                </a:lnTo>
                <a:lnTo>
                  <a:pt x="213697" y="0"/>
                </a:lnTo>
                <a:close/>
              </a:path>
            </a:pathLst>
          </a:custGeom>
          <a:solidFill>
            <a:srgbClr val="D2C9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335786" y="3567032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18751" y="0"/>
                </a:moveTo>
                <a:lnTo>
                  <a:pt x="11076" y="1346"/>
                </a:lnTo>
                <a:lnTo>
                  <a:pt x="5157" y="5154"/>
                </a:lnTo>
                <a:lnTo>
                  <a:pt x="1348" y="11071"/>
                </a:lnTo>
                <a:lnTo>
                  <a:pt x="0" y="18748"/>
                </a:lnTo>
                <a:lnTo>
                  <a:pt x="1348" y="28594"/>
                </a:lnTo>
                <a:lnTo>
                  <a:pt x="5157" y="35628"/>
                </a:lnTo>
                <a:lnTo>
                  <a:pt x="11076" y="39850"/>
                </a:lnTo>
                <a:lnTo>
                  <a:pt x="18751" y="41257"/>
                </a:lnTo>
                <a:lnTo>
                  <a:pt x="27010" y="39850"/>
                </a:lnTo>
                <a:lnTo>
                  <a:pt x="34212" y="35628"/>
                </a:lnTo>
                <a:lnTo>
                  <a:pt x="39304" y="28594"/>
                </a:lnTo>
                <a:lnTo>
                  <a:pt x="41236" y="18748"/>
                </a:lnTo>
                <a:lnTo>
                  <a:pt x="39304" y="11071"/>
                </a:lnTo>
                <a:lnTo>
                  <a:pt x="34212" y="5154"/>
                </a:lnTo>
                <a:lnTo>
                  <a:pt x="27010" y="1346"/>
                </a:lnTo>
                <a:lnTo>
                  <a:pt x="18751" y="0"/>
                </a:lnTo>
                <a:close/>
              </a:path>
            </a:pathLst>
          </a:custGeom>
          <a:solidFill>
            <a:srgbClr val="F19F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335786" y="3908374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18751" y="0"/>
                </a:moveTo>
                <a:lnTo>
                  <a:pt x="11076" y="1346"/>
                </a:lnTo>
                <a:lnTo>
                  <a:pt x="5157" y="5154"/>
                </a:lnTo>
                <a:lnTo>
                  <a:pt x="1348" y="11071"/>
                </a:lnTo>
                <a:lnTo>
                  <a:pt x="0" y="18748"/>
                </a:lnTo>
                <a:lnTo>
                  <a:pt x="1348" y="28594"/>
                </a:lnTo>
                <a:lnTo>
                  <a:pt x="5157" y="35628"/>
                </a:lnTo>
                <a:lnTo>
                  <a:pt x="11076" y="39850"/>
                </a:lnTo>
                <a:lnTo>
                  <a:pt x="18751" y="41257"/>
                </a:lnTo>
                <a:lnTo>
                  <a:pt x="27010" y="39850"/>
                </a:lnTo>
                <a:lnTo>
                  <a:pt x="34212" y="35628"/>
                </a:lnTo>
                <a:lnTo>
                  <a:pt x="39304" y="28594"/>
                </a:lnTo>
                <a:lnTo>
                  <a:pt x="41236" y="18748"/>
                </a:lnTo>
                <a:lnTo>
                  <a:pt x="39304" y="11071"/>
                </a:lnTo>
                <a:lnTo>
                  <a:pt x="34212" y="5154"/>
                </a:lnTo>
                <a:lnTo>
                  <a:pt x="27010" y="1346"/>
                </a:lnTo>
                <a:lnTo>
                  <a:pt x="18751" y="0"/>
                </a:lnTo>
                <a:close/>
              </a:path>
            </a:pathLst>
          </a:custGeom>
          <a:solidFill>
            <a:srgbClr val="F19F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504489" y="3735823"/>
            <a:ext cx="41275" cy="45085"/>
          </a:xfrm>
          <a:custGeom>
            <a:avLst/>
            <a:gdLst/>
            <a:ahLst/>
            <a:cxnLst/>
            <a:rect l="l" t="t" r="r" b="b"/>
            <a:pathLst>
              <a:path w="41275" h="45085">
                <a:moveTo>
                  <a:pt x="22497" y="0"/>
                </a:moveTo>
                <a:lnTo>
                  <a:pt x="14236" y="1934"/>
                </a:lnTo>
                <a:lnTo>
                  <a:pt x="7030" y="7034"/>
                </a:lnTo>
                <a:lnTo>
                  <a:pt x="1933" y="14243"/>
                </a:lnTo>
                <a:lnTo>
                  <a:pt x="0" y="22508"/>
                </a:lnTo>
                <a:lnTo>
                  <a:pt x="1933" y="30773"/>
                </a:lnTo>
                <a:lnTo>
                  <a:pt x="7030" y="37983"/>
                </a:lnTo>
                <a:lnTo>
                  <a:pt x="14236" y="43083"/>
                </a:lnTo>
                <a:lnTo>
                  <a:pt x="22497" y="45017"/>
                </a:lnTo>
                <a:lnTo>
                  <a:pt x="30172" y="43083"/>
                </a:lnTo>
                <a:lnTo>
                  <a:pt x="36091" y="37983"/>
                </a:lnTo>
                <a:lnTo>
                  <a:pt x="39900" y="30773"/>
                </a:lnTo>
                <a:lnTo>
                  <a:pt x="41248" y="22508"/>
                </a:lnTo>
                <a:lnTo>
                  <a:pt x="39900" y="14243"/>
                </a:lnTo>
                <a:lnTo>
                  <a:pt x="36091" y="7034"/>
                </a:lnTo>
                <a:lnTo>
                  <a:pt x="30172" y="1934"/>
                </a:lnTo>
                <a:lnTo>
                  <a:pt x="22497" y="0"/>
                </a:lnTo>
                <a:close/>
              </a:path>
            </a:pathLst>
          </a:custGeom>
          <a:solidFill>
            <a:srgbClr val="F19F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163338" y="3735823"/>
            <a:ext cx="41275" cy="45085"/>
          </a:xfrm>
          <a:custGeom>
            <a:avLst/>
            <a:gdLst/>
            <a:ahLst/>
            <a:cxnLst/>
            <a:rect l="l" t="t" r="r" b="b"/>
            <a:pathLst>
              <a:path w="41275" h="45085">
                <a:moveTo>
                  <a:pt x="22484" y="0"/>
                </a:moveTo>
                <a:lnTo>
                  <a:pt x="14225" y="1934"/>
                </a:lnTo>
                <a:lnTo>
                  <a:pt x="7024" y="7034"/>
                </a:lnTo>
                <a:lnTo>
                  <a:pt x="1931" y="14243"/>
                </a:lnTo>
                <a:lnTo>
                  <a:pt x="0" y="22508"/>
                </a:lnTo>
                <a:lnTo>
                  <a:pt x="1931" y="30773"/>
                </a:lnTo>
                <a:lnTo>
                  <a:pt x="7024" y="37983"/>
                </a:lnTo>
                <a:lnTo>
                  <a:pt x="14225" y="43083"/>
                </a:lnTo>
                <a:lnTo>
                  <a:pt x="22484" y="45017"/>
                </a:lnTo>
                <a:lnTo>
                  <a:pt x="30159" y="43083"/>
                </a:lnTo>
                <a:lnTo>
                  <a:pt x="36078" y="37983"/>
                </a:lnTo>
                <a:lnTo>
                  <a:pt x="39888" y="30773"/>
                </a:lnTo>
                <a:lnTo>
                  <a:pt x="41236" y="22508"/>
                </a:lnTo>
                <a:lnTo>
                  <a:pt x="39888" y="14243"/>
                </a:lnTo>
                <a:lnTo>
                  <a:pt x="36078" y="7034"/>
                </a:lnTo>
                <a:lnTo>
                  <a:pt x="30159" y="1934"/>
                </a:lnTo>
                <a:lnTo>
                  <a:pt x="22484" y="0"/>
                </a:lnTo>
                <a:close/>
              </a:path>
            </a:pathLst>
          </a:custGeom>
          <a:solidFill>
            <a:srgbClr val="F19F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343289" y="3593288"/>
            <a:ext cx="146685" cy="195580"/>
          </a:xfrm>
          <a:custGeom>
            <a:avLst/>
            <a:gdLst/>
            <a:ahLst/>
            <a:cxnLst/>
            <a:rect l="l" t="t" r="r" b="b"/>
            <a:pathLst>
              <a:path w="146684" h="195579">
                <a:moveTo>
                  <a:pt x="131212" y="0"/>
                </a:moveTo>
                <a:lnTo>
                  <a:pt x="0" y="183792"/>
                </a:lnTo>
                <a:lnTo>
                  <a:pt x="14993" y="195046"/>
                </a:lnTo>
                <a:lnTo>
                  <a:pt x="146205" y="11254"/>
                </a:lnTo>
                <a:lnTo>
                  <a:pt x="131212" y="0"/>
                </a:lnTo>
                <a:close/>
              </a:path>
            </a:pathLst>
          </a:custGeom>
          <a:solidFill>
            <a:srgbClr val="0097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268307" y="3694565"/>
            <a:ext cx="109220" cy="93980"/>
          </a:xfrm>
          <a:custGeom>
            <a:avLst/>
            <a:gdLst/>
            <a:ahLst/>
            <a:cxnLst/>
            <a:rect l="l" t="t" r="r" b="b"/>
            <a:pathLst>
              <a:path w="109219" h="93979">
                <a:moveTo>
                  <a:pt x="18739" y="0"/>
                </a:moveTo>
                <a:lnTo>
                  <a:pt x="0" y="26256"/>
                </a:lnTo>
                <a:lnTo>
                  <a:pt x="89975" y="93769"/>
                </a:lnTo>
                <a:lnTo>
                  <a:pt x="108727" y="67513"/>
                </a:lnTo>
                <a:lnTo>
                  <a:pt x="18739" y="0"/>
                </a:lnTo>
                <a:close/>
              </a:path>
            </a:pathLst>
          </a:custGeom>
          <a:solidFill>
            <a:srgbClr val="0097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0748771" y="3255132"/>
            <a:ext cx="1050290" cy="1050290"/>
          </a:xfrm>
          <a:custGeom>
            <a:avLst/>
            <a:gdLst/>
            <a:ahLst/>
            <a:cxnLst/>
            <a:rect l="l" t="t" r="r" b="b"/>
            <a:pathLst>
              <a:path w="1050290" h="1050289">
                <a:moveTo>
                  <a:pt x="525133" y="0"/>
                </a:moveTo>
                <a:lnTo>
                  <a:pt x="476956" y="2123"/>
                </a:lnTo>
                <a:lnTo>
                  <a:pt x="430068" y="8376"/>
                </a:lnTo>
                <a:lnTo>
                  <a:pt x="384646" y="18581"/>
                </a:lnTo>
                <a:lnTo>
                  <a:pt x="340868" y="32561"/>
                </a:lnTo>
                <a:lnTo>
                  <a:pt x="298911" y="50136"/>
                </a:lnTo>
                <a:lnTo>
                  <a:pt x="258954" y="71132"/>
                </a:lnTo>
                <a:lnTo>
                  <a:pt x="221173" y="95368"/>
                </a:lnTo>
                <a:lnTo>
                  <a:pt x="185746" y="122669"/>
                </a:lnTo>
                <a:lnTo>
                  <a:pt x="152850" y="152857"/>
                </a:lnTo>
                <a:lnTo>
                  <a:pt x="122664" y="185753"/>
                </a:lnTo>
                <a:lnTo>
                  <a:pt x="95364" y="221181"/>
                </a:lnTo>
                <a:lnTo>
                  <a:pt x="71128" y="258963"/>
                </a:lnTo>
                <a:lnTo>
                  <a:pt x="50134" y="298921"/>
                </a:lnTo>
                <a:lnTo>
                  <a:pt x="32559" y="340879"/>
                </a:lnTo>
                <a:lnTo>
                  <a:pt x="18580" y="384657"/>
                </a:lnTo>
                <a:lnTo>
                  <a:pt x="8376" y="430080"/>
                </a:lnTo>
                <a:lnTo>
                  <a:pt x="2123" y="476968"/>
                </a:lnTo>
                <a:lnTo>
                  <a:pt x="0" y="525146"/>
                </a:lnTo>
                <a:lnTo>
                  <a:pt x="2123" y="572766"/>
                </a:lnTo>
                <a:lnTo>
                  <a:pt x="8376" y="619225"/>
                </a:lnTo>
                <a:lnTo>
                  <a:pt x="18580" y="664333"/>
                </a:lnTo>
                <a:lnTo>
                  <a:pt x="32559" y="707901"/>
                </a:lnTo>
                <a:lnTo>
                  <a:pt x="50134" y="749740"/>
                </a:lnTo>
                <a:lnTo>
                  <a:pt x="71128" y="789662"/>
                </a:lnTo>
                <a:lnTo>
                  <a:pt x="95364" y="827476"/>
                </a:lnTo>
                <a:lnTo>
                  <a:pt x="122664" y="862994"/>
                </a:lnTo>
                <a:lnTo>
                  <a:pt x="152850" y="896026"/>
                </a:lnTo>
                <a:lnTo>
                  <a:pt x="185746" y="926385"/>
                </a:lnTo>
                <a:lnTo>
                  <a:pt x="221173" y="953879"/>
                </a:lnTo>
                <a:lnTo>
                  <a:pt x="258954" y="978322"/>
                </a:lnTo>
                <a:lnTo>
                  <a:pt x="298911" y="999523"/>
                </a:lnTo>
                <a:lnTo>
                  <a:pt x="340868" y="1017293"/>
                </a:lnTo>
                <a:lnTo>
                  <a:pt x="384646" y="1031443"/>
                </a:lnTo>
                <a:lnTo>
                  <a:pt x="430068" y="1041784"/>
                </a:lnTo>
                <a:lnTo>
                  <a:pt x="476956" y="1048128"/>
                </a:lnTo>
                <a:lnTo>
                  <a:pt x="525133" y="1050285"/>
                </a:lnTo>
                <a:lnTo>
                  <a:pt x="572754" y="1048128"/>
                </a:lnTo>
                <a:lnTo>
                  <a:pt x="619213" y="1041785"/>
                </a:lnTo>
                <a:lnTo>
                  <a:pt x="664321" y="1031443"/>
                </a:lnTo>
                <a:lnTo>
                  <a:pt x="707890" y="1017293"/>
                </a:lnTo>
                <a:lnTo>
                  <a:pt x="749729" y="999523"/>
                </a:lnTo>
                <a:lnTo>
                  <a:pt x="789651" y="978322"/>
                </a:lnTo>
                <a:lnTo>
                  <a:pt x="827466" y="953880"/>
                </a:lnTo>
                <a:lnTo>
                  <a:pt x="862984" y="926385"/>
                </a:lnTo>
                <a:lnTo>
                  <a:pt x="896018" y="896026"/>
                </a:lnTo>
                <a:lnTo>
                  <a:pt x="926377" y="862994"/>
                </a:lnTo>
                <a:lnTo>
                  <a:pt x="953872" y="827476"/>
                </a:lnTo>
                <a:lnTo>
                  <a:pt x="978315" y="789662"/>
                </a:lnTo>
                <a:lnTo>
                  <a:pt x="999517" y="749741"/>
                </a:lnTo>
                <a:lnTo>
                  <a:pt x="1017287" y="707901"/>
                </a:lnTo>
                <a:lnTo>
                  <a:pt x="1031438" y="664333"/>
                </a:lnTo>
                <a:lnTo>
                  <a:pt x="1041780" y="619225"/>
                </a:lnTo>
                <a:lnTo>
                  <a:pt x="1048123" y="572767"/>
                </a:lnTo>
                <a:lnTo>
                  <a:pt x="1050280" y="525146"/>
                </a:lnTo>
                <a:lnTo>
                  <a:pt x="1048123" y="476969"/>
                </a:lnTo>
                <a:lnTo>
                  <a:pt x="1041780" y="430080"/>
                </a:lnTo>
                <a:lnTo>
                  <a:pt x="1031438" y="384657"/>
                </a:lnTo>
                <a:lnTo>
                  <a:pt x="1017287" y="340879"/>
                </a:lnTo>
                <a:lnTo>
                  <a:pt x="999517" y="298921"/>
                </a:lnTo>
                <a:lnTo>
                  <a:pt x="978315" y="258963"/>
                </a:lnTo>
                <a:lnTo>
                  <a:pt x="953872" y="221181"/>
                </a:lnTo>
                <a:lnTo>
                  <a:pt x="926377" y="185753"/>
                </a:lnTo>
                <a:lnTo>
                  <a:pt x="896018" y="152857"/>
                </a:lnTo>
                <a:lnTo>
                  <a:pt x="862984" y="122669"/>
                </a:lnTo>
                <a:lnTo>
                  <a:pt x="827466" y="95368"/>
                </a:lnTo>
                <a:lnTo>
                  <a:pt x="789651" y="71132"/>
                </a:lnTo>
                <a:lnTo>
                  <a:pt x="749729" y="50137"/>
                </a:lnTo>
                <a:lnTo>
                  <a:pt x="707890" y="32561"/>
                </a:lnTo>
                <a:lnTo>
                  <a:pt x="664321" y="18581"/>
                </a:lnTo>
                <a:lnTo>
                  <a:pt x="619213" y="8377"/>
                </a:lnTo>
                <a:lnTo>
                  <a:pt x="572754" y="2123"/>
                </a:lnTo>
                <a:lnTo>
                  <a:pt x="525133" y="0"/>
                </a:lnTo>
                <a:close/>
              </a:path>
            </a:pathLst>
          </a:custGeom>
          <a:solidFill>
            <a:srgbClr val="EAC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1011344" y="3540214"/>
            <a:ext cx="784225" cy="762000"/>
          </a:xfrm>
          <a:custGeom>
            <a:avLst/>
            <a:gdLst/>
            <a:ahLst/>
            <a:cxnLst/>
            <a:rect l="l" t="t" r="r" b="b"/>
            <a:pathLst>
              <a:path w="784225" h="762000">
                <a:moveTo>
                  <a:pt x="476369" y="0"/>
                </a:moveTo>
                <a:lnTo>
                  <a:pt x="0" y="480128"/>
                </a:lnTo>
                <a:lnTo>
                  <a:pt x="281322" y="761452"/>
                </a:lnTo>
                <a:lnTo>
                  <a:pt x="329247" y="757879"/>
                </a:lnTo>
                <a:lnTo>
                  <a:pt x="375842" y="750103"/>
                </a:lnTo>
                <a:lnTo>
                  <a:pt x="420922" y="738316"/>
                </a:lnTo>
                <a:lnTo>
                  <a:pt x="464298" y="722710"/>
                </a:lnTo>
                <a:lnTo>
                  <a:pt x="505784" y="703478"/>
                </a:lnTo>
                <a:lnTo>
                  <a:pt x="545193" y="680812"/>
                </a:lnTo>
                <a:lnTo>
                  <a:pt x="582339" y="654903"/>
                </a:lnTo>
                <a:lnTo>
                  <a:pt x="617034" y="625946"/>
                </a:lnTo>
                <a:lnTo>
                  <a:pt x="649092" y="594131"/>
                </a:lnTo>
                <a:lnTo>
                  <a:pt x="678326" y="559651"/>
                </a:lnTo>
                <a:lnTo>
                  <a:pt x="704549" y="522698"/>
                </a:lnTo>
                <a:lnTo>
                  <a:pt x="727574" y="483466"/>
                </a:lnTo>
                <a:lnTo>
                  <a:pt x="747215" y="442145"/>
                </a:lnTo>
                <a:lnTo>
                  <a:pt x="763283" y="398928"/>
                </a:lnTo>
                <a:lnTo>
                  <a:pt x="775594" y="354009"/>
                </a:lnTo>
                <a:lnTo>
                  <a:pt x="783959" y="307578"/>
                </a:lnTo>
                <a:lnTo>
                  <a:pt x="476369" y="0"/>
                </a:lnTo>
                <a:close/>
              </a:path>
            </a:pathLst>
          </a:custGeom>
          <a:solidFill>
            <a:srgbClr val="BD9C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1108862" y="3757770"/>
            <a:ext cx="165100" cy="168910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123785" y="0"/>
                </a:moveTo>
                <a:lnTo>
                  <a:pt x="0" y="123785"/>
                </a:lnTo>
                <a:lnTo>
                  <a:pt x="41270" y="168790"/>
                </a:lnTo>
                <a:lnTo>
                  <a:pt x="165056" y="45017"/>
                </a:lnTo>
                <a:lnTo>
                  <a:pt x="123785" y="0"/>
                </a:lnTo>
                <a:close/>
              </a:path>
            </a:pathLst>
          </a:custGeom>
          <a:solidFill>
            <a:srgbClr val="3A5A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1165134" y="3487702"/>
            <a:ext cx="379095" cy="379095"/>
          </a:xfrm>
          <a:custGeom>
            <a:avLst/>
            <a:gdLst/>
            <a:ahLst/>
            <a:cxnLst/>
            <a:rect l="l" t="t" r="r" b="b"/>
            <a:pathLst>
              <a:path w="379095" h="379095">
                <a:moveTo>
                  <a:pt x="191299" y="0"/>
                </a:moveTo>
                <a:lnTo>
                  <a:pt x="147633" y="5085"/>
                </a:lnTo>
                <a:lnTo>
                  <a:pt x="107445" y="19553"/>
                </a:lnTo>
                <a:lnTo>
                  <a:pt x="71914" y="42223"/>
                </a:lnTo>
                <a:lnTo>
                  <a:pt x="42223" y="71914"/>
                </a:lnTo>
                <a:lnTo>
                  <a:pt x="19553" y="107445"/>
                </a:lnTo>
                <a:lnTo>
                  <a:pt x="5085" y="147633"/>
                </a:lnTo>
                <a:lnTo>
                  <a:pt x="0" y="191299"/>
                </a:lnTo>
                <a:lnTo>
                  <a:pt x="6876" y="241659"/>
                </a:lnTo>
                <a:lnTo>
                  <a:pt x="26257" y="286601"/>
                </a:lnTo>
                <a:lnTo>
                  <a:pt x="56265" y="324459"/>
                </a:lnTo>
                <a:lnTo>
                  <a:pt x="95025" y="353565"/>
                </a:lnTo>
                <a:lnTo>
                  <a:pt x="140662" y="372252"/>
                </a:lnTo>
                <a:lnTo>
                  <a:pt x="191299" y="378851"/>
                </a:lnTo>
                <a:lnTo>
                  <a:pt x="241659" y="372252"/>
                </a:lnTo>
                <a:lnTo>
                  <a:pt x="286601" y="353566"/>
                </a:lnTo>
                <a:lnTo>
                  <a:pt x="324459" y="324459"/>
                </a:lnTo>
                <a:lnTo>
                  <a:pt x="353565" y="286601"/>
                </a:lnTo>
                <a:lnTo>
                  <a:pt x="372252" y="241659"/>
                </a:lnTo>
                <a:lnTo>
                  <a:pt x="378851" y="191299"/>
                </a:lnTo>
                <a:lnTo>
                  <a:pt x="372252" y="140662"/>
                </a:lnTo>
                <a:lnTo>
                  <a:pt x="353565" y="95025"/>
                </a:lnTo>
                <a:lnTo>
                  <a:pt x="324459" y="56265"/>
                </a:lnTo>
                <a:lnTo>
                  <a:pt x="286601" y="26257"/>
                </a:lnTo>
                <a:lnTo>
                  <a:pt x="241659" y="6876"/>
                </a:lnTo>
                <a:lnTo>
                  <a:pt x="191299" y="0"/>
                </a:lnTo>
                <a:close/>
              </a:path>
            </a:pathLst>
          </a:custGeom>
          <a:solidFill>
            <a:srgbClr val="2B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1165134" y="3487702"/>
            <a:ext cx="322580" cy="322580"/>
          </a:xfrm>
          <a:custGeom>
            <a:avLst/>
            <a:gdLst/>
            <a:ahLst/>
            <a:cxnLst/>
            <a:rect l="l" t="t" r="r" b="b"/>
            <a:pathLst>
              <a:path w="322579" h="322579">
                <a:moveTo>
                  <a:pt x="191299" y="0"/>
                </a:moveTo>
                <a:lnTo>
                  <a:pt x="147633" y="5085"/>
                </a:lnTo>
                <a:lnTo>
                  <a:pt x="107445" y="19553"/>
                </a:lnTo>
                <a:lnTo>
                  <a:pt x="71914" y="42223"/>
                </a:lnTo>
                <a:lnTo>
                  <a:pt x="42223" y="71914"/>
                </a:lnTo>
                <a:lnTo>
                  <a:pt x="19553" y="107445"/>
                </a:lnTo>
                <a:lnTo>
                  <a:pt x="5085" y="147633"/>
                </a:lnTo>
                <a:lnTo>
                  <a:pt x="0" y="191299"/>
                </a:lnTo>
                <a:lnTo>
                  <a:pt x="3457" y="227638"/>
                </a:lnTo>
                <a:lnTo>
                  <a:pt x="13594" y="262570"/>
                </a:lnTo>
                <a:lnTo>
                  <a:pt x="30063" y="294686"/>
                </a:lnTo>
                <a:lnTo>
                  <a:pt x="52512" y="322579"/>
                </a:lnTo>
                <a:lnTo>
                  <a:pt x="322579" y="52512"/>
                </a:lnTo>
                <a:lnTo>
                  <a:pt x="294686" y="30063"/>
                </a:lnTo>
                <a:lnTo>
                  <a:pt x="262570" y="13594"/>
                </a:lnTo>
                <a:lnTo>
                  <a:pt x="227638" y="3457"/>
                </a:lnTo>
                <a:lnTo>
                  <a:pt x="191299" y="0"/>
                </a:lnTo>
                <a:close/>
              </a:path>
            </a:pathLst>
          </a:custGeom>
          <a:solidFill>
            <a:srgbClr val="3A5A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1221394" y="3543961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5040" y="0"/>
                </a:moveTo>
                <a:lnTo>
                  <a:pt x="92188" y="6842"/>
                </a:lnTo>
                <a:lnTo>
                  <a:pt x="55097" y="25928"/>
                </a:lnTo>
                <a:lnTo>
                  <a:pt x="25928" y="55097"/>
                </a:lnTo>
                <a:lnTo>
                  <a:pt x="6842" y="92187"/>
                </a:lnTo>
                <a:lnTo>
                  <a:pt x="0" y="135040"/>
                </a:lnTo>
                <a:lnTo>
                  <a:pt x="6842" y="176057"/>
                </a:lnTo>
                <a:lnTo>
                  <a:pt x="25928" y="212035"/>
                </a:lnTo>
                <a:lnTo>
                  <a:pt x="55097" y="240633"/>
                </a:lnTo>
                <a:lnTo>
                  <a:pt x="92188" y="259508"/>
                </a:lnTo>
                <a:lnTo>
                  <a:pt x="135040" y="266320"/>
                </a:lnTo>
                <a:lnTo>
                  <a:pt x="185621" y="255829"/>
                </a:lnTo>
                <a:lnTo>
                  <a:pt x="227408" y="227403"/>
                </a:lnTo>
                <a:lnTo>
                  <a:pt x="255830" y="185616"/>
                </a:lnTo>
                <a:lnTo>
                  <a:pt x="266320" y="135040"/>
                </a:lnTo>
                <a:lnTo>
                  <a:pt x="259509" y="92188"/>
                </a:lnTo>
                <a:lnTo>
                  <a:pt x="240636" y="55097"/>
                </a:lnTo>
                <a:lnTo>
                  <a:pt x="212041" y="25928"/>
                </a:lnTo>
                <a:lnTo>
                  <a:pt x="176062" y="6842"/>
                </a:lnTo>
                <a:lnTo>
                  <a:pt x="1350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0973834" y="3821536"/>
            <a:ext cx="240064" cy="2400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6766" y="424053"/>
            <a:ext cx="5007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Sequential </a:t>
            </a:r>
            <a:r>
              <a:rPr spc="-35" dirty="0"/>
              <a:t>vs. </a:t>
            </a:r>
            <a:r>
              <a:rPr spc="-45" dirty="0"/>
              <a:t>Overlapping</a:t>
            </a:r>
            <a:r>
              <a:rPr spc="-385" dirty="0"/>
              <a:t> </a:t>
            </a:r>
            <a:r>
              <a:rPr spc="-50" dirty="0"/>
              <a:t>Work</a:t>
            </a:r>
          </a:p>
        </p:txBody>
      </p:sp>
      <p:sp>
        <p:nvSpPr>
          <p:cNvPr id="3" name="object 3"/>
          <p:cNvSpPr/>
          <p:nvPr/>
        </p:nvSpPr>
        <p:spPr>
          <a:xfrm>
            <a:off x="1001267" y="1734311"/>
            <a:ext cx="2286000" cy="365760"/>
          </a:xfrm>
          <a:custGeom>
            <a:avLst/>
            <a:gdLst/>
            <a:ahLst/>
            <a:cxnLst/>
            <a:rect l="l" t="t" r="r" b="b"/>
            <a:pathLst>
              <a:path w="2286000" h="365760">
                <a:moveTo>
                  <a:pt x="2103120" y="0"/>
                </a:moveTo>
                <a:lnTo>
                  <a:pt x="182879" y="0"/>
                </a:lnTo>
                <a:lnTo>
                  <a:pt x="134262" y="6535"/>
                </a:lnTo>
                <a:lnTo>
                  <a:pt x="90576" y="24976"/>
                </a:lnTo>
                <a:lnTo>
                  <a:pt x="53563" y="53578"/>
                </a:lnTo>
                <a:lnTo>
                  <a:pt x="24968" y="90593"/>
                </a:lnTo>
                <a:lnTo>
                  <a:pt x="6532" y="134276"/>
                </a:lnTo>
                <a:lnTo>
                  <a:pt x="0" y="182879"/>
                </a:lnTo>
                <a:lnTo>
                  <a:pt x="6532" y="231483"/>
                </a:lnTo>
                <a:lnTo>
                  <a:pt x="24968" y="275166"/>
                </a:lnTo>
                <a:lnTo>
                  <a:pt x="53563" y="312181"/>
                </a:lnTo>
                <a:lnTo>
                  <a:pt x="90576" y="340783"/>
                </a:lnTo>
                <a:lnTo>
                  <a:pt x="134262" y="359224"/>
                </a:lnTo>
                <a:lnTo>
                  <a:pt x="182879" y="365760"/>
                </a:lnTo>
                <a:lnTo>
                  <a:pt x="2103120" y="365760"/>
                </a:lnTo>
                <a:lnTo>
                  <a:pt x="2151723" y="359224"/>
                </a:lnTo>
                <a:lnTo>
                  <a:pt x="2195406" y="340783"/>
                </a:lnTo>
                <a:lnTo>
                  <a:pt x="2232421" y="312181"/>
                </a:lnTo>
                <a:lnTo>
                  <a:pt x="2261023" y="275166"/>
                </a:lnTo>
                <a:lnTo>
                  <a:pt x="2279464" y="231483"/>
                </a:lnTo>
                <a:lnTo>
                  <a:pt x="2285999" y="182879"/>
                </a:lnTo>
                <a:lnTo>
                  <a:pt x="2279464" y="134276"/>
                </a:lnTo>
                <a:lnTo>
                  <a:pt x="2261023" y="90593"/>
                </a:lnTo>
                <a:lnTo>
                  <a:pt x="2232421" y="53578"/>
                </a:lnTo>
                <a:lnTo>
                  <a:pt x="2195406" y="24976"/>
                </a:lnTo>
                <a:lnTo>
                  <a:pt x="2151723" y="6535"/>
                </a:lnTo>
                <a:lnTo>
                  <a:pt x="2103120" y="0"/>
                </a:lnTo>
                <a:close/>
              </a:path>
            </a:pathLst>
          </a:custGeom>
          <a:solidFill>
            <a:srgbClr val="6DA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00377" y="1778635"/>
            <a:ext cx="12877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76244" y="1735835"/>
            <a:ext cx="2286000" cy="365760"/>
          </a:xfrm>
          <a:custGeom>
            <a:avLst/>
            <a:gdLst/>
            <a:ahLst/>
            <a:cxnLst/>
            <a:rect l="l" t="t" r="r" b="b"/>
            <a:pathLst>
              <a:path w="2286000" h="365760">
                <a:moveTo>
                  <a:pt x="2103119" y="0"/>
                </a:moveTo>
                <a:lnTo>
                  <a:pt x="182879" y="0"/>
                </a:lnTo>
                <a:lnTo>
                  <a:pt x="134276" y="6535"/>
                </a:lnTo>
                <a:lnTo>
                  <a:pt x="90593" y="24976"/>
                </a:lnTo>
                <a:lnTo>
                  <a:pt x="53578" y="53578"/>
                </a:lnTo>
                <a:lnTo>
                  <a:pt x="24976" y="90593"/>
                </a:lnTo>
                <a:lnTo>
                  <a:pt x="6535" y="134276"/>
                </a:lnTo>
                <a:lnTo>
                  <a:pt x="0" y="182879"/>
                </a:lnTo>
                <a:lnTo>
                  <a:pt x="6535" y="231483"/>
                </a:lnTo>
                <a:lnTo>
                  <a:pt x="24976" y="275166"/>
                </a:lnTo>
                <a:lnTo>
                  <a:pt x="53578" y="312181"/>
                </a:lnTo>
                <a:lnTo>
                  <a:pt x="90593" y="340783"/>
                </a:lnTo>
                <a:lnTo>
                  <a:pt x="134276" y="359224"/>
                </a:lnTo>
                <a:lnTo>
                  <a:pt x="182879" y="365760"/>
                </a:lnTo>
                <a:lnTo>
                  <a:pt x="2103119" y="365760"/>
                </a:lnTo>
                <a:lnTo>
                  <a:pt x="2151723" y="359224"/>
                </a:lnTo>
                <a:lnTo>
                  <a:pt x="2195406" y="340783"/>
                </a:lnTo>
                <a:lnTo>
                  <a:pt x="2232421" y="312181"/>
                </a:lnTo>
                <a:lnTo>
                  <a:pt x="2261023" y="275166"/>
                </a:lnTo>
                <a:lnTo>
                  <a:pt x="2279464" y="231483"/>
                </a:lnTo>
                <a:lnTo>
                  <a:pt x="2286000" y="182879"/>
                </a:lnTo>
                <a:lnTo>
                  <a:pt x="2279464" y="134276"/>
                </a:lnTo>
                <a:lnTo>
                  <a:pt x="2261023" y="90593"/>
                </a:lnTo>
                <a:lnTo>
                  <a:pt x="2232421" y="53578"/>
                </a:lnTo>
                <a:lnTo>
                  <a:pt x="2195406" y="24976"/>
                </a:lnTo>
                <a:lnTo>
                  <a:pt x="2151723" y="6535"/>
                </a:lnTo>
                <a:lnTo>
                  <a:pt x="2103119" y="0"/>
                </a:lnTo>
                <a:close/>
              </a:path>
            </a:pathLst>
          </a:custGeom>
          <a:solidFill>
            <a:srgbClr val="70C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52086" y="1763395"/>
            <a:ext cx="734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23788" y="1735835"/>
            <a:ext cx="2286000" cy="365760"/>
          </a:xfrm>
          <a:custGeom>
            <a:avLst/>
            <a:gdLst/>
            <a:ahLst/>
            <a:cxnLst/>
            <a:rect l="l" t="t" r="r" b="b"/>
            <a:pathLst>
              <a:path w="2286000" h="365760">
                <a:moveTo>
                  <a:pt x="2103119" y="0"/>
                </a:moveTo>
                <a:lnTo>
                  <a:pt x="182879" y="0"/>
                </a:lnTo>
                <a:lnTo>
                  <a:pt x="134276" y="6535"/>
                </a:lnTo>
                <a:lnTo>
                  <a:pt x="90593" y="24976"/>
                </a:lnTo>
                <a:lnTo>
                  <a:pt x="53578" y="53578"/>
                </a:lnTo>
                <a:lnTo>
                  <a:pt x="24976" y="90593"/>
                </a:lnTo>
                <a:lnTo>
                  <a:pt x="6535" y="134276"/>
                </a:lnTo>
                <a:lnTo>
                  <a:pt x="0" y="182879"/>
                </a:lnTo>
                <a:lnTo>
                  <a:pt x="6535" y="231483"/>
                </a:lnTo>
                <a:lnTo>
                  <a:pt x="24976" y="275166"/>
                </a:lnTo>
                <a:lnTo>
                  <a:pt x="53578" y="312181"/>
                </a:lnTo>
                <a:lnTo>
                  <a:pt x="90593" y="340783"/>
                </a:lnTo>
                <a:lnTo>
                  <a:pt x="134276" y="359224"/>
                </a:lnTo>
                <a:lnTo>
                  <a:pt x="182879" y="365760"/>
                </a:lnTo>
                <a:lnTo>
                  <a:pt x="2103119" y="365760"/>
                </a:lnTo>
                <a:lnTo>
                  <a:pt x="2151723" y="359224"/>
                </a:lnTo>
                <a:lnTo>
                  <a:pt x="2195406" y="340783"/>
                </a:lnTo>
                <a:lnTo>
                  <a:pt x="2232421" y="312181"/>
                </a:lnTo>
                <a:lnTo>
                  <a:pt x="2261023" y="275166"/>
                </a:lnTo>
                <a:lnTo>
                  <a:pt x="2279464" y="231483"/>
                </a:lnTo>
                <a:lnTo>
                  <a:pt x="2286000" y="182879"/>
                </a:lnTo>
                <a:lnTo>
                  <a:pt x="2279464" y="134276"/>
                </a:lnTo>
                <a:lnTo>
                  <a:pt x="2261023" y="90593"/>
                </a:lnTo>
                <a:lnTo>
                  <a:pt x="2232421" y="53578"/>
                </a:lnTo>
                <a:lnTo>
                  <a:pt x="2195406" y="24976"/>
                </a:lnTo>
                <a:lnTo>
                  <a:pt x="2151723" y="6535"/>
                </a:lnTo>
                <a:lnTo>
                  <a:pt x="2103119" y="0"/>
                </a:lnTo>
                <a:close/>
              </a:path>
            </a:pathLst>
          </a:custGeom>
          <a:solidFill>
            <a:srgbClr val="84D4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82816" y="1763395"/>
            <a:ext cx="570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14004" y="1732788"/>
            <a:ext cx="2286000" cy="365760"/>
          </a:xfrm>
          <a:custGeom>
            <a:avLst/>
            <a:gdLst/>
            <a:ahLst/>
            <a:cxnLst/>
            <a:rect l="l" t="t" r="r" b="b"/>
            <a:pathLst>
              <a:path w="2286000" h="365760">
                <a:moveTo>
                  <a:pt x="2103120" y="0"/>
                </a:moveTo>
                <a:lnTo>
                  <a:pt x="182879" y="0"/>
                </a:lnTo>
                <a:lnTo>
                  <a:pt x="134276" y="6535"/>
                </a:lnTo>
                <a:lnTo>
                  <a:pt x="90593" y="24976"/>
                </a:lnTo>
                <a:lnTo>
                  <a:pt x="53578" y="53578"/>
                </a:lnTo>
                <a:lnTo>
                  <a:pt x="24976" y="90593"/>
                </a:lnTo>
                <a:lnTo>
                  <a:pt x="6535" y="134276"/>
                </a:lnTo>
                <a:lnTo>
                  <a:pt x="0" y="182879"/>
                </a:lnTo>
                <a:lnTo>
                  <a:pt x="6535" y="231483"/>
                </a:lnTo>
                <a:lnTo>
                  <a:pt x="24976" y="275166"/>
                </a:lnTo>
                <a:lnTo>
                  <a:pt x="53578" y="312181"/>
                </a:lnTo>
                <a:lnTo>
                  <a:pt x="90593" y="340783"/>
                </a:lnTo>
                <a:lnTo>
                  <a:pt x="134276" y="359224"/>
                </a:lnTo>
                <a:lnTo>
                  <a:pt x="182879" y="365760"/>
                </a:lnTo>
                <a:lnTo>
                  <a:pt x="2103120" y="365760"/>
                </a:lnTo>
                <a:lnTo>
                  <a:pt x="2151723" y="359224"/>
                </a:lnTo>
                <a:lnTo>
                  <a:pt x="2195406" y="340783"/>
                </a:lnTo>
                <a:lnTo>
                  <a:pt x="2232421" y="312181"/>
                </a:lnTo>
                <a:lnTo>
                  <a:pt x="2261023" y="275166"/>
                </a:lnTo>
                <a:lnTo>
                  <a:pt x="2279464" y="231483"/>
                </a:lnTo>
                <a:lnTo>
                  <a:pt x="2286000" y="182879"/>
                </a:lnTo>
                <a:lnTo>
                  <a:pt x="2279464" y="134276"/>
                </a:lnTo>
                <a:lnTo>
                  <a:pt x="2261023" y="90593"/>
                </a:lnTo>
                <a:lnTo>
                  <a:pt x="2232421" y="53578"/>
                </a:lnTo>
                <a:lnTo>
                  <a:pt x="2195406" y="24976"/>
                </a:lnTo>
                <a:lnTo>
                  <a:pt x="2151723" y="6535"/>
                </a:lnTo>
                <a:lnTo>
                  <a:pt x="2103120" y="0"/>
                </a:lnTo>
                <a:close/>
              </a:path>
            </a:pathLst>
          </a:custGeom>
          <a:solidFill>
            <a:srgbClr val="8FD9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311385" y="1743837"/>
            <a:ext cx="4940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72311" y="4280915"/>
            <a:ext cx="1750060" cy="464820"/>
          </a:xfrm>
          <a:custGeom>
            <a:avLst/>
            <a:gdLst/>
            <a:ahLst/>
            <a:cxnLst/>
            <a:rect l="l" t="t" r="r" b="b"/>
            <a:pathLst>
              <a:path w="1750060" h="464820">
                <a:moveTo>
                  <a:pt x="0" y="464819"/>
                </a:moveTo>
                <a:lnTo>
                  <a:pt x="5698" y="412997"/>
                </a:lnTo>
                <a:lnTo>
                  <a:pt x="13492" y="363143"/>
                </a:lnTo>
                <a:lnTo>
                  <a:pt x="23608" y="315492"/>
                </a:lnTo>
                <a:lnTo>
                  <a:pt x="36275" y="270275"/>
                </a:lnTo>
                <a:lnTo>
                  <a:pt x="51719" y="227725"/>
                </a:lnTo>
                <a:lnTo>
                  <a:pt x="70167" y="188073"/>
                </a:lnTo>
                <a:lnTo>
                  <a:pt x="91848" y="151553"/>
                </a:lnTo>
                <a:lnTo>
                  <a:pt x="116988" y="118397"/>
                </a:lnTo>
                <a:lnTo>
                  <a:pt x="145815" y="88837"/>
                </a:lnTo>
                <a:lnTo>
                  <a:pt x="178557" y="63104"/>
                </a:lnTo>
                <a:lnTo>
                  <a:pt x="215440" y="41433"/>
                </a:lnTo>
                <a:lnTo>
                  <a:pt x="256693" y="24054"/>
                </a:lnTo>
                <a:lnTo>
                  <a:pt x="302542" y="11201"/>
                </a:lnTo>
                <a:lnTo>
                  <a:pt x="353215" y="3105"/>
                </a:lnTo>
                <a:lnTo>
                  <a:pt x="408940" y="0"/>
                </a:lnTo>
                <a:lnTo>
                  <a:pt x="441938" y="993"/>
                </a:lnTo>
                <a:lnTo>
                  <a:pt x="517703" y="10117"/>
                </a:lnTo>
                <a:lnTo>
                  <a:pt x="559952" y="17944"/>
                </a:lnTo>
                <a:lnTo>
                  <a:pt x="604767" y="27746"/>
                </a:lnTo>
                <a:lnTo>
                  <a:pt x="651890" y="39371"/>
                </a:lnTo>
                <a:lnTo>
                  <a:pt x="701063" y="52667"/>
                </a:lnTo>
                <a:lnTo>
                  <a:pt x="752028" y="67482"/>
                </a:lnTo>
                <a:lnTo>
                  <a:pt x="804525" y="83665"/>
                </a:lnTo>
                <a:lnTo>
                  <a:pt x="858296" y="101064"/>
                </a:lnTo>
                <a:lnTo>
                  <a:pt x="913084" y="119527"/>
                </a:lnTo>
                <a:lnTo>
                  <a:pt x="968630" y="138902"/>
                </a:lnTo>
                <a:lnTo>
                  <a:pt x="1024674" y="159039"/>
                </a:lnTo>
                <a:lnTo>
                  <a:pt x="1080960" y="179784"/>
                </a:lnTo>
                <a:lnTo>
                  <a:pt x="1137228" y="200986"/>
                </a:lnTo>
                <a:lnTo>
                  <a:pt x="1193220" y="222495"/>
                </a:lnTo>
                <a:lnTo>
                  <a:pt x="1248678" y="244157"/>
                </a:lnTo>
                <a:lnTo>
                  <a:pt x="1303344" y="265821"/>
                </a:lnTo>
                <a:lnTo>
                  <a:pt x="1356958" y="287335"/>
                </a:lnTo>
                <a:lnTo>
                  <a:pt x="1409263" y="308548"/>
                </a:lnTo>
                <a:lnTo>
                  <a:pt x="1459999" y="329309"/>
                </a:lnTo>
                <a:lnTo>
                  <a:pt x="1508910" y="349464"/>
                </a:lnTo>
                <a:lnTo>
                  <a:pt x="1555736" y="368863"/>
                </a:lnTo>
                <a:lnTo>
                  <a:pt x="1600219" y="387353"/>
                </a:lnTo>
                <a:lnTo>
                  <a:pt x="1642100" y="404784"/>
                </a:lnTo>
                <a:lnTo>
                  <a:pt x="1681122" y="421003"/>
                </a:lnTo>
                <a:lnTo>
                  <a:pt x="1717025" y="435858"/>
                </a:lnTo>
                <a:lnTo>
                  <a:pt x="1749552" y="449198"/>
                </a:lnTo>
              </a:path>
            </a:pathLst>
          </a:custGeom>
          <a:ln w="76200">
            <a:solidFill>
              <a:srgbClr val="6DA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33272" y="4273456"/>
            <a:ext cx="1953895" cy="469265"/>
          </a:xfrm>
          <a:custGeom>
            <a:avLst/>
            <a:gdLst/>
            <a:ahLst/>
            <a:cxnLst/>
            <a:rect l="l" t="t" r="r" b="b"/>
            <a:pathLst>
              <a:path w="1953895" h="469264">
                <a:moveTo>
                  <a:pt x="0" y="469231"/>
                </a:moveTo>
                <a:lnTo>
                  <a:pt x="39656" y="430091"/>
                </a:lnTo>
                <a:lnTo>
                  <a:pt x="79386" y="391070"/>
                </a:lnTo>
                <a:lnTo>
                  <a:pt x="119206" y="352448"/>
                </a:lnTo>
                <a:lnTo>
                  <a:pt x="159138" y="314502"/>
                </a:lnTo>
                <a:lnTo>
                  <a:pt x="199199" y="277512"/>
                </a:lnTo>
                <a:lnTo>
                  <a:pt x="239408" y="241757"/>
                </a:lnTo>
                <a:lnTo>
                  <a:pt x="279785" y="207516"/>
                </a:lnTo>
                <a:lnTo>
                  <a:pt x="320349" y="175066"/>
                </a:lnTo>
                <a:lnTo>
                  <a:pt x="361117" y="144688"/>
                </a:lnTo>
                <a:lnTo>
                  <a:pt x="402110" y="116660"/>
                </a:lnTo>
                <a:lnTo>
                  <a:pt x="443347" y="91260"/>
                </a:lnTo>
                <a:lnTo>
                  <a:pt x="484845" y="68768"/>
                </a:lnTo>
                <a:lnTo>
                  <a:pt x="526625" y="49462"/>
                </a:lnTo>
                <a:lnTo>
                  <a:pt x="568706" y="33621"/>
                </a:lnTo>
                <a:lnTo>
                  <a:pt x="614018" y="20330"/>
                </a:lnTo>
                <a:lnTo>
                  <a:pt x="659087" y="10516"/>
                </a:lnTo>
                <a:lnTo>
                  <a:pt x="704065" y="3986"/>
                </a:lnTo>
                <a:lnTo>
                  <a:pt x="749105" y="545"/>
                </a:lnTo>
                <a:lnTo>
                  <a:pt x="794360" y="0"/>
                </a:lnTo>
                <a:lnTo>
                  <a:pt x="839983" y="2157"/>
                </a:lnTo>
                <a:lnTo>
                  <a:pt x="886127" y="6824"/>
                </a:lnTo>
                <a:lnTo>
                  <a:pt x="932945" y="13806"/>
                </a:lnTo>
                <a:lnTo>
                  <a:pt x="980590" y="22909"/>
                </a:lnTo>
                <a:lnTo>
                  <a:pt x="1029214" y="33942"/>
                </a:lnTo>
                <a:lnTo>
                  <a:pt x="1078972" y="46709"/>
                </a:lnTo>
                <a:lnTo>
                  <a:pt x="1130015" y="61018"/>
                </a:lnTo>
                <a:lnTo>
                  <a:pt x="1182497" y="76674"/>
                </a:lnTo>
                <a:lnTo>
                  <a:pt x="1223087" y="89507"/>
                </a:lnTo>
                <a:lnTo>
                  <a:pt x="1263476" y="103136"/>
                </a:lnTo>
                <a:lnTo>
                  <a:pt x="1303824" y="117641"/>
                </a:lnTo>
                <a:lnTo>
                  <a:pt x="1344289" y="133101"/>
                </a:lnTo>
                <a:lnTo>
                  <a:pt x="1385032" y="149595"/>
                </a:lnTo>
                <a:lnTo>
                  <a:pt x="1426213" y="167202"/>
                </a:lnTo>
                <a:lnTo>
                  <a:pt x="1467991" y="186002"/>
                </a:lnTo>
                <a:lnTo>
                  <a:pt x="1510526" y="206074"/>
                </a:lnTo>
                <a:lnTo>
                  <a:pt x="1553978" y="227498"/>
                </a:lnTo>
                <a:lnTo>
                  <a:pt x="1598506" y="250351"/>
                </a:lnTo>
                <a:lnTo>
                  <a:pt x="1644271" y="274715"/>
                </a:lnTo>
                <a:lnTo>
                  <a:pt x="1691432" y="300668"/>
                </a:lnTo>
                <a:lnTo>
                  <a:pt x="1740148" y="328288"/>
                </a:lnTo>
                <a:lnTo>
                  <a:pt x="1790580" y="357657"/>
                </a:lnTo>
                <a:lnTo>
                  <a:pt x="1842888" y="388852"/>
                </a:lnTo>
                <a:lnTo>
                  <a:pt x="1897230" y="421953"/>
                </a:lnTo>
                <a:lnTo>
                  <a:pt x="1953767" y="457039"/>
                </a:lnTo>
              </a:path>
            </a:pathLst>
          </a:custGeom>
          <a:ln w="76200">
            <a:solidFill>
              <a:srgbClr val="70C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20139" y="4244541"/>
            <a:ext cx="1938655" cy="516890"/>
          </a:xfrm>
          <a:custGeom>
            <a:avLst/>
            <a:gdLst/>
            <a:ahLst/>
            <a:cxnLst/>
            <a:rect l="l" t="t" r="r" b="b"/>
            <a:pathLst>
              <a:path w="1938655" h="516889">
                <a:moveTo>
                  <a:pt x="0" y="516434"/>
                </a:moveTo>
                <a:lnTo>
                  <a:pt x="27548" y="482184"/>
                </a:lnTo>
                <a:lnTo>
                  <a:pt x="58046" y="448165"/>
                </a:lnTo>
                <a:lnTo>
                  <a:pt x="91254" y="414496"/>
                </a:lnTo>
                <a:lnTo>
                  <a:pt x="126932" y="381296"/>
                </a:lnTo>
                <a:lnTo>
                  <a:pt x="164841" y="348687"/>
                </a:lnTo>
                <a:lnTo>
                  <a:pt x="204743" y="316787"/>
                </a:lnTo>
                <a:lnTo>
                  <a:pt x="246398" y="285718"/>
                </a:lnTo>
                <a:lnTo>
                  <a:pt x="289568" y="255598"/>
                </a:lnTo>
                <a:lnTo>
                  <a:pt x="334011" y="226548"/>
                </a:lnTo>
                <a:lnTo>
                  <a:pt x="379491" y="198688"/>
                </a:lnTo>
                <a:lnTo>
                  <a:pt x="425767" y="172137"/>
                </a:lnTo>
                <a:lnTo>
                  <a:pt x="472600" y="147015"/>
                </a:lnTo>
                <a:lnTo>
                  <a:pt x="519752" y="123444"/>
                </a:lnTo>
                <a:lnTo>
                  <a:pt x="566982" y="101541"/>
                </a:lnTo>
                <a:lnTo>
                  <a:pt x="614053" y="81428"/>
                </a:lnTo>
                <a:lnTo>
                  <a:pt x="660724" y="63225"/>
                </a:lnTo>
                <a:lnTo>
                  <a:pt x="706757" y="47050"/>
                </a:lnTo>
                <a:lnTo>
                  <a:pt x="751911" y="33025"/>
                </a:lnTo>
                <a:lnTo>
                  <a:pt x="795950" y="21268"/>
                </a:lnTo>
                <a:lnTo>
                  <a:pt x="838632" y="11901"/>
                </a:lnTo>
                <a:lnTo>
                  <a:pt x="879719" y="5043"/>
                </a:lnTo>
                <a:lnTo>
                  <a:pt x="918972" y="814"/>
                </a:lnTo>
                <a:lnTo>
                  <a:pt x="956764" y="0"/>
                </a:lnTo>
                <a:lnTo>
                  <a:pt x="996828" y="2912"/>
                </a:lnTo>
                <a:lnTo>
                  <a:pt x="1038925" y="9285"/>
                </a:lnTo>
                <a:lnTo>
                  <a:pt x="1082815" y="18853"/>
                </a:lnTo>
                <a:lnTo>
                  <a:pt x="1128259" y="31348"/>
                </a:lnTo>
                <a:lnTo>
                  <a:pt x="1175016" y="46506"/>
                </a:lnTo>
                <a:lnTo>
                  <a:pt x="1222846" y="64060"/>
                </a:lnTo>
                <a:lnTo>
                  <a:pt x="1271510" y="83743"/>
                </a:lnTo>
                <a:lnTo>
                  <a:pt x="1320769" y="105290"/>
                </a:lnTo>
                <a:lnTo>
                  <a:pt x="1370382" y="128435"/>
                </a:lnTo>
                <a:lnTo>
                  <a:pt x="1420110" y="152911"/>
                </a:lnTo>
                <a:lnTo>
                  <a:pt x="1469713" y="178451"/>
                </a:lnTo>
                <a:lnTo>
                  <a:pt x="1518951" y="204791"/>
                </a:lnTo>
                <a:lnTo>
                  <a:pt x="1567584" y="231663"/>
                </a:lnTo>
                <a:lnTo>
                  <a:pt x="1615374" y="258802"/>
                </a:lnTo>
                <a:lnTo>
                  <a:pt x="1662079" y="285942"/>
                </a:lnTo>
                <a:lnTo>
                  <a:pt x="1707461" y="312815"/>
                </a:lnTo>
                <a:lnTo>
                  <a:pt x="1751279" y="339157"/>
                </a:lnTo>
                <a:lnTo>
                  <a:pt x="1793294" y="364700"/>
                </a:lnTo>
                <a:lnTo>
                  <a:pt x="1833266" y="389179"/>
                </a:lnTo>
                <a:lnTo>
                  <a:pt x="1870956" y="412328"/>
                </a:lnTo>
                <a:lnTo>
                  <a:pt x="1906123" y="433880"/>
                </a:lnTo>
                <a:lnTo>
                  <a:pt x="1938527" y="453569"/>
                </a:lnTo>
              </a:path>
            </a:pathLst>
          </a:custGeom>
          <a:ln w="76200">
            <a:solidFill>
              <a:srgbClr val="84D4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95400" y="4165089"/>
            <a:ext cx="2010410" cy="586740"/>
          </a:xfrm>
          <a:custGeom>
            <a:avLst/>
            <a:gdLst/>
            <a:ahLst/>
            <a:cxnLst/>
            <a:rect l="l" t="t" r="r" b="b"/>
            <a:pathLst>
              <a:path w="2010410" h="586739">
                <a:moveTo>
                  <a:pt x="0" y="572899"/>
                </a:moveTo>
                <a:lnTo>
                  <a:pt x="30413" y="537438"/>
                </a:lnTo>
                <a:lnTo>
                  <a:pt x="62034" y="499840"/>
                </a:lnTo>
                <a:lnTo>
                  <a:pt x="94762" y="460672"/>
                </a:lnTo>
                <a:lnTo>
                  <a:pt x="128497" y="420500"/>
                </a:lnTo>
                <a:lnTo>
                  <a:pt x="163139" y="379893"/>
                </a:lnTo>
                <a:lnTo>
                  <a:pt x="198587" y="339418"/>
                </a:lnTo>
                <a:lnTo>
                  <a:pt x="234741" y="299641"/>
                </a:lnTo>
                <a:lnTo>
                  <a:pt x="271501" y="261132"/>
                </a:lnTo>
                <a:lnTo>
                  <a:pt x="308767" y="224456"/>
                </a:lnTo>
                <a:lnTo>
                  <a:pt x="346438" y="190182"/>
                </a:lnTo>
                <a:lnTo>
                  <a:pt x="384415" y="158877"/>
                </a:lnTo>
                <a:lnTo>
                  <a:pt x="422596" y="131109"/>
                </a:lnTo>
                <a:lnTo>
                  <a:pt x="460882" y="107444"/>
                </a:lnTo>
                <a:lnTo>
                  <a:pt x="506426" y="83455"/>
                </a:lnTo>
                <a:lnTo>
                  <a:pt x="552531" y="62269"/>
                </a:lnTo>
                <a:lnTo>
                  <a:pt x="599216" y="43993"/>
                </a:lnTo>
                <a:lnTo>
                  <a:pt x="646502" y="28733"/>
                </a:lnTo>
                <a:lnTo>
                  <a:pt x="694406" y="16597"/>
                </a:lnTo>
                <a:lnTo>
                  <a:pt x="742950" y="7691"/>
                </a:lnTo>
                <a:lnTo>
                  <a:pt x="792152" y="2123"/>
                </a:lnTo>
                <a:lnTo>
                  <a:pt x="842032" y="0"/>
                </a:lnTo>
                <a:lnTo>
                  <a:pt x="892609" y="1428"/>
                </a:lnTo>
                <a:lnTo>
                  <a:pt x="943903" y="6515"/>
                </a:lnTo>
                <a:lnTo>
                  <a:pt x="995933" y="15369"/>
                </a:lnTo>
                <a:lnTo>
                  <a:pt x="1038064" y="26138"/>
                </a:lnTo>
                <a:lnTo>
                  <a:pt x="1081830" y="41095"/>
                </a:lnTo>
                <a:lnTo>
                  <a:pt x="1126900" y="59683"/>
                </a:lnTo>
                <a:lnTo>
                  <a:pt x="1172941" y="81346"/>
                </a:lnTo>
                <a:lnTo>
                  <a:pt x="1219622" y="105529"/>
                </a:lnTo>
                <a:lnTo>
                  <a:pt x="1266611" y="131675"/>
                </a:lnTo>
                <a:lnTo>
                  <a:pt x="1313576" y="159228"/>
                </a:lnTo>
                <a:lnTo>
                  <a:pt x="1360186" y="187632"/>
                </a:lnTo>
                <a:lnTo>
                  <a:pt x="1406108" y="216332"/>
                </a:lnTo>
                <a:lnTo>
                  <a:pt x="1451010" y="244772"/>
                </a:lnTo>
                <a:lnTo>
                  <a:pt x="1494561" y="272395"/>
                </a:lnTo>
                <a:lnTo>
                  <a:pt x="1536429" y="298646"/>
                </a:lnTo>
                <a:lnTo>
                  <a:pt x="1576282" y="322968"/>
                </a:lnTo>
                <a:lnTo>
                  <a:pt x="1613789" y="344807"/>
                </a:lnTo>
                <a:lnTo>
                  <a:pt x="1665513" y="374870"/>
                </a:lnTo>
                <a:lnTo>
                  <a:pt x="1709621" y="402133"/>
                </a:lnTo>
                <a:lnTo>
                  <a:pt x="1748554" y="427455"/>
                </a:lnTo>
                <a:lnTo>
                  <a:pt x="1784753" y="451696"/>
                </a:lnTo>
                <a:lnTo>
                  <a:pt x="1820658" y="475713"/>
                </a:lnTo>
                <a:lnTo>
                  <a:pt x="1858710" y="500367"/>
                </a:lnTo>
                <a:lnTo>
                  <a:pt x="1901350" y="526517"/>
                </a:lnTo>
                <a:lnTo>
                  <a:pt x="1951018" y="555022"/>
                </a:lnTo>
                <a:lnTo>
                  <a:pt x="2010155" y="586742"/>
                </a:lnTo>
              </a:path>
            </a:pathLst>
          </a:custGeom>
          <a:ln w="76200">
            <a:solidFill>
              <a:srgbClr val="93D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85565" y="1223010"/>
            <a:ext cx="0" cy="4114800"/>
          </a:xfrm>
          <a:custGeom>
            <a:avLst/>
            <a:gdLst/>
            <a:ahLst/>
            <a:cxnLst/>
            <a:rect l="l" t="t" r="r" b="b"/>
            <a:pathLst>
              <a:path h="4114800">
                <a:moveTo>
                  <a:pt x="0" y="0"/>
                </a:moveTo>
                <a:lnTo>
                  <a:pt x="0" y="4114800"/>
                </a:lnTo>
              </a:path>
            </a:pathLst>
          </a:custGeom>
          <a:ln w="28956">
            <a:solidFill>
              <a:srgbClr val="8080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8022" y="1259586"/>
            <a:ext cx="0" cy="4114800"/>
          </a:xfrm>
          <a:custGeom>
            <a:avLst/>
            <a:gdLst/>
            <a:ahLst/>
            <a:cxnLst/>
            <a:rect l="l" t="t" r="r" b="b"/>
            <a:pathLst>
              <a:path h="4114800">
                <a:moveTo>
                  <a:pt x="0" y="0"/>
                </a:moveTo>
                <a:lnTo>
                  <a:pt x="0" y="4114800"/>
                </a:lnTo>
              </a:path>
            </a:pathLst>
          </a:custGeom>
          <a:ln w="28956">
            <a:solidFill>
              <a:srgbClr val="8080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71209" y="1223010"/>
            <a:ext cx="0" cy="4114800"/>
          </a:xfrm>
          <a:custGeom>
            <a:avLst/>
            <a:gdLst/>
            <a:ahLst/>
            <a:cxnLst/>
            <a:rect l="l" t="t" r="r" b="b"/>
            <a:pathLst>
              <a:path h="4114800">
                <a:moveTo>
                  <a:pt x="0" y="0"/>
                </a:moveTo>
                <a:lnTo>
                  <a:pt x="0" y="4114800"/>
                </a:lnTo>
              </a:path>
            </a:pathLst>
          </a:custGeom>
          <a:ln w="28956">
            <a:solidFill>
              <a:srgbClr val="8080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18754" y="1223010"/>
            <a:ext cx="0" cy="4114800"/>
          </a:xfrm>
          <a:custGeom>
            <a:avLst/>
            <a:gdLst/>
            <a:ahLst/>
            <a:cxnLst/>
            <a:rect l="l" t="t" r="r" b="b"/>
            <a:pathLst>
              <a:path h="4114800">
                <a:moveTo>
                  <a:pt x="0" y="0"/>
                </a:moveTo>
                <a:lnTo>
                  <a:pt x="0" y="4114800"/>
                </a:lnTo>
              </a:path>
            </a:pathLst>
          </a:custGeom>
          <a:ln w="28956">
            <a:solidFill>
              <a:srgbClr val="8080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76966" y="1259586"/>
            <a:ext cx="0" cy="4114800"/>
          </a:xfrm>
          <a:custGeom>
            <a:avLst/>
            <a:gdLst/>
            <a:ahLst/>
            <a:cxnLst/>
            <a:rect l="l" t="t" r="r" b="b"/>
            <a:pathLst>
              <a:path h="4114800">
                <a:moveTo>
                  <a:pt x="0" y="0"/>
                </a:moveTo>
                <a:lnTo>
                  <a:pt x="0" y="4114800"/>
                </a:lnTo>
              </a:path>
            </a:pathLst>
          </a:custGeom>
          <a:ln w="28956">
            <a:solidFill>
              <a:srgbClr val="8080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79291" y="4262628"/>
            <a:ext cx="1751330" cy="464820"/>
          </a:xfrm>
          <a:custGeom>
            <a:avLst/>
            <a:gdLst/>
            <a:ahLst/>
            <a:cxnLst/>
            <a:rect l="l" t="t" r="r" b="b"/>
            <a:pathLst>
              <a:path w="1751329" h="464820">
                <a:moveTo>
                  <a:pt x="0" y="464820"/>
                </a:moveTo>
                <a:lnTo>
                  <a:pt x="5698" y="412997"/>
                </a:lnTo>
                <a:lnTo>
                  <a:pt x="13497" y="363143"/>
                </a:lnTo>
                <a:lnTo>
                  <a:pt x="23623" y="315492"/>
                </a:lnTo>
                <a:lnTo>
                  <a:pt x="36302" y="270275"/>
                </a:lnTo>
                <a:lnTo>
                  <a:pt x="51764" y="227725"/>
                </a:lnTo>
                <a:lnTo>
                  <a:pt x="70234" y="188073"/>
                </a:lnTo>
                <a:lnTo>
                  <a:pt x="91939" y="151553"/>
                </a:lnTo>
                <a:lnTo>
                  <a:pt x="117107" y="118397"/>
                </a:lnTo>
                <a:lnTo>
                  <a:pt x="145965" y="88837"/>
                </a:lnTo>
                <a:lnTo>
                  <a:pt x="178740" y="63104"/>
                </a:lnTo>
                <a:lnTo>
                  <a:pt x="215659" y="41433"/>
                </a:lnTo>
                <a:lnTo>
                  <a:pt x="256950" y="24054"/>
                </a:lnTo>
                <a:lnTo>
                  <a:pt x="302839" y="11201"/>
                </a:lnTo>
                <a:lnTo>
                  <a:pt x="353553" y="3105"/>
                </a:lnTo>
                <a:lnTo>
                  <a:pt x="409321" y="0"/>
                </a:lnTo>
                <a:lnTo>
                  <a:pt x="442348" y="993"/>
                </a:lnTo>
                <a:lnTo>
                  <a:pt x="518178" y="10117"/>
                </a:lnTo>
                <a:lnTo>
                  <a:pt x="560463" y="17944"/>
                </a:lnTo>
                <a:lnTo>
                  <a:pt x="605316" y="27746"/>
                </a:lnTo>
                <a:lnTo>
                  <a:pt x="652480" y="39371"/>
                </a:lnTo>
                <a:lnTo>
                  <a:pt x="701694" y="52667"/>
                </a:lnTo>
                <a:lnTo>
                  <a:pt x="752702" y="67482"/>
                </a:lnTo>
                <a:lnTo>
                  <a:pt x="805243" y="83665"/>
                </a:lnTo>
                <a:lnTo>
                  <a:pt x="859061" y="101064"/>
                </a:lnTo>
                <a:lnTo>
                  <a:pt x="913895" y="119527"/>
                </a:lnTo>
                <a:lnTo>
                  <a:pt x="969487" y="138902"/>
                </a:lnTo>
                <a:lnTo>
                  <a:pt x="1025579" y="159039"/>
                </a:lnTo>
                <a:lnTo>
                  <a:pt x="1081912" y="179784"/>
                </a:lnTo>
                <a:lnTo>
                  <a:pt x="1138228" y="200986"/>
                </a:lnTo>
                <a:lnTo>
                  <a:pt x="1194268" y="222495"/>
                </a:lnTo>
                <a:lnTo>
                  <a:pt x="1249773" y="244157"/>
                </a:lnTo>
                <a:lnTo>
                  <a:pt x="1304484" y="265821"/>
                </a:lnTo>
                <a:lnTo>
                  <a:pt x="1358144" y="287335"/>
                </a:lnTo>
                <a:lnTo>
                  <a:pt x="1410493" y="308548"/>
                </a:lnTo>
                <a:lnTo>
                  <a:pt x="1461273" y="329309"/>
                </a:lnTo>
                <a:lnTo>
                  <a:pt x="1510226" y="349464"/>
                </a:lnTo>
                <a:lnTo>
                  <a:pt x="1557092" y="368863"/>
                </a:lnTo>
                <a:lnTo>
                  <a:pt x="1601613" y="387353"/>
                </a:lnTo>
                <a:lnTo>
                  <a:pt x="1643530" y="404784"/>
                </a:lnTo>
                <a:lnTo>
                  <a:pt x="1682586" y="421003"/>
                </a:lnTo>
                <a:lnTo>
                  <a:pt x="1718520" y="435858"/>
                </a:lnTo>
                <a:lnTo>
                  <a:pt x="1751076" y="449199"/>
                </a:lnTo>
              </a:path>
            </a:pathLst>
          </a:custGeom>
          <a:ln w="76200">
            <a:solidFill>
              <a:srgbClr val="6DA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40252" y="4255179"/>
            <a:ext cx="1953895" cy="467995"/>
          </a:xfrm>
          <a:custGeom>
            <a:avLst/>
            <a:gdLst/>
            <a:ahLst/>
            <a:cxnLst/>
            <a:rect l="l" t="t" r="r" b="b"/>
            <a:pathLst>
              <a:path w="1953895" h="467995">
                <a:moveTo>
                  <a:pt x="0" y="467696"/>
                </a:moveTo>
                <a:lnTo>
                  <a:pt x="39654" y="428689"/>
                </a:lnTo>
                <a:lnTo>
                  <a:pt x="79382" y="389799"/>
                </a:lnTo>
                <a:lnTo>
                  <a:pt x="119201" y="351302"/>
                </a:lnTo>
                <a:lnTo>
                  <a:pt x="159132" y="313477"/>
                </a:lnTo>
                <a:lnTo>
                  <a:pt x="199193" y="276603"/>
                </a:lnTo>
                <a:lnTo>
                  <a:pt x="239403" y="240958"/>
                </a:lnTo>
                <a:lnTo>
                  <a:pt x="279781" y="206822"/>
                </a:lnTo>
                <a:lnTo>
                  <a:pt x="320345" y="174471"/>
                </a:lnTo>
                <a:lnTo>
                  <a:pt x="361114" y="144186"/>
                </a:lnTo>
                <a:lnTo>
                  <a:pt x="402108" y="116244"/>
                </a:lnTo>
                <a:lnTo>
                  <a:pt x="443345" y="90925"/>
                </a:lnTo>
                <a:lnTo>
                  <a:pt x="484845" y="68505"/>
                </a:lnTo>
                <a:lnTo>
                  <a:pt x="526625" y="49265"/>
                </a:lnTo>
                <a:lnTo>
                  <a:pt x="568706" y="33483"/>
                </a:lnTo>
                <a:lnTo>
                  <a:pt x="614018" y="20244"/>
                </a:lnTo>
                <a:lnTo>
                  <a:pt x="659087" y="10469"/>
                </a:lnTo>
                <a:lnTo>
                  <a:pt x="704065" y="3965"/>
                </a:lnTo>
                <a:lnTo>
                  <a:pt x="749105" y="540"/>
                </a:lnTo>
                <a:lnTo>
                  <a:pt x="794360" y="0"/>
                </a:lnTo>
                <a:lnTo>
                  <a:pt x="839983" y="2152"/>
                </a:lnTo>
                <a:lnTo>
                  <a:pt x="886127" y="6804"/>
                </a:lnTo>
                <a:lnTo>
                  <a:pt x="932945" y="13762"/>
                </a:lnTo>
                <a:lnTo>
                  <a:pt x="980590" y="22835"/>
                </a:lnTo>
                <a:lnTo>
                  <a:pt x="1029214" y="33829"/>
                </a:lnTo>
                <a:lnTo>
                  <a:pt x="1078972" y="46551"/>
                </a:lnTo>
                <a:lnTo>
                  <a:pt x="1130015" y="60808"/>
                </a:lnTo>
                <a:lnTo>
                  <a:pt x="1182497" y="76409"/>
                </a:lnTo>
                <a:lnTo>
                  <a:pt x="1223087" y="89196"/>
                </a:lnTo>
                <a:lnTo>
                  <a:pt x="1263476" y="102780"/>
                </a:lnTo>
                <a:lnTo>
                  <a:pt x="1303824" y="117238"/>
                </a:lnTo>
                <a:lnTo>
                  <a:pt x="1344289" y="132649"/>
                </a:lnTo>
                <a:lnTo>
                  <a:pt x="1385032" y="149092"/>
                </a:lnTo>
                <a:lnTo>
                  <a:pt x="1426213" y="166645"/>
                </a:lnTo>
                <a:lnTo>
                  <a:pt x="1467991" y="185387"/>
                </a:lnTo>
                <a:lnTo>
                  <a:pt x="1510526" y="205397"/>
                </a:lnTo>
                <a:lnTo>
                  <a:pt x="1553978" y="226753"/>
                </a:lnTo>
                <a:lnTo>
                  <a:pt x="1598506" y="249534"/>
                </a:lnTo>
                <a:lnTo>
                  <a:pt x="1644271" y="273819"/>
                </a:lnTo>
                <a:lnTo>
                  <a:pt x="1691432" y="299686"/>
                </a:lnTo>
                <a:lnTo>
                  <a:pt x="1740148" y="327213"/>
                </a:lnTo>
                <a:lnTo>
                  <a:pt x="1790580" y="356480"/>
                </a:lnTo>
                <a:lnTo>
                  <a:pt x="1842888" y="387565"/>
                </a:lnTo>
                <a:lnTo>
                  <a:pt x="1897230" y="420547"/>
                </a:lnTo>
                <a:lnTo>
                  <a:pt x="1953768" y="455504"/>
                </a:lnTo>
              </a:path>
            </a:pathLst>
          </a:custGeom>
          <a:ln w="76200">
            <a:solidFill>
              <a:srgbClr val="70C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28644" y="4226253"/>
            <a:ext cx="1937385" cy="516890"/>
          </a:xfrm>
          <a:custGeom>
            <a:avLst/>
            <a:gdLst/>
            <a:ahLst/>
            <a:cxnLst/>
            <a:rect l="l" t="t" r="r" b="b"/>
            <a:pathLst>
              <a:path w="1937385" h="516889">
                <a:moveTo>
                  <a:pt x="0" y="516434"/>
                </a:moveTo>
                <a:lnTo>
                  <a:pt x="27529" y="482184"/>
                </a:lnTo>
                <a:lnTo>
                  <a:pt x="58005" y="448165"/>
                </a:lnTo>
                <a:lnTo>
                  <a:pt x="91188" y="414496"/>
                </a:lnTo>
                <a:lnTo>
                  <a:pt x="126840" y="381296"/>
                </a:lnTo>
                <a:lnTo>
                  <a:pt x="164720" y="348687"/>
                </a:lnTo>
                <a:lnTo>
                  <a:pt x="204590" y="316787"/>
                </a:lnTo>
                <a:lnTo>
                  <a:pt x="246212" y="285718"/>
                </a:lnTo>
                <a:lnTo>
                  <a:pt x="289347" y="255598"/>
                </a:lnTo>
                <a:lnTo>
                  <a:pt x="333754" y="226548"/>
                </a:lnTo>
                <a:lnTo>
                  <a:pt x="379196" y="198688"/>
                </a:lnTo>
                <a:lnTo>
                  <a:pt x="425434" y="172137"/>
                </a:lnTo>
                <a:lnTo>
                  <a:pt x="472228" y="147015"/>
                </a:lnTo>
                <a:lnTo>
                  <a:pt x="519339" y="123444"/>
                </a:lnTo>
                <a:lnTo>
                  <a:pt x="566530" y="101541"/>
                </a:lnTo>
                <a:lnTo>
                  <a:pt x="613560" y="81428"/>
                </a:lnTo>
                <a:lnTo>
                  <a:pt x="660190" y="63225"/>
                </a:lnTo>
                <a:lnTo>
                  <a:pt x="706183" y="47050"/>
                </a:lnTo>
                <a:lnTo>
                  <a:pt x="751298" y="33025"/>
                </a:lnTo>
                <a:lnTo>
                  <a:pt x="795298" y="21268"/>
                </a:lnTo>
                <a:lnTo>
                  <a:pt x="837942" y="11901"/>
                </a:lnTo>
                <a:lnTo>
                  <a:pt x="878992" y="5043"/>
                </a:lnTo>
                <a:lnTo>
                  <a:pt x="918209" y="814"/>
                </a:lnTo>
                <a:lnTo>
                  <a:pt x="955983" y="0"/>
                </a:lnTo>
                <a:lnTo>
                  <a:pt x="996025" y="2912"/>
                </a:lnTo>
                <a:lnTo>
                  <a:pt x="1038096" y="9285"/>
                </a:lnTo>
                <a:lnTo>
                  <a:pt x="1081957" y="18853"/>
                </a:lnTo>
                <a:lnTo>
                  <a:pt x="1127368" y="31348"/>
                </a:lnTo>
                <a:lnTo>
                  <a:pt x="1174090" y="46506"/>
                </a:lnTo>
                <a:lnTo>
                  <a:pt x="1221884" y="64060"/>
                </a:lnTo>
                <a:lnTo>
                  <a:pt x="1270510" y="83743"/>
                </a:lnTo>
                <a:lnTo>
                  <a:pt x="1319729" y="105290"/>
                </a:lnTo>
                <a:lnTo>
                  <a:pt x="1369301" y="128435"/>
                </a:lnTo>
                <a:lnTo>
                  <a:pt x="1418988" y="152911"/>
                </a:lnTo>
                <a:lnTo>
                  <a:pt x="1468549" y="178451"/>
                </a:lnTo>
                <a:lnTo>
                  <a:pt x="1517746" y="204791"/>
                </a:lnTo>
                <a:lnTo>
                  <a:pt x="1566339" y="231663"/>
                </a:lnTo>
                <a:lnTo>
                  <a:pt x="1614089" y="258802"/>
                </a:lnTo>
                <a:lnTo>
                  <a:pt x="1660756" y="285942"/>
                </a:lnTo>
                <a:lnTo>
                  <a:pt x="1706101" y="312815"/>
                </a:lnTo>
                <a:lnTo>
                  <a:pt x="1749884" y="339157"/>
                </a:lnTo>
                <a:lnTo>
                  <a:pt x="1791867" y="364700"/>
                </a:lnTo>
                <a:lnTo>
                  <a:pt x="1831810" y="389179"/>
                </a:lnTo>
                <a:lnTo>
                  <a:pt x="1869473" y="412328"/>
                </a:lnTo>
                <a:lnTo>
                  <a:pt x="1904617" y="433880"/>
                </a:lnTo>
                <a:lnTo>
                  <a:pt x="1937003" y="453569"/>
                </a:lnTo>
              </a:path>
            </a:pathLst>
          </a:custGeom>
          <a:ln w="76200">
            <a:solidFill>
              <a:srgbClr val="84D4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02379" y="4146801"/>
            <a:ext cx="2010410" cy="586740"/>
          </a:xfrm>
          <a:custGeom>
            <a:avLst/>
            <a:gdLst/>
            <a:ahLst/>
            <a:cxnLst/>
            <a:rect l="l" t="t" r="r" b="b"/>
            <a:pathLst>
              <a:path w="2010410" h="586739">
                <a:moveTo>
                  <a:pt x="0" y="572899"/>
                </a:moveTo>
                <a:lnTo>
                  <a:pt x="30413" y="537438"/>
                </a:lnTo>
                <a:lnTo>
                  <a:pt x="62034" y="499840"/>
                </a:lnTo>
                <a:lnTo>
                  <a:pt x="94762" y="460672"/>
                </a:lnTo>
                <a:lnTo>
                  <a:pt x="128497" y="420500"/>
                </a:lnTo>
                <a:lnTo>
                  <a:pt x="163139" y="379893"/>
                </a:lnTo>
                <a:lnTo>
                  <a:pt x="198587" y="339418"/>
                </a:lnTo>
                <a:lnTo>
                  <a:pt x="234741" y="299641"/>
                </a:lnTo>
                <a:lnTo>
                  <a:pt x="271501" y="261132"/>
                </a:lnTo>
                <a:lnTo>
                  <a:pt x="308767" y="224456"/>
                </a:lnTo>
                <a:lnTo>
                  <a:pt x="346438" y="190182"/>
                </a:lnTo>
                <a:lnTo>
                  <a:pt x="384415" y="158877"/>
                </a:lnTo>
                <a:lnTo>
                  <a:pt x="422596" y="131109"/>
                </a:lnTo>
                <a:lnTo>
                  <a:pt x="460883" y="107444"/>
                </a:lnTo>
                <a:lnTo>
                  <a:pt x="506426" y="83455"/>
                </a:lnTo>
                <a:lnTo>
                  <a:pt x="552531" y="62269"/>
                </a:lnTo>
                <a:lnTo>
                  <a:pt x="599216" y="43993"/>
                </a:lnTo>
                <a:lnTo>
                  <a:pt x="646502" y="28733"/>
                </a:lnTo>
                <a:lnTo>
                  <a:pt x="694406" y="16597"/>
                </a:lnTo>
                <a:lnTo>
                  <a:pt x="742950" y="7691"/>
                </a:lnTo>
                <a:lnTo>
                  <a:pt x="792152" y="2123"/>
                </a:lnTo>
                <a:lnTo>
                  <a:pt x="842032" y="0"/>
                </a:lnTo>
                <a:lnTo>
                  <a:pt x="892609" y="1428"/>
                </a:lnTo>
                <a:lnTo>
                  <a:pt x="943903" y="6515"/>
                </a:lnTo>
                <a:lnTo>
                  <a:pt x="995934" y="15369"/>
                </a:lnTo>
                <a:lnTo>
                  <a:pt x="1038064" y="26138"/>
                </a:lnTo>
                <a:lnTo>
                  <a:pt x="1081830" y="41095"/>
                </a:lnTo>
                <a:lnTo>
                  <a:pt x="1126900" y="59683"/>
                </a:lnTo>
                <a:lnTo>
                  <a:pt x="1172941" y="81346"/>
                </a:lnTo>
                <a:lnTo>
                  <a:pt x="1219622" y="105529"/>
                </a:lnTo>
                <a:lnTo>
                  <a:pt x="1266611" y="131675"/>
                </a:lnTo>
                <a:lnTo>
                  <a:pt x="1313576" y="159228"/>
                </a:lnTo>
                <a:lnTo>
                  <a:pt x="1360186" y="187632"/>
                </a:lnTo>
                <a:lnTo>
                  <a:pt x="1406108" y="216332"/>
                </a:lnTo>
                <a:lnTo>
                  <a:pt x="1451010" y="244772"/>
                </a:lnTo>
                <a:lnTo>
                  <a:pt x="1494561" y="272395"/>
                </a:lnTo>
                <a:lnTo>
                  <a:pt x="1536429" y="298646"/>
                </a:lnTo>
                <a:lnTo>
                  <a:pt x="1576282" y="322968"/>
                </a:lnTo>
                <a:lnTo>
                  <a:pt x="1613789" y="344807"/>
                </a:lnTo>
                <a:lnTo>
                  <a:pt x="1665513" y="374870"/>
                </a:lnTo>
                <a:lnTo>
                  <a:pt x="1709621" y="402133"/>
                </a:lnTo>
                <a:lnTo>
                  <a:pt x="1748554" y="427455"/>
                </a:lnTo>
                <a:lnTo>
                  <a:pt x="1784753" y="451696"/>
                </a:lnTo>
                <a:lnTo>
                  <a:pt x="1820658" y="475713"/>
                </a:lnTo>
                <a:lnTo>
                  <a:pt x="1858710" y="500367"/>
                </a:lnTo>
                <a:lnTo>
                  <a:pt x="1901350" y="526517"/>
                </a:lnTo>
                <a:lnTo>
                  <a:pt x="1951018" y="555022"/>
                </a:lnTo>
                <a:lnTo>
                  <a:pt x="2010156" y="586742"/>
                </a:lnTo>
              </a:path>
            </a:pathLst>
          </a:custGeom>
          <a:ln w="76200">
            <a:solidFill>
              <a:srgbClr val="93D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44483" y="4276344"/>
            <a:ext cx="1750060" cy="464820"/>
          </a:xfrm>
          <a:custGeom>
            <a:avLst/>
            <a:gdLst/>
            <a:ahLst/>
            <a:cxnLst/>
            <a:rect l="l" t="t" r="r" b="b"/>
            <a:pathLst>
              <a:path w="1750059" h="464820">
                <a:moveTo>
                  <a:pt x="0" y="464819"/>
                </a:moveTo>
                <a:lnTo>
                  <a:pt x="5696" y="412997"/>
                </a:lnTo>
                <a:lnTo>
                  <a:pt x="13490" y="363143"/>
                </a:lnTo>
                <a:lnTo>
                  <a:pt x="23607" y="315492"/>
                </a:lnTo>
                <a:lnTo>
                  <a:pt x="36275" y="270275"/>
                </a:lnTo>
                <a:lnTo>
                  <a:pt x="51721" y="227725"/>
                </a:lnTo>
                <a:lnTo>
                  <a:pt x="70173" y="188073"/>
                </a:lnTo>
                <a:lnTo>
                  <a:pt x="91856" y="151553"/>
                </a:lnTo>
                <a:lnTo>
                  <a:pt x="116999" y="118397"/>
                </a:lnTo>
                <a:lnTo>
                  <a:pt x="145828" y="88837"/>
                </a:lnTo>
                <a:lnTo>
                  <a:pt x="178571" y="63104"/>
                </a:lnTo>
                <a:lnTo>
                  <a:pt x="215455" y="41433"/>
                </a:lnTo>
                <a:lnTo>
                  <a:pt x="256706" y="24054"/>
                </a:lnTo>
                <a:lnTo>
                  <a:pt x="302553" y="11201"/>
                </a:lnTo>
                <a:lnTo>
                  <a:pt x="353221" y="3105"/>
                </a:lnTo>
                <a:lnTo>
                  <a:pt x="408940" y="0"/>
                </a:lnTo>
                <a:lnTo>
                  <a:pt x="441938" y="993"/>
                </a:lnTo>
                <a:lnTo>
                  <a:pt x="517703" y="10117"/>
                </a:lnTo>
                <a:lnTo>
                  <a:pt x="559952" y="17944"/>
                </a:lnTo>
                <a:lnTo>
                  <a:pt x="604767" y="27746"/>
                </a:lnTo>
                <a:lnTo>
                  <a:pt x="651890" y="39371"/>
                </a:lnTo>
                <a:lnTo>
                  <a:pt x="701063" y="52667"/>
                </a:lnTo>
                <a:lnTo>
                  <a:pt x="752028" y="67482"/>
                </a:lnTo>
                <a:lnTo>
                  <a:pt x="804525" y="83665"/>
                </a:lnTo>
                <a:lnTo>
                  <a:pt x="858296" y="101064"/>
                </a:lnTo>
                <a:lnTo>
                  <a:pt x="913084" y="119527"/>
                </a:lnTo>
                <a:lnTo>
                  <a:pt x="968630" y="138902"/>
                </a:lnTo>
                <a:lnTo>
                  <a:pt x="1024674" y="159039"/>
                </a:lnTo>
                <a:lnTo>
                  <a:pt x="1080960" y="179784"/>
                </a:lnTo>
                <a:lnTo>
                  <a:pt x="1137228" y="200986"/>
                </a:lnTo>
                <a:lnTo>
                  <a:pt x="1193220" y="222495"/>
                </a:lnTo>
                <a:lnTo>
                  <a:pt x="1248678" y="244157"/>
                </a:lnTo>
                <a:lnTo>
                  <a:pt x="1303344" y="265821"/>
                </a:lnTo>
                <a:lnTo>
                  <a:pt x="1356958" y="287335"/>
                </a:lnTo>
                <a:lnTo>
                  <a:pt x="1409263" y="308548"/>
                </a:lnTo>
                <a:lnTo>
                  <a:pt x="1459999" y="329309"/>
                </a:lnTo>
                <a:lnTo>
                  <a:pt x="1508910" y="349464"/>
                </a:lnTo>
                <a:lnTo>
                  <a:pt x="1555736" y="368863"/>
                </a:lnTo>
                <a:lnTo>
                  <a:pt x="1600219" y="387353"/>
                </a:lnTo>
                <a:lnTo>
                  <a:pt x="1642100" y="404784"/>
                </a:lnTo>
                <a:lnTo>
                  <a:pt x="1681122" y="421003"/>
                </a:lnTo>
                <a:lnTo>
                  <a:pt x="1717025" y="435858"/>
                </a:lnTo>
                <a:lnTo>
                  <a:pt x="1749552" y="449198"/>
                </a:lnTo>
              </a:path>
            </a:pathLst>
          </a:custGeom>
          <a:ln w="76200">
            <a:solidFill>
              <a:srgbClr val="6DA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505443" y="4268884"/>
            <a:ext cx="1953895" cy="469265"/>
          </a:xfrm>
          <a:custGeom>
            <a:avLst/>
            <a:gdLst/>
            <a:ahLst/>
            <a:cxnLst/>
            <a:rect l="l" t="t" r="r" b="b"/>
            <a:pathLst>
              <a:path w="1953895" h="469264">
                <a:moveTo>
                  <a:pt x="0" y="469231"/>
                </a:moveTo>
                <a:lnTo>
                  <a:pt x="39654" y="430091"/>
                </a:lnTo>
                <a:lnTo>
                  <a:pt x="79382" y="391070"/>
                </a:lnTo>
                <a:lnTo>
                  <a:pt x="119201" y="352448"/>
                </a:lnTo>
                <a:lnTo>
                  <a:pt x="159132" y="314502"/>
                </a:lnTo>
                <a:lnTo>
                  <a:pt x="199193" y="277512"/>
                </a:lnTo>
                <a:lnTo>
                  <a:pt x="239403" y="241757"/>
                </a:lnTo>
                <a:lnTo>
                  <a:pt x="279780" y="207516"/>
                </a:lnTo>
                <a:lnTo>
                  <a:pt x="320345" y="175066"/>
                </a:lnTo>
                <a:lnTo>
                  <a:pt x="361114" y="144688"/>
                </a:lnTo>
                <a:lnTo>
                  <a:pt x="402108" y="116660"/>
                </a:lnTo>
                <a:lnTo>
                  <a:pt x="443345" y="91260"/>
                </a:lnTo>
                <a:lnTo>
                  <a:pt x="484845" y="68768"/>
                </a:lnTo>
                <a:lnTo>
                  <a:pt x="526625" y="49462"/>
                </a:lnTo>
                <a:lnTo>
                  <a:pt x="568705" y="33621"/>
                </a:lnTo>
                <a:lnTo>
                  <a:pt x="614018" y="20330"/>
                </a:lnTo>
                <a:lnTo>
                  <a:pt x="659087" y="10516"/>
                </a:lnTo>
                <a:lnTo>
                  <a:pt x="704065" y="3986"/>
                </a:lnTo>
                <a:lnTo>
                  <a:pt x="749105" y="545"/>
                </a:lnTo>
                <a:lnTo>
                  <a:pt x="794360" y="0"/>
                </a:lnTo>
                <a:lnTo>
                  <a:pt x="839983" y="2157"/>
                </a:lnTo>
                <a:lnTo>
                  <a:pt x="886127" y="6824"/>
                </a:lnTo>
                <a:lnTo>
                  <a:pt x="932945" y="13806"/>
                </a:lnTo>
                <a:lnTo>
                  <a:pt x="980590" y="22909"/>
                </a:lnTo>
                <a:lnTo>
                  <a:pt x="1029214" y="33942"/>
                </a:lnTo>
                <a:lnTo>
                  <a:pt x="1078972" y="46709"/>
                </a:lnTo>
                <a:lnTo>
                  <a:pt x="1130015" y="61018"/>
                </a:lnTo>
                <a:lnTo>
                  <a:pt x="1182497" y="76674"/>
                </a:lnTo>
                <a:lnTo>
                  <a:pt x="1223087" y="89507"/>
                </a:lnTo>
                <a:lnTo>
                  <a:pt x="1263476" y="103136"/>
                </a:lnTo>
                <a:lnTo>
                  <a:pt x="1303824" y="117641"/>
                </a:lnTo>
                <a:lnTo>
                  <a:pt x="1344289" y="133101"/>
                </a:lnTo>
                <a:lnTo>
                  <a:pt x="1385032" y="149595"/>
                </a:lnTo>
                <a:lnTo>
                  <a:pt x="1426213" y="167202"/>
                </a:lnTo>
                <a:lnTo>
                  <a:pt x="1467991" y="186002"/>
                </a:lnTo>
                <a:lnTo>
                  <a:pt x="1510526" y="206074"/>
                </a:lnTo>
                <a:lnTo>
                  <a:pt x="1553978" y="227498"/>
                </a:lnTo>
                <a:lnTo>
                  <a:pt x="1598506" y="250351"/>
                </a:lnTo>
                <a:lnTo>
                  <a:pt x="1644271" y="274715"/>
                </a:lnTo>
                <a:lnTo>
                  <a:pt x="1691432" y="300668"/>
                </a:lnTo>
                <a:lnTo>
                  <a:pt x="1740148" y="328288"/>
                </a:lnTo>
                <a:lnTo>
                  <a:pt x="1790580" y="357657"/>
                </a:lnTo>
                <a:lnTo>
                  <a:pt x="1842888" y="388852"/>
                </a:lnTo>
                <a:lnTo>
                  <a:pt x="1897230" y="421953"/>
                </a:lnTo>
                <a:lnTo>
                  <a:pt x="1953767" y="457039"/>
                </a:lnTo>
              </a:path>
            </a:pathLst>
          </a:custGeom>
          <a:ln w="76200">
            <a:solidFill>
              <a:srgbClr val="70C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592311" y="4239969"/>
            <a:ext cx="1937385" cy="516890"/>
          </a:xfrm>
          <a:custGeom>
            <a:avLst/>
            <a:gdLst/>
            <a:ahLst/>
            <a:cxnLst/>
            <a:rect l="l" t="t" r="r" b="b"/>
            <a:pathLst>
              <a:path w="1937384" h="516889">
                <a:moveTo>
                  <a:pt x="0" y="516434"/>
                </a:moveTo>
                <a:lnTo>
                  <a:pt x="27529" y="482184"/>
                </a:lnTo>
                <a:lnTo>
                  <a:pt x="58005" y="448165"/>
                </a:lnTo>
                <a:lnTo>
                  <a:pt x="91188" y="414496"/>
                </a:lnTo>
                <a:lnTo>
                  <a:pt x="126840" y="381296"/>
                </a:lnTo>
                <a:lnTo>
                  <a:pt x="164720" y="348687"/>
                </a:lnTo>
                <a:lnTo>
                  <a:pt x="204590" y="316787"/>
                </a:lnTo>
                <a:lnTo>
                  <a:pt x="246212" y="285718"/>
                </a:lnTo>
                <a:lnTo>
                  <a:pt x="289347" y="255598"/>
                </a:lnTo>
                <a:lnTo>
                  <a:pt x="333754" y="226548"/>
                </a:lnTo>
                <a:lnTo>
                  <a:pt x="379196" y="198688"/>
                </a:lnTo>
                <a:lnTo>
                  <a:pt x="425434" y="172137"/>
                </a:lnTo>
                <a:lnTo>
                  <a:pt x="472228" y="147015"/>
                </a:lnTo>
                <a:lnTo>
                  <a:pt x="519339" y="123444"/>
                </a:lnTo>
                <a:lnTo>
                  <a:pt x="566530" y="101541"/>
                </a:lnTo>
                <a:lnTo>
                  <a:pt x="613560" y="81428"/>
                </a:lnTo>
                <a:lnTo>
                  <a:pt x="660190" y="63225"/>
                </a:lnTo>
                <a:lnTo>
                  <a:pt x="706183" y="47050"/>
                </a:lnTo>
                <a:lnTo>
                  <a:pt x="751298" y="33025"/>
                </a:lnTo>
                <a:lnTo>
                  <a:pt x="795298" y="21268"/>
                </a:lnTo>
                <a:lnTo>
                  <a:pt x="837942" y="11901"/>
                </a:lnTo>
                <a:lnTo>
                  <a:pt x="878992" y="5043"/>
                </a:lnTo>
                <a:lnTo>
                  <a:pt x="918210" y="814"/>
                </a:lnTo>
                <a:lnTo>
                  <a:pt x="955983" y="0"/>
                </a:lnTo>
                <a:lnTo>
                  <a:pt x="996025" y="2912"/>
                </a:lnTo>
                <a:lnTo>
                  <a:pt x="1038096" y="9285"/>
                </a:lnTo>
                <a:lnTo>
                  <a:pt x="1081957" y="18853"/>
                </a:lnTo>
                <a:lnTo>
                  <a:pt x="1127368" y="31348"/>
                </a:lnTo>
                <a:lnTo>
                  <a:pt x="1174090" y="46506"/>
                </a:lnTo>
                <a:lnTo>
                  <a:pt x="1221884" y="64060"/>
                </a:lnTo>
                <a:lnTo>
                  <a:pt x="1270510" y="83743"/>
                </a:lnTo>
                <a:lnTo>
                  <a:pt x="1319729" y="105290"/>
                </a:lnTo>
                <a:lnTo>
                  <a:pt x="1369301" y="128435"/>
                </a:lnTo>
                <a:lnTo>
                  <a:pt x="1418988" y="152911"/>
                </a:lnTo>
                <a:lnTo>
                  <a:pt x="1468549" y="178451"/>
                </a:lnTo>
                <a:lnTo>
                  <a:pt x="1517746" y="204791"/>
                </a:lnTo>
                <a:lnTo>
                  <a:pt x="1566339" y="231663"/>
                </a:lnTo>
                <a:lnTo>
                  <a:pt x="1614089" y="258802"/>
                </a:lnTo>
                <a:lnTo>
                  <a:pt x="1660756" y="285942"/>
                </a:lnTo>
                <a:lnTo>
                  <a:pt x="1706101" y="312815"/>
                </a:lnTo>
                <a:lnTo>
                  <a:pt x="1749884" y="339157"/>
                </a:lnTo>
                <a:lnTo>
                  <a:pt x="1791867" y="364700"/>
                </a:lnTo>
                <a:lnTo>
                  <a:pt x="1831810" y="389179"/>
                </a:lnTo>
                <a:lnTo>
                  <a:pt x="1869473" y="412328"/>
                </a:lnTo>
                <a:lnTo>
                  <a:pt x="1904617" y="433880"/>
                </a:lnTo>
                <a:lnTo>
                  <a:pt x="1937004" y="453569"/>
                </a:lnTo>
              </a:path>
            </a:pathLst>
          </a:custGeom>
          <a:ln w="76199">
            <a:solidFill>
              <a:srgbClr val="84D4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67571" y="4160517"/>
            <a:ext cx="2010410" cy="586740"/>
          </a:xfrm>
          <a:custGeom>
            <a:avLst/>
            <a:gdLst/>
            <a:ahLst/>
            <a:cxnLst/>
            <a:rect l="l" t="t" r="r" b="b"/>
            <a:pathLst>
              <a:path w="2010409" h="586739">
                <a:moveTo>
                  <a:pt x="0" y="572899"/>
                </a:moveTo>
                <a:lnTo>
                  <a:pt x="30413" y="537438"/>
                </a:lnTo>
                <a:lnTo>
                  <a:pt x="62034" y="499840"/>
                </a:lnTo>
                <a:lnTo>
                  <a:pt x="94762" y="460672"/>
                </a:lnTo>
                <a:lnTo>
                  <a:pt x="128497" y="420500"/>
                </a:lnTo>
                <a:lnTo>
                  <a:pt x="163139" y="379893"/>
                </a:lnTo>
                <a:lnTo>
                  <a:pt x="198587" y="339418"/>
                </a:lnTo>
                <a:lnTo>
                  <a:pt x="234741" y="299641"/>
                </a:lnTo>
                <a:lnTo>
                  <a:pt x="271501" y="261132"/>
                </a:lnTo>
                <a:lnTo>
                  <a:pt x="308767" y="224456"/>
                </a:lnTo>
                <a:lnTo>
                  <a:pt x="346438" y="190182"/>
                </a:lnTo>
                <a:lnTo>
                  <a:pt x="384415" y="158877"/>
                </a:lnTo>
                <a:lnTo>
                  <a:pt x="422596" y="131109"/>
                </a:lnTo>
                <a:lnTo>
                  <a:pt x="460882" y="107444"/>
                </a:lnTo>
                <a:lnTo>
                  <a:pt x="506426" y="83455"/>
                </a:lnTo>
                <a:lnTo>
                  <a:pt x="552531" y="62269"/>
                </a:lnTo>
                <a:lnTo>
                  <a:pt x="599216" y="43993"/>
                </a:lnTo>
                <a:lnTo>
                  <a:pt x="646502" y="28733"/>
                </a:lnTo>
                <a:lnTo>
                  <a:pt x="694406" y="16597"/>
                </a:lnTo>
                <a:lnTo>
                  <a:pt x="742950" y="7691"/>
                </a:lnTo>
                <a:lnTo>
                  <a:pt x="792152" y="2123"/>
                </a:lnTo>
                <a:lnTo>
                  <a:pt x="842032" y="0"/>
                </a:lnTo>
                <a:lnTo>
                  <a:pt x="892609" y="1428"/>
                </a:lnTo>
                <a:lnTo>
                  <a:pt x="943903" y="6515"/>
                </a:lnTo>
                <a:lnTo>
                  <a:pt x="995933" y="15369"/>
                </a:lnTo>
                <a:lnTo>
                  <a:pt x="1038064" y="26138"/>
                </a:lnTo>
                <a:lnTo>
                  <a:pt x="1081830" y="41095"/>
                </a:lnTo>
                <a:lnTo>
                  <a:pt x="1126900" y="59683"/>
                </a:lnTo>
                <a:lnTo>
                  <a:pt x="1172941" y="81346"/>
                </a:lnTo>
                <a:lnTo>
                  <a:pt x="1219622" y="105529"/>
                </a:lnTo>
                <a:lnTo>
                  <a:pt x="1266611" y="131675"/>
                </a:lnTo>
                <a:lnTo>
                  <a:pt x="1313576" y="159228"/>
                </a:lnTo>
                <a:lnTo>
                  <a:pt x="1360186" y="187632"/>
                </a:lnTo>
                <a:lnTo>
                  <a:pt x="1406108" y="216332"/>
                </a:lnTo>
                <a:lnTo>
                  <a:pt x="1451010" y="244772"/>
                </a:lnTo>
                <a:lnTo>
                  <a:pt x="1494561" y="272395"/>
                </a:lnTo>
                <a:lnTo>
                  <a:pt x="1536429" y="298646"/>
                </a:lnTo>
                <a:lnTo>
                  <a:pt x="1576282" y="322968"/>
                </a:lnTo>
                <a:lnTo>
                  <a:pt x="1613788" y="344807"/>
                </a:lnTo>
                <a:lnTo>
                  <a:pt x="1665513" y="374870"/>
                </a:lnTo>
                <a:lnTo>
                  <a:pt x="1709621" y="402133"/>
                </a:lnTo>
                <a:lnTo>
                  <a:pt x="1748554" y="427455"/>
                </a:lnTo>
                <a:lnTo>
                  <a:pt x="1784753" y="451696"/>
                </a:lnTo>
                <a:lnTo>
                  <a:pt x="1820658" y="475713"/>
                </a:lnTo>
                <a:lnTo>
                  <a:pt x="1858710" y="500367"/>
                </a:lnTo>
                <a:lnTo>
                  <a:pt x="1901350" y="526517"/>
                </a:lnTo>
                <a:lnTo>
                  <a:pt x="1951018" y="555022"/>
                </a:lnTo>
                <a:lnTo>
                  <a:pt x="2010155" y="586742"/>
                </a:lnTo>
              </a:path>
            </a:pathLst>
          </a:custGeom>
          <a:ln w="76200">
            <a:solidFill>
              <a:srgbClr val="93D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57315" y="4274820"/>
            <a:ext cx="1750060" cy="464820"/>
          </a:xfrm>
          <a:custGeom>
            <a:avLst/>
            <a:gdLst/>
            <a:ahLst/>
            <a:cxnLst/>
            <a:rect l="l" t="t" r="r" b="b"/>
            <a:pathLst>
              <a:path w="1750059" h="464820">
                <a:moveTo>
                  <a:pt x="0" y="464819"/>
                </a:moveTo>
                <a:lnTo>
                  <a:pt x="5696" y="412997"/>
                </a:lnTo>
                <a:lnTo>
                  <a:pt x="13490" y="363143"/>
                </a:lnTo>
                <a:lnTo>
                  <a:pt x="23607" y="315492"/>
                </a:lnTo>
                <a:lnTo>
                  <a:pt x="36275" y="270275"/>
                </a:lnTo>
                <a:lnTo>
                  <a:pt x="51721" y="227725"/>
                </a:lnTo>
                <a:lnTo>
                  <a:pt x="70173" y="188073"/>
                </a:lnTo>
                <a:lnTo>
                  <a:pt x="91856" y="151553"/>
                </a:lnTo>
                <a:lnTo>
                  <a:pt x="116999" y="118397"/>
                </a:lnTo>
                <a:lnTo>
                  <a:pt x="145828" y="88837"/>
                </a:lnTo>
                <a:lnTo>
                  <a:pt x="178571" y="63104"/>
                </a:lnTo>
                <a:lnTo>
                  <a:pt x="215455" y="41433"/>
                </a:lnTo>
                <a:lnTo>
                  <a:pt x="256706" y="24054"/>
                </a:lnTo>
                <a:lnTo>
                  <a:pt x="302553" y="11201"/>
                </a:lnTo>
                <a:lnTo>
                  <a:pt x="353221" y="3105"/>
                </a:lnTo>
                <a:lnTo>
                  <a:pt x="408939" y="0"/>
                </a:lnTo>
                <a:lnTo>
                  <a:pt x="441938" y="993"/>
                </a:lnTo>
                <a:lnTo>
                  <a:pt x="517703" y="10117"/>
                </a:lnTo>
                <a:lnTo>
                  <a:pt x="559952" y="17944"/>
                </a:lnTo>
                <a:lnTo>
                  <a:pt x="604767" y="27746"/>
                </a:lnTo>
                <a:lnTo>
                  <a:pt x="651890" y="39371"/>
                </a:lnTo>
                <a:lnTo>
                  <a:pt x="701063" y="52667"/>
                </a:lnTo>
                <a:lnTo>
                  <a:pt x="752028" y="67482"/>
                </a:lnTo>
                <a:lnTo>
                  <a:pt x="804525" y="83665"/>
                </a:lnTo>
                <a:lnTo>
                  <a:pt x="858296" y="101064"/>
                </a:lnTo>
                <a:lnTo>
                  <a:pt x="913084" y="119527"/>
                </a:lnTo>
                <a:lnTo>
                  <a:pt x="968630" y="138902"/>
                </a:lnTo>
                <a:lnTo>
                  <a:pt x="1024674" y="159039"/>
                </a:lnTo>
                <a:lnTo>
                  <a:pt x="1080960" y="179784"/>
                </a:lnTo>
                <a:lnTo>
                  <a:pt x="1137228" y="200986"/>
                </a:lnTo>
                <a:lnTo>
                  <a:pt x="1193220" y="222495"/>
                </a:lnTo>
                <a:lnTo>
                  <a:pt x="1248678" y="244157"/>
                </a:lnTo>
                <a:lnTo>
                  <a:pt x="1303344" y="265821"/>
                </a:lnTo>
                <a:lnTo>
                  <a:pt x="1356958" y="287335"/>
                </a:lnTo>
                <a:lnTo>
                  <a:pt x="1409263" y="308548"/>
                </a:lnTo>
                <a:lnTo>
                  <a:pt x="1459999" y="329309"/>
                </a:lnTo>
                <a:lnTo>
                  <a:pt x="1508910" y="349464"/>
                </a:lnTo>
                <a:lnTo>
                  <a:pt x="1555736" y="368863"/>
                </a:lnTo>
                <a:lnTo>
                  <a:pt x="1600219" y="387353"/>
                </a:lnTo>
                <a:lnTo>
                  <a:pt x="1642100" y="404784"/>
                </a:lnTo>
                <a:lnTo>
                  <a:pt x="1681122" y="421003"/>
                </a:lnTo>
                <a:lnTo>
                  <a:pt x="1717025" y="435858"/>
                </a:lnTo>
                <a:lnTo>
                  <a:pt x="1749552" y="449198"/>
                </a:lnTo>
              </a:path>
            </a:pathLst>
          </a:custGeom>
          <a:ln w="76199">
            <a:solidFill>
              <a:srgbClr val="6DA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16752" y="4267372"/>
            <a:ext cx="1953895" cy="467995"/>
          </a:xfrm>
          <a:custGeom>
            <a:avLst/>
            <a:gdLst/>
            <a:ahLst/>
            <a:cxnLst/>
            <a:rect l="l" t="t" r="r" b="b"/>
            <a:pathLst>
              <a:path w="1953895" h="467995">
                <a:moveTo>
                  <a:pt x="0" y="467696"/>
                </a:moveTo>
                <a:lnTo>
                  <a:pt x="39654" y="428689"/>
                </a:lnTo>
                <a:lnTo>
                  <a:pt x="79382" y="389799"/>
                </a:lnTo>
                <a:lnTo>
                  <a:pt x="119201" y="351302"/>
                </a:lnTo>
                <a:lnTo>
                  <a:pt x="159132" y="313477"/>
                </a:lnTo>
                <a:lnTo>
                  <a:pt x="199193" y="276603"/>
                </a:lnTo>
                <a:lnTo>
                  <a:pt x="239403" y="240958"/>
                </a:lnTo>
                <a:lnTo>
                  <a:pt x="279781" y="206822"/>
                </a:lnTo>
                <a:lnTo>
                  <a:pt x="320345" y="174471"/>
                </a:lnTo>
                <a:lnTo>
                  <a:pt x="361114" y="144186"/>
                </a:lnTo>
                <a:lnTo>
                  <a:pt x="402108" y="116244"/>
                </a:lnTo>
                <a:lnTo>
                  <a:pt x="443345" y="90925"/>
                </a:lnTo>
                <a:lnTo>
                  <a:pt x="484845" y="68505"/>
                </a:lnTo>
                <a:lnTo>
                  <a:pt x="526625" y="49265"/>
                </a:lnTo>
                <a:lnTo>
                  <a:pt x="568705" y="33483"/>
                </a:lnTo>
                <a:lnTo>
                  <a:pt x="614018" y="20244"/>
                </a:lnTo>
                <a:lnTo>
                  <a:pt x="659087" y="10469"/>
                </a:lnTo>
                <a:lnTo>
                  <a:pt x="704065" y="3965"/>
                </a:lnTo>
                <a:lnTo>
                  <a:pt x="749105" y="540"/>
                </a:lnTo>
                <a:lnTo>
                  <a:pt x="794360" y="0"/>
                </a:lnTo>
                <a:lnTo>
                  <a:pt x="839983" y="2152"/>
                </a:lnTo>
                <a:lnTo>
                  <a:pt x="886127" y="6804"/>
                </a:lnTo>
                <a:lnTo>
                  <a:pt x="932945" y="13762"/>
                </a:lnTo>
                <a:lnTo>
                  <a:pt x="980590" y="22835"/>
                </a:lnTo>
                <a:lnTo>
                  <a:pt x="1029214" y="33829"/>
                </a:lnTo>
                <a:lnTo>
                  <a:pt x="1078972" y="46551"/>
                </a:lnTo>
                <a:lnTo>
                  <a:pt x="1130015" y="60808"/>
                </a:lnTo>
                <a:lnTo>
                  <a:pt x="1182497" y="76409"/>
                </a:lnTo>
                <a:lnTo>
                  <a:pt x="1223087" y="89196"/>
                </a:lnTo>
                <a:lnTo>
                  <a:pt x="1263476" y="102780"/>
                </a:lnTo>
                <a:lnTo>
                  <a:pt x="1303824" y="117238"/>
                </a:lnTo>
                <a:lnTo>
                  <a:pt x="1344289" y="132649"/>
                </a:lnTo>
                <a:lnTo>
                  <a:pt x="1385032" y="149092"/>
                </a:lnTo>
                <a:lnTo>
                  <a:pt x="1426213" y="166645"/>
                </a:lnTo>
                <a:lnTo>
                  <a:pt x="1467991" y="185387"/>
                </a:lnTo>
                <a:lnTo>
                  <a:pt x="1510526" y="205397"/>
                </a:lnTo>
                <a:lnTo>
                  <a:pt x="1553978" y="226753"/>
                </a:lnTo>
                <a:lnTo>
                  <a:pt x="1598506" y="249534"/>
                </a:lnTo>
                <a:lnTo>
                  <a:pt x="1644271" y="273819"/>
                </a:lnTo>
                <a:lnTo>
                  <a:pt x="1691432" y="299686"/>
                </a:lnTo>
                <a:lnTo>
                  <a:pt x="1740148" y="327213"/>
                </a:lnTo>
                <a:lnTo>
                  <a:pt x="1790580" y="356480"/>
                </a:lnTo>
                <a:lnTo>
                  <a:pt x="1842888" y="387565"/>
                </a:lnTo>
                <a:lnTo>
                  <a:pt x="1897230" y="420547"/>
                </a:lnTo>
                <a:lnTo>
                  <a:pt x="1953768" y="455504"/>
                </a:lnTo>
              </a:path>
            </a:pathLst>
          </a:custGeom>
          <a:ln w="76200">
            <a:solidFill>
              <a:srgbClr val="70C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05144" y="4238445"/>
            <a:ext cx="1937385" cy="516890"/>
          </a:xfrm>
          <a:custGeom>
            <a:avLst/>
            <a:gdLst/>
            <a:ahLst/>
            <a:cxnLst/>
            <a:rect l="l" t="t" r="r" b="b"/>
            <a:pathLst>
              <a:path w="1937384" h="516889">
                <a:moveTo>
                  <a:pt x="0" y="516434"/>
                </a:moveTo>
                <a:lnTo>
                  <a:pt x="27529" y="482184"/>
                </a:lnTo>
                <a:lnTo>
                  <a:pt x="58005" y="448165"/>
                </a:lnTo>
                <a:lnTo>
                  <a:pt x="91188" y="414496"/>
                </a:lnTo>
                <a:lnTo>
                  <a:pt x="126840" y="381296"/>
                </a:lnTo>
                <a:lnTo>
                  <a:pt x="164720" y="348687"/>
                </a:lnTo>
                <a:lnTo>
                  <a:pt x="204590" y="316787"/>
                </a:lnTo>
                <a:lnTo>
                  <a:pt x="246212" y="285718"/>
                </a:lnTo>
                <a:lnTo>
                  <a:pt x="289347" y="255598"/>
                </a:lnTo>
                <a:lnTo>
                  <a:pt x="333754" y="226548"/>
                </a:lnTo>
                <a:lnTo>
                  <a:pt x="379196" y="198688"/>
                </a:lnTo>
                <a:lnTo>
                  <a:pt x="425434" y="172137"/>
                </a:lnTo>
                <a:lnTo>
                  <a:pt x="472228" y="147015"/>
                </a:lnTo>
                <a:lnTo>
                  <a:pt x="519339" y="123444"/>
                </a:lnTo>
                <a:lnTo>
                  <a:pt x="566530" y="101541"/>
                </a:lnTo>
                <a:lnTo>
                  <a:pt x="613560" y="81428"/>
                </a:lnTo>
                <a:lnTo>
                  <a:pt x="660190" y="63225"/>
                </a:lnTo>
                <a:lnTo>
                  <a:pt x="706183" y="47050"/>
                </a:lnTo>
                <a:lnTo>
                  <a:pt x="751298" y="33025"/>
                </a:lnTo>
                <a:lnTo>
                  <a:pt x="795298" y="21268"/>
                </a:lnTo>
                <a:lnTo>
                  <a:pt x="837942" y="11901"/>
                </a:lnTo>
                <a:lnTo>
                  <a:pt x="878992" y="5043"/>
                </a:lnTo>
                <a:lnTo>
                  <a:pt x="918209" y="814"/>
                </a:lnTo>
                <a:lnTo>
                  <a:pt x="955983" y="0"/>
                </a:lnTo>
                <a:lnTo>
                  <a:pt x="996025" y="2912"/>
                </a:lnTo>
                <a:lnTo>
                  <a:pt x="1038096" y="9285"/>
                </a:lnTo>
                <a:lnTo>
                  <a:pt x="1081957" y="18853"/>
                </a:lnTo>
                <a:lnTo>
                  <a:pt x="1127368" y="31348"/>
                </a:lnTo>
                <a:lnTo>
                  <a:pt x="1174090" y="46506"/>
                </a:lnTo>
                <a:lnTo>
                  <a:pt x="1221884" y="64060"/>
                </a:lnTo>
                <a:lnTo>
                  <a:pt x="1270510" y="83743"/>
                </a:lnTo>
                <a:lnTo>
                  <a:pt x="1319729" y="105290"/>
                </a:lnTo>
                <a:lnTo>
                  <a:pt x="1369301" y="128435"/>
                </a:lnTo>
                <a:lnTo>
                  <a:pt x="1418988" y="152911"/>
                </a:lnTo>
                <a:lnTo>
                  <a:pt x="1468549" y="178451"/>
                </a:lnTo>
                <a:lnTo>
                  <a:pt x="1517746" y="204791"/>
                </a:lnTo>
                <a:lnTo>
                  <a:pt x="1566339" y="231663"/>
                </a:lnTo>
                <a:lnTo>
                  <a:pt x="1614089" y="258802"/>
                </a:lnTo>
                <a:lnTo>
                  <a:pt x="1660756" y="285942"/>
                </a:lnTo>
                <a:lnTo>
                  <a:pt x="1706101" y="312815"/>
                </a:lnTo>
                <a:lnTo>
                  <a:pt x="1749884" y="339157"/>
                </a:lnTo>
                <a:lnTo>
                  <a:pt x="1791867" y="364700"/>
                </a:lnTo>
                <a:lnTo>
                  <a:pt x="1831810" y="389179"/>
                </a:lnTo>
                <a:lnTo>
                  <a:pt x="1869473" y="412328"/>
                </a:lnTo>
                <a:lnTo>
                  <a:pt x="1904617" y="433880"/>
                </a:lnTo>
                <a:lnTo>
                  <a:pt x="1937003" y="453569"/>
                </a:lnTo>
              </a:path>
            </a:pathLst>
          </a:custGeom>
          <a:ln w="76200">
            <a:solidFill>
              <a:srgbClr val="84D4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78879" y="4158993"/>
            <a:ext cx="2010410" cy="586740"/>
          </a:xfrm>
          <a:custGeom>
            <a:avLst/>
            <a:gdLst/>
            <a:ahLst/>
            <a:cxnLst/>
            <a:rect l="l" t="t" r="r" b="b"/>
            <a:pathLst>
              <a:path w="2010409" h="586739">
                <a:moveTo>
                  <a:pt x="0" y="572899"/>
                </a:moveTo>
                <a:lnTo>
                  <a:pt x="30413" y="537438"/>
                </a:lnTo>
                <a:lnTo>
                  <a:pt x="62034" y="499840"/>
                </a:lnTo>
                <a:lnTo>
                  <a:pt x="94762" y="460672"/>
                </a:lnTo>
                <a:lnTo>
                  <a:pt x="128497" y="420500"/>
                </a:lnTo>
                <a:lnTo>
                  <a:pt x="163139" y="379893"/>
                </a:lnTo>
                <a:lnTo>
                  <a:pt x="198587" y="339418"/>
                </a:lnTo>
                <a:lnTo>
                  <a:pt x="234741" y="299641"/>
                </a:lnTo>
                <a:lnTo>
                  <a:pt x="271501" y="261132"/>
                </a:lnTo>
                <a:lnTo>
                  <a:pt x="308767" y="224456"/>
                </a:lnTo>
                <a:lnTo>
                  <a:pt x="346438" y="190182"/>
                </a:lnTo>
                <a:lnTo>
                  <a:pt x="384415" y="158877"/>
                </a:lnTo>
                <a:lnTo>
                  <a:pt x="422596" y="131109"/>
                </a:lnTo>
                <a:lnTo>
                  <a:pt x="460883" y="107444"/>
                </a:lnTo>
                <a:lnTo>
                  <a:pt x="506426" y="83455"/>
                </a:lnTo>
                <a:lnTo>
                  <a:pt x="552531" y="62269"/>
                </a:lnTo>
                <a:lnTo>
                  <a:pt x="599216" y="43993"/>
                </a:lnTo>
                <a:lnTo>
                  <a:pt x="646502" y="28733"/>
                </a:lnTo>
                <a:lnTo>
                  <a:pt x="694406" y="16597"/>
                </a:lnTo>
                <a:lnTo>
                  <a:pt x="742950" y="7691"/>
                </a:lnTo>
                <a:lnTo>
                  <a:pt x="792152" y="2123"/>
                </a:lnTo>
                <a:lnTo>
                  <a:pt x="842032" y="0"/>
                </a:lnTo>
                <a:lnTo>
                  <a:pt x="892609" y="1428"/>
                </a:lnTo>
                <a:lnTo>
                  <a:pt x="943903" y="6515"/>
                </a:lnTo>
                <a:lnTo>
                  <a:pt x="995934" y="15369"/>
                </a:lnTo>
                <a:lnTo>
                  <a:pt x="1038064" y="26138"/>
                </a:lnTo>
                <a:lnTo>
                  <a:pt x="1081830" y="41095"/>
                </a:lnTo>
                <a:lnTo>
                  <a:pt x="1126900" y="59683"/>
                </a:lnTo>
                <a:lnTo>
                  <a:pt x="1172941" y="81346"/>
                </a:lnTo>
                <a:lnTo>
                  <a:pt x="1219622" y="105529"/>
                </a:lnTo>
                <a:lnTo>
                  <a:pt x="1266611" y="131675"/>
                </a:lnTo>
                <a:lnTo>
                  <a:pt x="1313576" y="159228"/>
                </a:lnTo>
                <a:lnTo>
                  <a:pt x="1360186" y="187632"/>
                </a:lnTo>
                <a:lnTo>
                  <a:pt x="1406108" y="216332"/>
                </a:lnTo>
                <a:lnTo>
                  <a:pt x="1451010" y="244772"/>
                </a:lnTo>
                <a:lnTo>
                  <a:pt x="1494561" y="272395"/>
                </a:lnTo>
                <a:lnTo>
                  <a:pt x="1536429" y="298646"/>
                </a:lnTo>
                <a:lnTo>
                  <a:pt x="1576282" y="322968"/>
                </a:lnTo>
                <a:lnTo>
                  <a:pt x="1613789" y="344807"/>
                </a:lnTo>
                <a:lnTo>
                  <a:pt x="1665513" y="374870"/>
                </a:lnTo>
                <a:lnTo>
                  <a:pt x="1709621" y="402133"/>
                </a:lnTo>
                <a:lnTo>
                  <a:pt x="1748554" y="427455"/>
                </a:lnTo>
                <a:lnTo>
                  <a:pt x="1784753" y="451696"/>
                </a:lnTo>
                <a:lnTo>
                  <a:pt x="1820658" y="475713"/>
                </a:lnTo>
                <a:lnTo>
                  <a:pt x="1858710" y="500367"/>
                </a:lnTo>
                <a:lnTo>
                  <a:pt x="1901350" y="526517"/>
                </a:lnTo>
                <a:lnTo>
                  <a:pt x="1951018" y="555022"/>
                </a:lnTo>
                <a:lnTo>
                  <a:pt x="2010155" y="586742"/>
                </a:lnTo>
              </a:path>
            </a:pathLst>
          </a:custGeom>
          <a:ln w="76200">
            <a:solidFill>
              <a:srgbClr val="93D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549400" y="2850007"/>
            <a:ext cx="1143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6555A"/>
                </a:solidFill>
                <a:latin typeface="Arial"/>
                <a:cs typeface="Arial"/>
              </a:rPr>
              <a:t>4</a:t>
            </a:r>
            <a:r>
              <a:rPr sz="2400" spc="-6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6555A"/>
                </a:solidFill>
                <a:latin typeface="Arial"/>
                <a:cs typeface="Arial"/>
              </a:rPr>
              <a:t>weeks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25010" y="2850007"/>
            <a:ext cx="1143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6555A"/>
                </a:solidFill>
                <a:latin typeface="Arial"/>
                <a:cs typeface="Arial"/>
              </a:rPr>
              <a:t>4</a:t>
            </a:r>
            <a:r>
              <a:rPr sz="2400" spc="-7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6555A"/>
                </a:solidFill>
                <a:latin typeface="Arial"/>
                <a:cs typeface="Arial"/>
              </a:rPr>
              <a:t>weeks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506082" y="2843021"/>
            <a:ext cx="1143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6555A"/>
                </a:solidFill>
                <a:latin typeface="Arial"/>
                <a:cs typeface="Arial"/>
              </a:rPr>
              <a:t>4</a:t>
            </a:r>
            <a:r>
              <a:rPr sz="2400" spc="-7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6555A"/>
                </a:solidFill>
                <a:latin typeface="Arial"/>
                <a:cs typeface="Arial"/>
              </a:rPr>
              <a:t>weeks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977630" y="2855721"/>
            <a:ext cx="1143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6555A"/>
                </a:solidFill>
                <a:latin typeface="Arial"/>
                <a:cs typeface="Arial"/>
              </a:rPr>
              <a:t>4</a:t>
            </a:r>
            <a:r>
              <a:rPr sz="2400" spc="-7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6555A"/>
                </a:solidFill>
                <a:latin typeface="Arial"/>
                <a:cs typeface="Arial"/>
              </a:rPr>
              <a:t>weeks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02030" y="3236214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5999" y="0"/>
                </a:lnTo>
              </a:path>
            </a:pathLst>
          </a:custGeom>
          <a:ln w="50292">
            <a:solidFill>
              <a:srgbClr val="5655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20317" y="3070098"/>
            <a:ext cx="0" cy="365760"/>
          </a:xfrm>
          <a:custGeom>
            <a:avLst/>
            <a:gdLst/>
            <a:ahLst/>
            <a:cxnLst/>
            <a:rect l="l" t="t" r="r" b="b"/>
            <a:pathLst>
              <a:path h="365760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4196">
            <a:solidFill>
              <a:srgbClr val="5655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88029" y="3070098"/>
            <a:ext cx="0" cy="365760"/>
          </a:xfrm>
          <a:custGeom>
            <a:avLst/>
            <a:gdLst/>
            <a:ahLst/>
            <a:cxnLst/>
            <a:rect l="l" t="t" r="r" b="b"/>
            <a:pathLst>
              <a:path h="365760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4196">
            <a:solidFill>
              <a:srgbClr val="5655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67861" y="3230117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50292">
            <a:solidFill>
              <a:srgbClr val="5655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86150" y="3064001"/>
            <a:ext cx="0" cy="365760"/>
          </a:xfrm>
          <a:custGeom>
            <a:avLst/>
            <a:gdLst/>
            <a:ahLst/>
            <a:cxnLst/>
            <a:rect l="l" t="t" r="r" b="b"/>
            <a:pathLst>
              <a:path h="365760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4196">
            <a:solidFill>
              <a:srgbClr val="5655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53861" y="3064001"/>
            <a:ext cx="0" cy="365760"/>
          </a:xfrm>
          <a:custGeom>
            <a:avLst/>
            <a:gdLst/>
            <a:ahLst/>
            <a:cxnLst/>
            <a:rect l="l" t="t" r="r" b="b"/>
            <a:pathLst>
              <a:path h="365760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4196">
            <a:solidFill>
              <a:srgbClr val="5655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59602" y="3228594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50292">
            <a:solidFill>
              <a:srgbClr val="5655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77890" y="3062477"/>
            <a:ext cx="0" cy="365760"/>
          </a:xfrm>
          <a:custGeom>
            <a:avLst/>
            <a:gdLst/>
            <a:ahLst/>
            <a:cxnLst/>
            <a:rect l="l" t="t" r="r" b="b"/>
            <a:pathLst>
              <a:path h="365760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4196">
            <a:solidFill>
              <a:srgbClr val="5655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245602" y="3062477"/>
            <a:ext cx="0" cy="365760"/>
          </a:xfrm>
          <a:custGeom>
            <a:avLst/>
            <a:gdLst/>
            <a:ahLst/>
            <a:cxnLst/>
            <a:rect l="l" t="t" r="r" b="b"/>
            <a:pathLst>
              <a:path h="365760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4196">
            <a:solidFill>
              <a:srgbClr val="5655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401050" y="3228594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50292">
            <a:solidFill>
              <a:srgbClr val="5655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419338" y="3062477"/>
            <a:ext cx="0" cy="365760"/>
          </a:xfrm>
          <a:custGeom>
            <a:avLst/>
            <a:gdLst/>
            <a:ahLst/>
            <a:cxnLst/>
            <a:rect l="l" t="t" r="r" b="b"/>
            <a:pathLst>
              <a:path h="365760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4196">
            <a:solidFill>
              <a:srgbClr val="5655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687050" y="3062477"/>
            <a:ext cx="0" cy="365760"/>
          </a:xfrm>
          <a:custGeom>
            <a:avLst/>
            <a:gdLst/>
            <a:ahLst/>
            <a:cxnLst/>
            <a:rect l="l" t="t" r="r" b="b"/>
            <a:pathLst>
              <a:path h="365760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44196">
            <a:solidFill>
              <a:srgbClr val="5655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38022" y="5535929"/>
            <a:ext cx="9865360" cy="325120"/>
          </a:xfrm>
          <a:custGeom>
            <a:avLst/>
            <a:gdLst/>
            <a:ahLst/>
            <a:cxnLst/>
            <a:rect l="l" t="t" r="r" b="b"/>
            <a:pathLst>
              <a:path w="9865360" h="325120">
                <a:moveTo>
                  <a:pt x="9864852" y="0"/>
                </a:moveTo>
                <a:lnTo>
                  <a:pt x="0" y="0"/>
                </a:lnTo>
                <a:lnTo>
                  <a:pt x="0" y="324612"/>
                </a:lnTo>
                <a:lnTo>
                  <a:pt x="9864852" y="324612"/>
                </a:lnTo>
                <a:lnTo>
                  <a:pt x="9864852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38022" y="5535929"/>
            <a:ext cx="9865360" cy="325120"/>
          </a:xfrm>
          <a:custGeom>
            <a:avLst/>
            <a:gdLst/>
            <a:ahLst/>
            <a:cxnLst/>
            <a:rect l="l" t="t" r="r" b="b"/>
            <a:pathLst>
              <a:path w="9865360" h="325120">
                <a:moveTo>
                  <a:pt x="0" y="324612"/>
                </a:moveTo>
                <a:lnTo>
                  <a:pt x="9864852" y="324612"/>
                </a:lnTo>
                <a:lnTo>
                  <a:pt x="9864852" y="0"/>
                </a:lnTo>
                <a:lnTo>
                  <a:pt x="0" y="0"/>
                </a:lnTo>
                <a:lnTo>
                  <a:pt x="0" y="324612"/>
                </a:lnTo>
                <a:close/>
              </a:path>
            </a:pathLst>
          </a:custGeom>
          <a:ln w="25908">
            <a:solidFill>
              <a:srgbClr val="3D3C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524627" y="5495340"/>
            <a:ext cx="692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11886" y="5301234"/>
            <a:ext cx="684530" cy="794385"/>
          </a:xfrm>
          <a:custGeom>
            <a:avLst/>
            <a:gdLst/>
            <a:ahLst/>
            <a:cxnLst/>
            <a:rect l="l" t="t" r="r" b="b"/>
            <a:pathLst>
              <a:path w="684530" h="794385">
                <a:moveTo>
                  <a:pt x="342138" y="0"/>
                </a:moveTo>
                <a:lnTo>
                  <a:pt x="0" y="0"/>
                </a:lnTo>
                <a:lnTo>
                  <a:pt x="342138" y="397001"/>
                </a:lnTo>
                <a:lnTo>
                  <a:pt x="0" y="794003"/>
                </a:lnTo>
                <a:lnTo>
                  <a:pt x="342138" y="794003"/>
                </a:lnTo>
                <a:lnTo>
                  <a:pt x="684276" y="397001"/>
                </a:lnTo>
                <a:lnTo>
                  <a:pt x="3421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11886" y="5301234"/>
            <a:ext cx="684530" cy="794385"/>
          </a:xfrm>
          <a:custGeom>
            <a:avLst/>
            <a:gdLst/>
            <a:ahLst/>
            <a:cxnLst/>
            <a:rect l="l" t="t" r="r" b="b"/>
            <a:pathLst>
              <a:path w="684530" h="794385">
                <a:moveTo>
                  <a:pt x="0" y="0"/>
                </a:moveTo>
                <a:lnTo>
                  <a:pt x="342138" y="0"/>
                </a:lnTo>
                <a:lnTo>
                  <a:pt x="684276" y="397001"/>
                </a:lnTo>
                <a:lnTo>
                  <a:pt x="342138" y="794003"/>
                </a:lnTo>
                <a:lnTo>
                  <a:pt x="0" y="794003"/>
                </a:lnTo>
                <a:lnTo>
                  <a:pt x="342138" y="39700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3185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9800" y="4712208"/>
            <a:ext cx="1329055" cy="407034"/>
          </a:xfrm>
          <a:custGeom>
            <a:avLst/>
            <a:gdLst/>
            <a:ahLst/>
            <a:cxnLst/>
            <a:rect l="l" t="t" r="r" b="b"/>
            <a:pathLst>
              <a:path w="1329054" h="407035">
                <a:moveTo>
                  <a:pt x="1197355" y="0"/>
                </a:moveTo>
                <a:lnTo>
                  <a:pt x="0" y="0"/>
                </a:lnTo>
                <a:lnTo>
                  <a:pt x="131572" y="203454"/>
                </a:lnTo>
                <a:lnTo>
                  <a:pt x="0" y="406908"/>
                </a:lnTo>
                <a:lnTo>
                  <a:pt x="1197355" y="406908"/>
                </a:lnTo>
                <a:lnTo>
                  <a:pt x="1328927" y="203454"/>
                </a:lnTo>
                <a:lnTo>
                  <a:pt x="1197355" y="0"/>
                </a:lnTo>
                <a:close/>
              </a:path>
            </a:pathLst>
          </a:custGeom>
          <a:solidFill>
            <a:srgbClr val="379A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2396" y="4306823"/>
            <a:ext cx="1327785" cy="405765"/>
          </a:xfrm>
          <a:custGeom>
            <a:avLst/>
            <a:gdLst/>
            <a:ahLst/>
            <a:cxnLst/>
            <a:rect l="l" t="t" r="r" b="b"/>
            <a:pathLst>
              <a:path w="1327785" h="405764">
                <a:moveTo>
                  <a:pt x="1196339" y="0"/>
                </a:moveTo>
                <a:lnTo>
                  <a:pt x="0" y="0"/>
                </a:lnTo>
                <a:lnTo>
                  <a:pt x="131063" y="202692"/>
                </a:lnTo>
                <a:lnTo>
                  <a:pt x="0" y="405383"/>
                </a:lnTo>
                <a:lnTo>
                  <a:pt x="1196339" y="405383"/>
                </a:lnTo>
                <a:lnTo>
                  <a:pt x="1327403" y="202692"/>
                </a:lnTo>
                <a:lnTo>
                  <a:pt x="1196339" y="0"/>
                </a:lnTo>
                <a:close/>
              </a:path>
            </a:pathLst>
          </a:custGeom>
          <a:solidFill>
            <a:srgbClr val="3BAD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63467" y="3913632"/>
            <a:ext cx="1329055" cy="405765"/>
          </a:xfrm>
          <a:custGeom>
            <a:avLst/>
            <a:gdLst/>
            <a:ahLst/>
            <a:cxnLst/>
            <a:rect l="l" t="t" r="r" b="b"/>
            <a:pathLst>
              <a:path w="1329054" h="405764">
                <a:moveTo>
                  <a:pt x="1197864" y="0"/>
                </a:moveTo>
                <a:lnTo>
                  <a:pt x="0" y="0"/>
                </a:lnTo>
                <a:lnTo>
                  <a:pt x="131064" y="202692"/>
                </a:lnTo>
                <a:lnTo>
                  <a:pt x="0" y="405384"/>
                </a:lnTo>
                <a:lnTo>
                  <a:pt x="1197864" y="405384"/>
                </a:lnTo>
                <a:lnTo>
                  <a:pt x="1328928" y="202692"/>
                </a:lnTo>
                <a:lnTo>
                  <a:pt x="1197864" y="0"/>
                </a:lnTo>
                <a:close/>
              </a:path>
            </a:pathLst>
          </a:custGeom>
          <a:solidFill>
            <a:srgbClr val="40B8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16251" y="3506723"/>
            <a:ext cx="1329055" cy="407034"/>
          </a:xfrm>
          <a:custGeom>
            <a:avLst/>
            <a:gdLst/>
            <a:ahLst/>
            <a:cxnLst/>
            <a:rect l="l" t="t" r="r" b="b"/>
            <a:pathLst>
              <a:path w="1329054" h="407035">
                <a:moveTo>
                  <a:pt x="1197356" y="0"/>
                </a:moveTo>
                <a:lnTo>
                  <a:pt x="0" y="0"/>
                </a:lnTo>
                <a:lnTo>
                  <a:pt x="131572" y="203453"/>
                </a:lnTo>
                <a:lnTo>
                  <a:pt x="0" y="406907"/>
                </a:lnTo>
                <a:lnTo>
                  <a:pt x="1197356" y="406907"/>
                </a:lnTo>
                <a:lnTo>
                  <a:pt x="1328927" y="203453"/>
                </a:lnTo>
                <a:lnTo>
                  <a:pt x="1197356" y="0"/>
                </a:lnTo>
                <a:close/>
              </a:path>
            </a:pathLst>
          </a:custGeom>
          <a:solidFill>
            <a:srgbClr val="44C0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33898" y="424053"/>
            <a:ext cx="2130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Iterative</a:t>
            </a:r>
            <a:r>
              <a:rPr spc="-210" dirty="0"/>
              <a:t> </a:t>
            </a:r>
            <a:r>
              <a:rPr spc="-50" dirty="0"/>
              <a:t>Work</a:t>
            </a:r>
          </a:p>
        </p:txBody>
      </p:sp>
      <p:sp>
        <p:nvSpPr>
          <p:cNvPr id="7" name="object 7"/>
          <p:cNvSpPr/>
          <p:nvPr/>
        </p:nvSpPr>
        <p:spPr>
          <a:xfrm>
            <a:off x="1973579" y="2655570"/>
            <a:ext cx="86995" cy="457200"/>
          </a:xfrm>
          <a:custGeom>
            <a:avLst/>
            <a:gdLst/>
            <a:ahLst/>
            <a:cxnLst/>
            <a:rect l="l" t="t" r="r" b="b"/>
            <a:pathLst>
              <a:path w="86994" h="457200">
                <a:moveTo>
                  <a:pt x="28956" y="370331"/>
                </a:moveTo>
                <a:lnTo>
                  <a:pt x="0" y="370331"/>
                </a:lnTo>
                <a:lnTo>
                  <a:pt x="43433" y="457200"/>
                </a:lnTo>
                <a:lnTo>
                  <a:pt x="79629" y="384809"/>
                </a:lnTo>
                <a:lnTo>
                  <a:pt x="28956" y="384809"/>
                </a:lnTo>
                <a:lnTo>
                  <a:pt x="28956" y="370331"/>
                </a:lnTo>
                <a:close/>
              </a:path>
              <a:path w="86994" h="457200">
                <a:moveTo>
                  <a:pt x="57912" y="0"/>
                </a:moveTo>
                <a:lnTo>
                  <a:pt x="28956" y="0"/>
                </a:lnTo>
                <a:lnTo>
                  <a:pt x="28956" y="384809"/>
                </a:lnTo>
                <a:lnTo>
                  <a:pt x="57912" y="384809"/>
                </a:lnTo>
                <a:lnTo>
                  <a:pt x="57912" y="0"/>
                </a:lnTo>
                <a:close/>
              </a:path>
              <a:path w="86994" h="457200">
                <a:moveTo>
                  <a:pt x="86868" y="370331"/>
                </a:moveTo>
                <a:lnTo>
                  <a:pt x="57912" y="370331"/>
                </a:lnTo>
                <a:lnTo>
                  <a:pt x="57912" y="384809"/>
                </a:lnTo>
                <a:lnTo>
                  <a:pt x="79629" y="384809"/>
                </a:lnTo>
                <a:lnTo>
                  <a:pt x="86868" y="370331"/>
                </a:lnTo>
                <a:close/>
              </a:path>
            </a:pathLst>
          </a:custGeom>
          <a:solidFill>
            <a:srgbClr val="4BC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40608" y="3112770"/>
            <a:ext cx="86995" cy="457200"/>
          </a:xfrm>
          <a:custGeom>
            <a:avLst/>
            <a:gdLst/>
            <a:ahLst/>
            <a:cxnLst/>
            <a:rect l="l" t="t" r="r" b="b"/>
            <a:pathLst>
              <a:path w="86995" h="457200">
                <a:moveTo>
                  <a:pt x="28955" y="370331"/>
                </a:moveTo>
                <a:lnTo>
                  <a:pt x="0" y="370331"/>
                </a:lnTo>
                <a:lnTo>
                  <a:pt x="43433" y="457200"/>
                </a:lnTo>
                <a:lnTo>
                  <a:pt x="79628" y="384809"/>
                </a:lnTo>
                <a:lnTo>
                  <a:pt x="28955" y="384809"/>
                </a:lnTo>
                <a:lnTo>
                  <a:pt x="28955" y="370331"/>
                </a:lnTo>
                <a:close/>
              </a:path>
              <a:path w="86995" h="457200">
                <a:moveTo>
                  <a:pt x="57912" y="0"/>
                </a:moveTo>
                <a:lnTo>
                  <a:pt x="28955" y="0"/>
                </a:lnTo>
                <a:lnTo>
                  <a:pt x="28955" y="384809"/>
                </a:lnTo>
                <a:lnTo>
                  <a:pt x="57912" y="384809"/>
                </a:lnTo>
                <a:lnTo>
                  <a:pt x="57912" y="0"/>
                </a:lnTo>
                <a:close/>
              </a:path>
              <a:path w="86995" h="457200">
                <a:moveTo>
                  <a:pt x="86867" y="370331"/>
                </a:moveTo>
                <a:lnTo>
                  <a:pt x="57912" y="370331"/>
                </a:lnTo>
                <a:lnTo>
                  <a:pt x="57912" y="384809"/>
                </a:lnTo>
                <a:lnTo>
                  <a:pt x="79628" y="384809"/>
                </a:lnTo>
                <a:lnTo>
                  <a:pt x="86867" y="370331"/>
                </a:lnTo>
                <a:close/>
              </a:path>
            </a:pathLst>
          </a:custGeom>
          <a:solidFill>
            <a:srgbClr val="44C0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49723" y="3455670"/>
            <a:ext cx="86995" cy="457200"/>
          </a:xfrm>
          <a:custGeom>
            <a:avLst/>
            <a:gdLst/>
            <a:ahLst/>
            <a:cxnLst/>
            <a:rect l="l" t="t" r="r" b="b"/>
            <a:pathLst>
              <a:path w="86995" h="457200">
                <a:moveTo>
                  <a:pt x="28955" y="370331"/>
                </a:moveTo>
                <a:lnTo>
                  <a:pt x="0" y="370331"/>
                </a:lnTo>
                <a:lnTo>
                  <a:pt x="43434" y="457199"/>
                </a:lnTo>
                <a:lnTo>
                  <a:pt x="79628" y="384809"/>
                </a:lnTo>
                <a:lnTo>
                  <a:pt x="28955" y="384809"/>
                </a:lnTo>
                <a:lnTo>
                  <a:pt x="28955" y="370331"/>
                </a:lnTo>
                <a:close/>
              </a:path>
              <a:path w="86995" h="457200">
                <a:moveTo>
                  <a:pt x="57912" y="0"/>
                </a:moveTo>
                <a:lnTo>
                  <a:pt x="28955" y="0"/>
                </a:lnTo>
                <a:lnTo>
                  <a:pt x="28955" y="384809"/>
                </a:lnTo>
                <a:lnTo>
                  <a:pt x="57912" y="384809"/>
                </a:lnTo>
                <a:lnTo>
                  <a:pt x="57912" y="0"/>
                </a:lnTo>
                <a:close/>
              </a:path>
              <a:path w="86995" h="457200">
                <a:moveTo>
                  <a:pt x="86867" y="370331"/>
                </a:moveTo>
                <a:lnTo>
                  <a:pt x="57912" y="370331"/>
                </a:lnTo>
                <a:lnTo>
                  <a:pt x="57912" y="384809"/>
                </a:lnTo>
                <a:lnTo>
                  <a:pt x="79628" y="384809"/>
                </a:lnTo>
                <a:lnTo>
                  <a:pt x="86867" y="370331"/>
                </a:lnTo>
                <a:close/>
              </a:path>
            </a:pathLst>
          </a:custGeom>
          <a:solidFill>
            <a:srgbClr val="40B8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84747" y="3934205"/>
            <a:ext cx="86995" cy="457200"/>
          </a:xfrm>
          <a:custGeom>
            <a:avLst/>
            <a:gdLst/>
            <a:ahLst/>
            <a:cxnLst/>
            <a:rect l="l" t="t" r="r" b="b"/>
            <a:pathLst>
              <a:path w="86995" h="457200">
                <a:moveTo>
                  <a:pt x="28955" y="370332"/>
                </a:moveTo>
                <a:lnTo>
                  <a:pt x="0" y="370332"/>
                </a:lnTo>
                <a:lnTo>
                  <a:pt x="43434" y="457200"/>
                </a:lnTo>
                <a:lnTo>
                  <a:pt x="79628" y="384810"/>
                </a:lnTo>
                <a:lnTo>
                  <a:pt x="28955" y="384810"/>
                </a:lnTo>
                <a:lnTo>
                  <a:pt x="28955" y="370332"/>
                </a:lnTo>
                <a:close/>
              </a:path>
              <a:path w="86995" h="457200">
                <a:moveTo>
                  <a:pt x="57912" y="0"/>
                </a:moveTo>
                <a:lnTo>
                  <a:pt x="28955" y="0"/>
                </a:lnTo>
                <a:lnTo>
                  <a:pt x="28955" y="384810"/>
                </a:lnTo>
                <a:lnTo>
                  <a:pt x="57912" y="384810"/>
                </a:lnTo>
                <a:lnTo>
                  <a:pt x="57912" y="0"/>
                </a:lnTo>
                <a:close/>
              </a:path>
              <a:path w="86995" h="457200">
                <a:moveTo>
                  <a:pt x="86867" y="370332"/>
                </a:moveTo>
                <a:lnTo>
                  <a:pt x="57912" y="370332"/>
                </a:lnTo>
                <a:lnTo>
                  <a:pt x="57912" y="384810"/>
                </a:lnTo>
                <a:lnTo>
                  <a:pt x="79628" y="384810"/>
                </a:lnTo>
                <a:lnTo>
                  <a:pt x="86867" y="370332"/>
                </a:lnTo>
                <a:close/>
              </a:path>
            </a:pathLst>
          </a:custGeom>
          <a:solidFill>
            <a:srgbClr val="379A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06056" y="4341114"/>
            <a:ext cx="86995" cy="457200"/>
          </a:xfrm>
          <a:custGeom>
            <a:avLst/>
            <a:gdLst/>
            <a:ahLst/>
            <a:cxnLst/>
            <a:rect l="l" t="t" r="r" b="b"/>
            <a:pathLst>
              <a:path w="86995" h="457200">
                <a:moveTo>
                  <a:pt x="28955" y="370331"/>
                </a:moveTo>
                <a:lnTo>
                  <a:pt x="0" y="370331"/>
                </a:lnTo>
                <a:lnTo>
                  <a:pt x="43434" y="457200"/>
                </a:lnTo>
                <a:lnTo>
                  <a:pt x="79628" y="384810"/>
                </a:lnTo>
                <a:lnTo>
                  <a:pt x="28955" y="384810"/>
                </a:lnTo>
                <a:lnTo>
                  <a:pt x="28955" y="370331"/>
                </a:lnTo>
                <a:close/>
              </a:path>
              <a:path w="86995" h="457200">
                <a:moveTo>
                  <a:pt x="57912" y="0"/>
                </a:moveTo>
                <a:lnTo>
                  <a:pt x="28955" y="0"/>
                </a:lnTo>
                <a:lnTo>
                  <a:pt x="28955" y="384810"/>
                </a:lnTo>
                <a:lnTo>
                  <a:pt x="57912" y="384810"/>
                </a:lnTo>
                <a:lnTo>
                  <a:pt x="57912" y="0"/>
                </a:lnTo>
                <a:close/>
              </a:path>
              <a:path w="86995" h="457200">
                <a:moveTo>
                  <a:pt x="86868" y="370331"/>
                </a:moveTo>
                <a:lnTo>
                  <a:pt x="57912" y="370331"/>
                </a:lnTo>
                <a:lnTo>
                  <a:pt x="57912" y="384810"/>
                </a:lnTo>
                <a:lnTo>
                  <a:pt x="79628" y="384810"/>
                </a:lnTo>
                <a:lnTo>
                  <a:pt x="86868" y="370331"/>
                </a:lnTo>
                <a:close/>
              </a:path>
            </a:pathLst>
          </a:custGeom>
          <a:solidFill>
            <a:srgbClr val="3185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63116" y="2124202"/>
            <a:ext cx="913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 marR="5080" indent="-444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P</a:t>
            </a:r>
            <a:r>
              <a:rPr sz="1800" spc="-15" dirty="0">
                <a:solidFill>
                  <a:srgbClr val="56555A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te</a:t>
            </a:r>
            <a:r>
              <a:rPr sz="1800" spc="-15" dirty="0">
                <a:solidFill>
                  <a:srgbClr val="56555A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tial  Change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7323" y="3093720"/>
            <a:ext cx="1329055" cy="405765"/>
          </a:xfrm>
          <a:custGeom>
            <a:avLst/>
            <a:gdLst/>
            <a:ahLst/>
            <a:cxnLst/>
            <a:rect l="l" t="t" r="r" b="b"/>
            <a:pathLst>
              <a:path w="1329055" h="405764">
                <a:moveTo>
                  <a:pt x="1197864" y="0"/>
                </a:moveTo>
                <a:lnTo>
                  <a:pt x="0" y="0"/>
                </a:lnTo>
                <a:lnTo>
                  <a:pt x="131038" y="202691"/>
                </a:lnTo>
                <a:lnTo>
                  <a:pt x="0" y="405383"/>
                </a:lnTo>
                <a:lnTo>
                  <a:pt x="1197864" y="405383"/>
                </a:lnTo>
                <a:lnTo>
                  <a:pt x="1328927" y="202691"/>
                </a:lnTo>
                <a:lnTo>
                  <a:pt x="1197864" y="0"/>
                </a:lnTo>
                <a:close/>
              </a:path>
            </a:pathLst>
          </a:custGeom>
          <a:solidFill>
            <a:srgbClr val="4BC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48728" y="5099303"/>
            <a:ext cx="1327785" cy="405765"/>
          </a:xfrm>
          <a:custGeom>
            <a:avLst/>
            <a:gdLst/>
            <a:ahLst/>
            <a:cxnLst/>
            <a:rect l="l" t="t" r="r" b="b"/>
            <a:pathLst>
              <a:path w="1327784" h="405764">
                <a:moveTo>
                  <a:pt x="1196340" y="0"/>
                </a:moveTo>
                <a:lnTo>
                  <a:pt x="0" y="0"/>
                </a:lnTo>
                <a:lnTo>
                  <a:pt x="131064" y="202692"/>
                </a:lnTo>
                <a:lnTo>
                  <a:pt x="0" y="405384"/>
                </a:lnTo>
                <a:lnTo>
                  <a:pt x="1196340" y="405384"/>
                </a:lnTo>
                <a:lnTo>
                  <a:pt x="1327403" y="202692"/>
                </a:lnTo>
                <a:lnTo>
                  <a:pt x="1196340" y="0"/>
                </a:lnTo>
                <a:close/>
              </a:path>
            </a:pathLst>
          </a:custGeom>
          <a:solidFill>
            <a:srgbClr val="379A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76131" y="5539740"/>
            <a:ext cx="1329055" cy="407034"/>
          </a:xfrm>
          <a:custGeom>
            <a:avLst/>
            <a:gdLst/>
            <a:ahLst/>
            <a:cxnLst/>
            <a:rect l="l" t="t" r="r" b="b"/>
            <a:pathLst>
              <a:path w="1329054" h="407035">
                <a:moveTo>
                  <a:pt x="1197356" y="0"/>
                </a:moveTo>
                <a:lnTo>
                  <a:pt x="0" y="0"/>
                </a:lnTo>
                <a:lnTo>
                  <a:pt x="131572" y="203454"/>
                </a:lnTo>
                <a:lnTo>
                  <a:pt x="0" y="406908"/>
                </a:lnTo>
                <a:lnTo>
                  <a:pt x="1197356" y="406908"/>
                </a:lnTo>
                <a:lnTo>
                  <a:pt x="1328927" y="203454"/>
                </a:lnTo>
                <a:lnTo>
                  <a:pt x="1197356" y="0"/>
                </a:lnTo>
                <a:close/>
              </a:path>
            </a:pathLst>
          </a:custGeom>
          <a:solidFill>
            <a:srgbClr val="3185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05059" y="5946647"/>
            <a:ext cx="1329055" cy="407034"/>
          </a:xfrm>
          <a:custGeom>
            <a:avLst/>
            <a:gdLst/>
            <a:ahLst/>
            <a:cxnLst/>
            <a:rect l="l" t="t" r="r" b="b"/>
            <a:pathLst>
              <a:path w="1329054" h="407035">
                <a:moveTo>
                  <a:pt x="1197356" y="0"/>
                </a:moveTo>
                <a:lnTo>
                  <a:pt x="0" y="0"/>
                </a:lnTo>
                <a:lnTo>
                  <a:pt x="131572" y="203453"/>
                </a:lnTo>
                <a:lnTo>
                  <a:pt x="0" y="406907"/>
                </a:lnTo>
                <a:lnTo>
                  <a:pt x="1197356" y="406907"/>
                </a:lnTo>
                <a:lnTo>
                  <a:pt x="1328928" y="203453"/>
                </a:lnTo>
                <a:lnTo>
                  <a:pt x="1197356" y="0"/>
                </a:lnTo>
                <a:close/>
              </a:path>
            </a:pathLst>
          </a:custGeom>
          <a:solidFill>
            <a:srgbClr val="3185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883154" y="2553461"/>
            <a:ext cx="913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 marR="5080" indent="-444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P</a:t>
            </a:r>
            <a:r>
              <a:rPr sz="1800" spc="-15" dirty="0">
                <a:solidFill>
                  <a:srgbClr val="56555A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te</a:t>
            </a:r>
            <a:r>
              <a:rPr sz="1800" spc="-15" dirty="0">
                <a:solidFill>
                  <a:srgbClr val="56555A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tial  Change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39005" y="2939034"/>
            <a:ext cx="913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 marR="5080" indent="-444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P</a:t>
            </a:r>
            <a:r>
              <a:rPr sz="1800" spc="-15" dirty="0">
                <a:solidFill>
                  <a:srgbClr val="56555A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te</a:t>
            </a:r>
            <a:r>
              <a:rPr sz="1800" spc="-15" dirty="0">
                <a:solidFill>
                  <a:srgbClr val="56555A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tial  Change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83682" y="3420617"/>
            <a:ext cx="9137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P</a:t>
            </a:r>
            <a:r>
              <a:rPr sz="1800" spc="-15" dirty="0">
                <a:solidFill>
                  <a:srgbClr val="56555A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te</a:t>
            </a:r>
            <a:r>
              <a:rPr sz="1800" spc="-15" dirty="0">
                <a:solidFill>
                  <a:srgbClr val="56555A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tial</a:t>
            </a:r>
            <a:endParaRPr sz="18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</a:pPr>
            <a:r>
              <a:rPr sz="1800" spc="-10" dirty="0">
                <a:solidFill>
                  <a:srgbClr val="56555A"/>
                </a:solidFill>
                <a:latin typeface="Arial"/>
                <a:cs typeface="Arial"/>
              </a:rPr>
              <a:t>Change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19976" y="3828415"/>
            <a:ext cx="913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 marR="5080" indent="-444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P</a:t>
            </a:r>
            <a:r>
              <a:rPr sz="1800" spc="-15" dirty="0">
                <a:solidFill>
                  <a:srgbClr val="56555A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te</a:t>
            </a:r>
            <a:r>
              <a:rPr sz="1800" spc="-15" dirty="0">
                <a:solidFill>
                  <a:srgbClr val="56555A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tial  Change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11133" y="4162425"/>
            <a:ext cx="9137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P</a:t>
            </a:r>
            <a:r>
              <a:rPr sz="1800" spc="-15" dirty="0">
                <a:solidFill>
                  <a:srgbClr val="56555A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te</a:t>
            </a:r>
            <a:r>
              <a:rPr sz="1800" spc="-15" dirty="0">
                <a:solidFill>
                  <a:srgbClr val="56555A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tial</a:t>
            </a:r>
            <a:endParaRPr sz="18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</a:pPr>
            <a:r>
              <a:rPr sz="1800" spc="-10" dirty="0">
                <a:solidFill>
                  <a:srgbClr val="56555A"/>
                </a:solidFill>
                <a:latin typeface="Arial"/>
                <a:cs typeface="Arial"/>
              </a:rPr>
              <a:t>Change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968483" y="5168646"/>
            <a:ext cx="86995" cy="457200"/>
          </a:xfrm>
          <a:custGeom>
            <a:avLst/>
            <a:gdLst/>
            <a:ahLst/>
            <a:cxnLst/>
            <a:rect l="l" t="t" r="r" b="b"/>
            <a:pathLst>
              <a:path w="86995" h="457200">
                <a:moveTo>
                  <a:pt x="28956" y="370331"/>
                </a:moveTo>
                <a:lnTo>
                  <a:pt x="0" y="370331"/>
                </a:lnTo>
                <a:lnTo>
                  <a:pt x="43434" y="457199"/>
                </a:lnTo>
                <a:lnTo>
                  <a:pt x="79629" y="384809"/>
                </a:lnTo>
                <a:lnTo>
                  <a:pt x="28956" y="384809"/>
                </a:lnTo>
                <a:lnTo>
                  <a:pt x="28956" y="370331"/>
                </a:lnTo>
                <a:close/>
              </a:path>
              <a:path w="86995" h="457200">
                <a:moveTo>
                  <a:pt x="57912" y="0"/>
                </a:moveTo>
                <a:lnTo>
                  <a:pt x="28956" y="0"/>
                </a:lnTo>
                <a:lnTo>
                  <a:pt x="28956" y="384809"/>
                </a:lnTo>
                <a:lnTo>
                  <a:pt x="57912" y="384809"/>
                </a:lnTo>
                <a:lnTo>
                  <a:pt x="57912" y="0"/>
                </a:lnTo>
                <a:close/>
              </a:path>
              <a:path w="86995" h="457200">
                <a:moveTo>
                  <a:pt x="86868" y="370331"/>
                </a:moveTo>
                <a:lnTo>
                  <a:pt x="57912" y="370331"/>
                </a:lnTo>
                <a:lnTo>
                  <a:pt x="57912" y="384809"/>
                </a:lnTo>
                <a:lnTo>
                  <a:pt x="79629" y="384809"/>
                </a:lnTo>
                <a:lnTo>
                  <a:pt x="86868" y="370331"/>
                </a:lnTo>
                <a:close/>
              </a:path>
            </a:pathLst>
          </a:custGeom>
          <a:solidFill>
            <a:srgbClr val="3185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94419" y="4717541"/>
            <a:ext cx="86995" cy="457200"/>
          </a:xfrm>
          <a:custGeom>
            <a:avLst/>
            <a:gdLst/>
            <a:ahLst/>
            <a:cxnLst/>
            <a:rect l="l" t="t" r="r" b="b"/>
            <a:pathLst>
              <a:path w="86995" h="457200">
                <a:moveTo>
                  <a:pt x="28955" y="370331"/>
                </a:moveTo>
                <a:lnTo>
                  <a:pt x="0" y="370331"/>
                </a:lnTo>
                <a:lnTo>
                  <a:pt x="43433" y="457199"/>
                </a:lnTo>
                <a:lnTo>
                  <a:pt x="79628" y="384809"/>
                </a:lnTo>
                <a:lnTo>
                  <a:pt x="28955" y="384809"/>
                </a:lnTo>
                <a:lnTo>
                  <a:pt x="28955" y="370331"/>
                </a:lnTo>
                <a:close/>
              </a:path>
              <a:path w="86995" h="457200">
                <a:moveTo>
                  <a:pt x="57911" y="0"/>
                </a:moveTo>
                <a:lnTo>
                  <a:pt x="28955" y="0"/>
                </a:lnTo>
                <a:lnTo>
                  <a:pt x="28955" y="384809"/>
                </a:lnTo>
                <a:lnTo>
                  <a:pt x="57911" y="384809"/>
                </a:lnTo>
                <a:lnTo>
                  <a:pt x="57911" y="0"/>
                </a:lnTo>
                <a:close/>
              </a:path>
              <a:path w="86995" h="457200">
                <a:moveTo>
                  <a:pt x="86868" y="370331"/>
                </a:moveTo>
                <a:lnTo>
                  <a:pt x="57911" y="370331"/>
                </a:lnTo>
                <a:lnTo>
                  <a:pt x="57911" y="384809"/>
                </a:lnTo>
                <a:lnTo>
                  <a:pt x="79628" y="384809"/>
                </a:lnTo>
                <a:lnTo>
                  <a:pt x="86868" y="370331"/>
                </a:lnTo>
                <a:close/>
              </a:path>
            </a:pathLst>
          </a:custGeom>
          <a:solidFill>
            <a:srgbClr val="3185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583293" y="4627245"/>
            <a:ext cx="913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 marR="5080" indent="-444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P</a:t>
            </a:r>
            <a:r>
              <a:rPr sz="1800" spc="-15" dirty="0">
                <a:solidFill>
                  <a:srgbClr val="56555A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te</a:t>
            </a:r>
            <a:r>
              <a:rPr sz="1800" spc="-15" dirty="0">
                <a:solidFill>
                  <a:srgbClr val="56555A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tial  Change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15695" y="1537716"/>
            <a:ext cx="10640695" cy="405765"/>
          </a:xfrm>
          <a:custGeom>
            <a:avLst/>
            <a:gdLst/>
            <a:ahLst/>
            <a:cxnLst/>
            <a:rect l="l" t="t" r="r" b="b"/>
            <a:pathLst>
              <a:path w="10640695" h="405764">
                <a:moveTo>
                  <a:pt x="10509504" y="0"/>
                </a:moveTo>
                <a:lnTo>
                  <a:pt x="0" y="0"/>
                </a:lnTo>
                <a:lnTo>
                  <a:pt x="131025" y="202692"/>
                </a:lnTo>
                <a:lnTo>
                  <a:pt x="0" y="405384"/>
                </a:lnTo>
                <a:lnTo>
                  <a:pt x="10509504" y="405384"/>
                </a:lnTo>
                <a:lnTo>
                  <a:pt x="10640568" y="202692"/>
                </a:lnTo>
                <a:lnTo>
                  <a:pt x="10509504" y="0"/>
                </a:lnTo>
                <a:close/>
              </a:path>
            </a:pathLst>
          </a:custGeom>
          <a:solidFill>
            <a:srgbClr val="4BC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476115" y="1114425"/>
            <a:ext cx="292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6555A"/>
                </a:solidFill>
                <a:latin typeface="Arial"/>
                <a:cs typeface="Arial"/>
              </a:rPr>
              <a:t>2 </a:t>
            </a:r>
            <a:r>
              <a:rPr sz="2400" spc="-45" dirty="0">
                <a:solidFill>
                  <a:srgbClr val="56555A"/>
                </a:solidFill>
                <a:latin typeface="Arial"/>
                <a:cs typeface="Arial"/>
              </a:rPr>
              <a:t>Years </a:t>
            </a:r>
            <a:r>
              <a:rPr sz="2400" dirty="0">
                <a:solidFill>
                  <a:srgbClr val="56555A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56555A"/>
                </a:solidFill>
                <a:latin typeface="Arial"/>
                <a:cs typeface="Arial"/>
              </a:rPr>
              <a:t>No</a:t>
            </a:r>
            <a:r>
              <a:rPr sz="2400" spc="-8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6555A"/>
                </a:solidFill>
                <a:latin typeface="Arial"/>
                <a:cs typeface="Arial"/>
              </a:rPr>
              <a:t>Change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30622" y="5862624"/>
            <a:ext cx="26466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6555A"/>
                </a:solidFill>
                <a:latin typeface="Arial"/>
                <a:cs typeface="Arial"/>
              </a:rPr>
              <a:t>2 </a:t>
            </a:r>
            <a:r>
              <a:rPr sz="2400" spc="-15" dirty="0">
                <a:solidFill>
                  <a:srgbClr val="56555A"/>
                </a:solidFill>
                <a:latin typeface="Arial"/>
                <a:cs typeface="Arial"/>
              </a:rPr>
              <a:t>Week</a:t>
            </a:r>
            <a:r>
              <a:rPr sz="2400" spc="-8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6555A"/>
                </a:solidFill>
                <a:latin typeface="Arial"/>
                <a:cs typeface="Arial"/>
              </a:rPr>
              <a:t>Increments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8076" y="4509515"/>
            <a:ext cx="853440" cy="859790"/>
          </a:xfrm>
          <a:custGeom>
            <a:avLst/>
            <a:gdLst/>
            <a:ahLst/>
            <a:cxnLst/>
            <a:rect l="l" t="t" r="r" b="b"/>
            <a:pathLst>
              <a:path w="853440" h="859789">
                <a:moveTo>
                  <a:pt x="426720" y="0"/>
                </a:moveTo>
                <a:lnTo>
                  <a:pt x="380217" y="2521"/>
                </a:lnTo>
                <a:lnTo>
                  <a:pt x="335166" y="9912"/>
                </a:lnTo>
                <a:lnTo>
                  <a:pt x="291827" y="21909"/>
                </a:lnTo>
                <a:lnTo>
                  <a:pt x="250461" y="38250"/>
                </a:lnTo>
                <a:lnTo>
                  <a:pt x="211328" y="58673"/>
                </a:lnTo>
                <a:lnTo>
                  <a:pt x="174686" y="82917"/>
                </a:lnTo>
                <a:lnTo>
                  <a:pt x="140798" y="110719"/>
                </a:lnTo>
                <a:lnTo>
                  <a:pt x="109923" y="141817"/>
                </a:lnTo>
                <a:lnTo>
                  <a:pt x="82320" y="175948"/>
                </a:lnTo>
                <a:lnTo>
                  <a:pt x="58250" y="212851"/>
                </a:lnTo>
                <a:lnTo>
                  <a:pt x="37974" y="252264"/>
                </a:lnTo>
                <a:lnTo>
                  <a:pt x="21750" y="293924"/>
                </a:lnTo>
                <a:lnTo>
                  <a:pt x="9840" y="337570"/>
                </a:lnTo>
                <a:lnTo>
                  <a:pt x="2503" y="382938"/>
                </a:lnTo>
                <a:lnTo>
                  <a:pt x="0" y="429767"/>
                </a:lnTo>
                <a:lnTo>
                  <a:pt x="2503" y="476597"/>
                </a:lnTo>
                <a:lnTo>
                  <a:pt x="9840" y="521965"/>
                </a:lnTo>
                <a:lnTo>
                  <a:pt x="21750" y="565611"/>
                </a:lnTo>
                <a:lnTo>
                  <a:pt x="37974" y="607271"/>
                </a:lnTo>
                <a:lnTo>
                  <a:pt x="58250" y="646683"/>
                </a:lnTo>
                <a:lnTo>
                  <a:pt x="82320" y="683587"/>
                </a:lnTo>
                <a:lnTo>
                  <a:pt x="109923" y="717718"/>
                </a:lnTo>
                <a:lnTo>
                  <a:pt x="140798" y="748816"/>
                </a:lnTo>
                <a:lnTo>
                  <a:pt x="174686" y="776618"/>
                </a:lnTo>
                <a:lnTo>
                  <a:pt x="211328" y="800861"/>
                </a:lnTo>
                <a:lnTo>
                  <a:pt x="250461" y="821285"/>
                </a:lnTo>
                <a:lnTo>
                  <a:pt x="291827" y="837626"/>
                </a:lnTo>
                <a:lnTo>
                  <a:pt x="335166" y="849623"/>
                </a:lnTo>
                <a:lnTo>
                  <a:pt x="380217" y="857014"/>
                </a:lnTo>
                <a:lnTo>
                  <a:pt x="426720" y="859535"/>
                </a:lnTo>
                <a:lnTo>
                  <a:pt x="473222" y="857014"/>
                </a:lnTo>
                <a:lnTo>
                  <a:pt x="518273" y="849623"/>
                </a:lnTo>
                <a:lnTo>
                  <a:pt x="561612" y="837626"/>
                </a:lnTo>
                <a:lnTo>
                  <a:pt x="602978" y="821285"/>
                </a:lnTo>
                <a:lnTo>
                  <a:pt x="642111" y="800861"/>
                </a:lnTo>
                <a:lnTo>
                  <a:pt x="678753" y="776618"/>
                </a:lnTo>
                <a:lnTo>
                  <a:pt x="712641" y="748816"/>
                </a:lnTo>
                <a:lnTo>
                  <a:pt x="743516" y="717718"/>
                </a:lnTo>
                <a:lnTo>
                  <a:pt x="771119" y="683587"/>
                </a:lnTo>
                <a:lnTo>
                  <a:pt x="795189" y="646683"/>
                </a:lnTo>
                <a:lnTo>
                  <a:pt x="815465" y="607271"/>
                </a:lnTo>
                <a:lnTo>
                  <a:pt x="831689" y="565611"/>
                </a:lnTo>
                <a:lnTo>
                  <a:pt x="843599" y="521965"/>
                </a:lnTo>
                <a:lnTo>
                  <a:pt x="850936" y="476597"/>
                </a:lnTo>
                <a:lnTo>
                  <a:pt x="853440" y="429767"/>
                </a:lnTo>
                <a:lnTo>
                  <a:pt x="850936" y="382938"/>
                </a:lnTo>
                <a:lnTo>
                  <a:pt x="843599" y="337570"/>
                </a:lnTo>
                <a:lnTo>
                  <a:pt x="831689" y="293924"/>
                </a:lnTo>
                <a:lnTo>
                  <a:pt x="815465" y="252264"/>
                </a:lnTo>
                <a:lnTo>
                  <a:pt x="795189" y="212851"/>
                </a:lnTo>
                <a:lnTo>
                  <a:pt x="771119" y="175948"/>
                </a:lnTo>
                <a:lnTo>
                  <a:pt x="743516" y="141817"/>
                </a:lnTo>
                <a:lnTo>
                  <a:pt x="712641" y="110719"/>
                </a:lnTo>
                <a:lnTo>
                  <a:pt x="678753" y="82917"/>
                </a:lnTo>
                <a:lnTo>
                  <a:pt x="642111" y="58673"/>
                </a:lnTo>
                <a:lnTo>
                  <a:pt x="602978" y="38250"/>
                </a:lnTo>
                <a:lnTo>
                  <a:pt x="561612" y="21909"/>
                </a:lnTo>
                <a:lnTo>
                  <a:pt x="518273" y="9912"/>
                </a:lnTo>
                <a:lnTo>
                  <a:pt x="473222" y="2521"/>
                </a:lnTo>
                <a:lnTo>
                  <a:pt x="426720" y="0"/>
                </a:lnTo>
                <a:close/>
              </a:path>
            </a:pathLst>
          </a:custGeom>
          <a:solidFill>
            <a:srgbClr val="379A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13747" y="3372611"/>
            <a:ext cx="855344" cy="858519"/>
          </a:xfrm>
          <a:custGeom>
            <a:avLst/>
            <a:gdLst/>
            <a:ahLst/>
            <a:cxnLst/>
            <a:rect l="l" t="t" r="r" b="b"/>
            <a:pathLst>
              <a:path w="855345" h="858520">
                <a:moveTo>
                  <a:pt x="427481" y="0"/>
                </a:moveTo>
                <a:lnTo>
                  <a:pt x="380902" y="2516"/>
                </a:lnTo>
                <a:lnTo>
                  <a:pt x="335776" y="9892"/>
                </a:lnTo>
                <a:lnTo>
                  <a:pt x="292364" y="21866"/>
                </a:lnTo>
                <a:lnTo>
                  <a:pt x="250926" y="38176"/>
                </a:lnTo>
                <a:lnTo>
                  <a:pt x="211723" y="58561"/>
                </a:lnTo>
                <a:lnTo>
                  <a:pt x="175016" y="82759"/>
                </a:lnTo>
                <a:lnTo>
                  <a:pt x="141065" y="110509"/>
                </a:lnTo>
                <a:lnTo>
                  <a:pt x="110133" y="141550"/>
                </a:lnTo>
                <a:lnTo>
                  <a:pt x="82478" y="175619"/>
                </a:lnTo>
                <a:lnTo>
                  <a:pt x="58363" y="212456"/>
                </a:lnTo>
                <a:lnTo>
                  <a:pt x="38048" y="251800"/>
                </a:lnTo>
                <a:lnTo>
                  <a:pt x="21793" y="293388"/>
                </a:lnTo>
                <a:lnTo>
                  <a:pt x="9859" y="336959"/>
                </a:lnTo>
                <a:lnTo>
                  <a:pt x="2508" y="382252"/>
                </a:lnTo>
                <a:lnTo>
                  <a:pt x="0" y="429006"/>
                </a:lnTo>
                <a:lnTo>
                  <a:pt x="2508" y="475759"/>
                </a:lnTo>
                <a:lnTo>
                  <a:pt x="9859" y="521052"/>
                </a:lnTo>
                <a:lnTo>
                  <a:pt x="21793" y="564623"/>
                </a:lnTo>
                <a:lnTo>
                  <a:pt x="38048" y="606211"/>
                </a:lnTo>
                <a:lnTo>
                  <a:pt x="58363" y="645555"/>
                </a:lnTo>
                <a:lnTo>
                  <a:pt x="82478" y="682392"/>
                </a:lnTo>
                <a:lnTo>
                  <a:pt x="110133" y="716461"/>
                </a:lnTo>
                <a:lnTo>
                  <a:pt x="141065" y="747502"/>
                </a:lnTo>
                <a:lnTo>
                  <a:pt x="175016" y="775252"/>
                </a:lnTo>
                <a:lnTo>
                  <a:pt x="211723" y="799450"/>
                </a:lnTo>
                <a:lnTo>
                  <a:pt x="250926" y="819835"/>
                </a:lnTo>
                <a:lnTo>
                  <a:pt x="292364" y="836145"/>
                </a:lnTo>
                <a:lnTo>
                  <a:pt x="335776" y="848119"/>
                </a:lnTo>
                <a:lnTo>
                  <a:pt x="380902" y="855495"/>
                </a:lnTo>
                <a:lnTo>
                  <a:pt x="427481" y="858012"/>
                </a:lnTo>
                <a:lnTo>
                  <a:pt x="474061" y="855495"/>
                </a:lnTo>
                <a:lnTo>
                  <a:pt x="519187" y="848119"/>
                </a:lnTo>
                <a:lnTo>
                  <a:pt x="562599" y="836145"/>
                </a:lnTo>
                <a:lnTo>
                  <a:pt x="604037" y="819835"/>
                </a:lnTo>
                <a:lnTo>
                  <a:pt x="643240" y="799450"/>
                </a:lnTo>
                <a:lnTo>
                  <a:pt x="679947" y="775252"/>
                </a:lnTo>
                <a:lnTo>
                  <a:pt x="713898" y="747502"/>
                </a:lnTo>
                <a:lnTo>
                  <a:pt x="744830" y="716461"/>
                </a:lnTo>
                <a:lnTo>
                  <a:pt x="772485" y="682392"/>
                </a:lnTo>
                <a:lnTo>
                  <a:pt x="796600" y="645555"/>
                </a:lnTo>
                <a:lnTo>
                  <a:pt x="816915" y="606211"/>
                </a:lnTo>
                <a:lnTo>
                  <a:pt x="833170" y="564623"/>
                </a:lnTo>
                <a:lnTo>
                  <a:pt x="845104" y="521052"/>
                </a:lnTo>
                <a:lnTo>
                  <a:pt x="852455" y="475759"/>
                </a:lnTo>
                <a:lnTo>
                  <a:pt x="854963" y="429006"/>
                </a:lnTo>
                <a:lnTo>
                  <a:pt x="852455" y="382252"/>
                </a:lnTo>
                <a:lnTo>
                  <a:pt x="845104" y="336959"/>
                </a:lnTo>
                <a:lnTo>
                  <a:pt x="833170" y="293388"/>
                </a:lnTo>
                <a:lnTo>
                  <a:pt x="816915" y="251800"/>
                </a:lnTo>
                <a:lnTo>
                  <a:pt x="796600" y="212456"/>
                </a:lnTo>
                <a:lnTo>
                  <a:pt x="772485" y="175619"/>
                </a:lnTo>
                <a:lnTo>
                  <a:pt x="744830" y="141550"/>
                </a:lnTo>
                <a:lnTo>
                  <a:pt x="713898" y="110509"/>
                </a:lnTo>
                <a:lnTo>
                  <a:pt x="679947" y="82759"/>
                </a:lnTo>
                <a:lnTo>
                  <a:pt x="643240" y="58561"/>
                </a:lnTo>
                <a:lnTo>
                  <a:pt x="604037" y="38176"/>
                </a:lnTo>
                <a:lnTo>
                  <a:pt x="562599" y="21866"/>
                </a:lnTo>
                <a:lnTo>
                  <a:pt x="519187" y="9892"/>
                </a:lnTo>
                <a:lnTo>
                  <a:pt x="474061" y="2516"/>
                </a:lnTo>
                <a:lnTo>
                  <a:pt x="427481" y="0"/>
                </a:lnTo>
                <a:close/>
              </a:path>
            </a:pathLst>
          </a:custGeom>
          <a:solidFill>
            <a:srgbClr val="40B8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33259" y="3332988"/>
            <a:ext cx="856615" cy="856615"/>
          </a:xfrm>
          <a:custGeom>
            <a:avLst/>
            <a:gdLst/>
            <a:ahLst/>
            <a:cxnLst/>
            <a:rect l="l" t="t" r="r" b="b"/>
            <a:pathLst>
              <a:path w="856615" h="856614">
                <a:moveTo>
                  <a:pt x="428244" y="0"/>
                </a:moveTo>
                <a:lnTo>
                  <a:pt x="381588" y="2513"/>
                </a:lnTo>
                <a:lnTo>
                  <a:pt x="336387" y="9879"/>
                </a:lnTo>
                <a:lnTo>
                  <a:pt x="292900" y="21835"/>
                </a:lnTo>
                <a:lnTo>
                  <a:pt x="251390" y="38122"/>
                </a:lnTo>
                <a:lnTo>
                  <a:pt x="212118" y="58476"/>
                </a:lnTo>
                <a:lnTo>
                  <a:pt x="175345" y="82637"/>
                </a:lnTo>
                <a:lnTo>
                  <a:pt x="141333" y="110343"/>
                </a:lnTo>
                <a:lnTo>
                  <a:pt x="110343" y="141333"/>
                </a:lnTo>
                <a:lnTo>
                  <a:pt x="82637" y="175345"/>
                </a:lnTo>
                <a:lnTo>
                  <a:pt x="58476" y="212118"/>
                </a:lnTo>
                <a:lnTo>
                  <a:pt x="38122" y="251390"/>
                </a:lnTo>
                <a:lnTo>
                  <a:pt x="21835" y="292900"/>
                </a:lnTo>
                <a:lnTo>
                  <a:pt x="9879" y="336387"/>
                </a:lnTo>
                <a:lnTo>
                  <a:pt x="2513" y="381588"/>
                </a:lnTo>
                <a:lnTo>
                  <a:pt x="0" y="428244"/>
                </a:lnTo>
                <a:lnTo>
                  <a:pt x="2513" y="474899"/>
                </a:lnTo>
                <a:lnTo>
                  <a:pt x="9879" y="520100"/>
                </a:lnTo>
                <a:lnTo>
                  <a:pt x="21835" y="563587"/>
                </a:lnTo>
                <a:lnTo>
                  <a:pt x="38122" y="605097"/>
                </a:lnTo>
                <a:lnTo>
                  <a:pt x="58476" y="644369"/>
                </a:lnTo>
                <a:lnTo>
                  <a:pt x="82637" y="681142"/>
                </a:lnTo>
                <a:lnTo>
                  <a:pt x="110343" y="715154"/>
                </a:lnTo>
                <a:lnTo>
                  <a:pt x="141333" y="746144"/>
                </a:lnTo>
                <a:lnTo>
                  <a:pt x="175345" y="773850"/>
                </a:lnTo>
                <a:lnTo>
                  <a:pt x="212118" y="798011"/>
                </a:lnTo>
                <a:lnTo>
                  <a:pt x="251390" y="818365"/>
                </a:lnTo>
                <a:lnTo>
                  <a:pt x="292900" y="834652"/>
                </a:lnTo>
                <a:lnTo>
                  <a:pt x="336387" y="846608"/>
                </a:lnTo>
                <a:lnTo>
                  <a:pt x="381588" y="853974"/>
                </a:lnTo>
                <a:lnTo>
                  <a:pt x="428244" y="856488"/>
                </a:lnTo>
                <a:lnTo>
                  <a:pt x="474899" y="853974"/>
                </a:lnTo>
                <a:lnTo>
                  <a:pt x="520100" y="846608"/>
                </a:lnTo>
                <a:lnTo>
                  <a:pt x="563587" y="834652"/>
                </a:lnTo>
                <a:lnTo>
                  <a:pt x="605097" y="818365"/>
                </a:lnTo>
                <a:lnTo>
                  <a:pt x="644369" y="798011"/>
                </a:lnTo>
                <a:lnTo>
                  <a:pt x="681142" y="773850"/>
                </a:lnTo>
                <a:lnTo>
                  <a:pt x="715154" y="746144"/>
                </a:lnTo>
                <a:lnTo>
                  <a:pt x="746144" y="715154"/>
                </a:lnTo>
                <a:lnTo>
                  <a:pt x="773850" y="681142"/>
                </a:lnTo>
                <a:lnTo>
                  <a:pt x="798011" y="644369"/>
                </a:lnTo>
                <a:lnTo>
                  <a:pt x="818365" y="605097"/>
                </a:lnTo>
                <a:lnTo>
                  <a:pt x="834652" y="563587"/>
                </a:lnTo>
                <a:lnTo>
                  <a:pt x="846608" y="520100"/>
                </a:lnTo>
                <a:lnTo>
                  <a:pt x="853974" y="474899"/>
                </a:lnTo>
                <a:lnTo>
                  <a:pt x="856488" y="428244"/>
                </a:lnTo>
                <a:lnTo>
                  <a:pt x="853974" y="381588"/>
                </a:lnTo>
                <a:lnTo>
                  <a:pt x="846608" y="336387"/>
                </a:lnTo>
                <a:lnTo>
                  <a:pt x="834652" y="292900"/>
                </a:lnTo>
                <a:lnTo>
                  <a:pt x="818365" y="251390"/>
                </a:lnTo>
                <a:lnTo>
                  <a:pt x="798011" y="212118"/>
                </a:lnTo>
                <a:lnTo>
                  <a:pt x="773850" y="175345"/>
                </a:lnTo>
                <a:lnTo>
                  <a:pt x="746144" y="141333"/>
                </a:lnTo>
                <a:lnTo>
                  <a:pt x="715154" y="110343"/>
                </a:lnTo>
                <a:lnTo>
                  <a:pt x="681142" y="82637"/>
                </a:lnTo>
                <a:lnTo>
                  <a:pt x="644369" y="58476"/>
                </a:lnTo>
                <a:lnTo>
                  <a:pt x="605097" y="38122"/>
                </a:lnTo>
                <a:lnTo>
                  <a:pt x="563587" y="21835"/>
                </a:lnTo>
                <a:lnTo>
                  <a:pt x="520100" y="9879"/>
                </a:lnTo>
                <a:lnTo>
                  <a:pt x="474899" y="2513"/>
                </a:lnTo>
                <a:lnTo>
                  <a:pt x="428244" y="0"/>
                </a:lnTo>
                <a:close/>
              </a:path>
            </a:pathLst>
          </a:custGeom>
          <a:solidFill>
            <a:srgbClr val="40B8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76843" y="2153411"/>
            <a:ext cx="855344" cy="856615"/>
          </a:xfrm>
          <a:custGeom>
            <a:avLst/>
            <a:gdLst/>
            <a:ahLst/>
            <a:cxnLst/>
            <a:rect l="l" t="t" r="r" b="b"/>
            <a:pathLst>
              <a:path w="855345" h="856614">
                <a:moveTo>
                  <a:pt x="427481" y="0"/>
                </a:moveTo>
                <a:lnTo>
                  <a:pt x="380902" y="2513"/>
                </a:lnTo>
                <a:lnTo>
                  <a:pt x="335776" y="9879"/>
                </a:lnTo>
                <a:lnTo>
                  <a:pt x="292364" y="21835"/>
                </a:lnTo>
                <a:lnTo>
                  <a:pt x="250926" y="38122"/>
                </a:lnTo>
                <a:lnTo>
                  <a:pt x="211723" y="58476"/>
                </a:lnTo>
                <a:lnTo>
                  <a:pt x="175016" y="82637"/>
                </a:lnTo>
                <a:lnTo>
                  <a:pt x="141065" y="110343"/>
                </a:lnTo>
                <a:lnTo>
                  <a:pt x="110133" y="141333"/>
                </a:lnTo>
                <a:lnTo>
                  <a:pt x="82478" y="175345"/>
                </a:lnTo>
                <a:lnTo>
                  <a:pt x="58363" y="212118"/>
                </a:lnTo>
                <a:lnTo>
                  <a:pt x="38048" y="251390"/>
                </a:lnTo>
                <a:lnTo>
                  <a:pt x="21793" y="292900"/>
                </a:lnTo>
                <a:lnTo>
                  <a:pt x="9859" y="336387"/>
                </a:lnTo>
                <a:lnTo>
                  <a:pt x="2508" y="381588"/>
                </a:lnTo>
                <a:lnTo>
                  <a:pt x="0" y="428243"/>
                </a:lnTo>
                <a:lnTo>
                  <a:pt x="2508" y="474899"/>
                </a:lnTo>
                <a:lnTo>
                  <a:pt x="9859" y="520100"/>
                </a:lnTo>
                <a:lnTo>
                  <a:pt x="21793" y="563587"/>
                </a:lnTo>
                <a:lnTo>
                  <a:pt x="38048" y="605097"/>
                </a:lnTo>
                <a:lnTo>
                  <a:pt x="58363" y="644369"/>
                </a:lnTo>
                <a:lnTo>
                  <a:pt x="82478" y="681142"/>
                </a:lnTo>
                <a:lnTo>
                  <a:pt x="110133" y="715154"/>
                </a:lnTo>
                <a:lnTo>
                  <a:pt x="141065" y="746144"/>
                </a:lnTo>
                <a:lnTo>
                  <a:pt x="175016" y="773850"/>
                </a:lnTo>
                <a:lnTo>
                  <a:pt x="211723" y="798011"/>
                </a:lnTo>
                <a:lnTo>
                  <a:pt x="250926" y="818365"/>
                </a:lnTo>
                <a:lnTo>
                  <a:pt x="292364" y="834652"/>
                </a:lnTo>
                <a:lnTo>
                  <a:pt x="335776" y="846608"/>
                </a:lnTo>
                <a:lnTo>
                  <a:pt x="380902" y="853974"/>
                </a:lnTo>
                <a:lnTo>
                  <a:pt x="427481" y="856488"/>
                </a:lnTo>
                <a:lnTo>
                  <a:pt x="474061" y="853974"/>
                </a:lnTo>
                <a:lnTo>
                  <a:pt x="519187" y="846608"/>
                </a:lnTo>
                <a:lnTo>
                  <a:pt x="562599" y="834652"/>
                </a:lnTo>
                <a:lnTo>
                  <a:pt x="604037" y="818365"/>
                </a:lnTo>
                <a:lnTo>
                  <a:pt x="643240" y="798011"/>
                </a:lnTo>
                <a:lnTo>
                  <a:pt x="679947" y="773850"/>
                </a:lnTo>
                <a:lnTo>
                  <a:pt x="713898" y="746144"/>
                </a:lnTo>
                <a:lnTo>
                  <a:pt x="744830" y="715154"/>
                </a:lnTo>
                <a:lnTo>
                  <a:pt x="772485" y="681142"/>
                </a:lnTo>
                <a:lnTo>
                  <a:pt x="796600" y="644369"/>
                </a:lnTo>
                <a:lnTo>
                  <a:pt x="816915" y="605097"/>
                </a:lnTo>
                <a:lnTo>
                  <a:pt x="833170" y="563587"/>
                </a:lnTo>
                <a:lnTo>
                  <a:pt x="845104" y="520100"/>
                </a:lnTo>
                <a:lnTo>
                  <a:pt x="852455" y="474899"/>
                </a:lnTo>
                <a:lnTo>
                  <a:pt x="854963" y="428243"/>
                </a:lnTo>
                <a:lnTo>
                  <a:pt x="852455" y="381588"/>
                </a:lnTo>
                <a:lnTo>
                  <a:pt x="845104" y="336387"/>
                </a:lnTo>
                <a:lnTo>
                  <a:pt x="833170" y="292900"/>
                </a:lnTo>
                <a:lnTo>
                  <a:pt x="816915" y="251390"/>
                </a:lnTo>
                <a:lnTo>
                  <a:pt x="796600" y="212118"/>
                </a:lnTo>
                <a:lnTo>
                  <a:pt x="772485" y="175345"/>
                </a:lnTo>
                <a:lnTo>
                  <a:pt x="744830" y="141333"/>
                </a:lnTo>
                <a:lnTo>
                  <a:pt x="713898" y="110343"/>
                </a:lnTo>
                <a:lnTo>
                  <a:pt x="679947" y="82637"/>
                </a:lnTo>
                <a:lnTo>
                  <a:pt x="643240" y="58476"/>
                </a:lnTo>
                <a:lnTo>
                  <a:pt x="604037" y="38122"/>
                </a:lnTo>
                <a:lnTo>
                  <a:pt x="562599" y="21835"/>
                </a:lnTo>
                <a:lnTo>
                  <a:pt x="519187" y="9879"/>
                </a:lnTo>
                <a:lnTo>
                  <a:pt x="474061" y="2513"/>
                </a:lnTo>
                <a:lnTo>
                  <a:pt x="427481" y="0"/>
                </a:lnTo>
                <a:close/>
              </a:path>
            </a:pathLst>
          </a:custGeom>
          <a:solidFill>
            <a:srgbClr val="4BC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31807" y="4226052"/>
            <a:ext cx="726948" cy="786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38843" y="2592323"/>
            <a:ext cx="888491" cy="786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63028" y="2542032"/>
            <a:ext cx="824483" cy="830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09688" y="4223003"/>
            <a:ext cx="896111" cy="7345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457433" y="3568700"/>
            <a:ext cx="43434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30" dirty="0">
                <a:solidFill>
                  <a:srgbClr val="56555A"/>
                </a:solidFill>
                <a:latin typeface="Arial"/>
                <a:cs typeface="Arial"/>
              </a:rPr>
              <a:t>DO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00596" y="3568700"/>
            <a:ext cx="56896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20" dirty="0">
                <a:solidFill>
                  <a:srgbClr val="56555A"/>
                </a:solidFill>
                <a:latin typeface="Arial"/>
                <a:cs typeface="Arial"/>
              </a:rPr>
              <a:t>A</a:t>
            </a:r>
            <a:r>
              <a:rPr sz="2100" spc="30" dirty="0">
                <a:solidFill>
                  <a:srgbClr val="56555A"/>
                </a:solidFill>
                <a:latin typeface="Arial"/>
                <a:cs typeface="Arial"/>
              </a:rPr>
              <a:t>C</a:t>
            </a:r>
            <a:r>
              <a:rPr sz="2100" spc="20" dirty="0">
                <a:solidFill>
                  <a:srgbClr val="56555A"/>
                </a:solidFill>
                <a:latin typeface="Arial"/>
                <a:cs typeface="Arial"/>
              </a:rPr>
              <a:t>T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16010" y="5513323"/>
            <a:ext cx="97726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25" dirty="0">
                <a:solidFill>
                  <a:srgbClr val="56555A"/>
                </a:solidFill>
                <a:latin typeface="Arial"/>
                <a:cs typeface="Arial"/>
              </a:rPr>
              <a:t>C</a:t>
            </a:r>
            <a:r>
              <a:rPr sz="2100" spc="30" dirty="0">
                <a:solidFill>
                  <a:srgbClr val="56555A"/>
                </a:solidFill>
                <a:latin typeface="Arial"/>
                <a:cs typeface="Arial"/>
              </a:rPr>
              <a:t>H</a:t>
            </a:r>
            <a:r>
              <a:rPr sz="2100" spc="20" dirty="0">
                <a:solidFill>
                  <a:srgbClr val="56555A"/>
                </a:solidFill>
                <a:latin typeface="Arial"/>
                <a:cs typeface="Arial"/>
              </a:rPr>
              <a:t>E</a:t>
            </a:r>
            <a:r>
              <a:rPr sz="2100" spc="30" dirty="0">
                <a:solidFill>
                  <a:srgbClr val="56555A"/>
                </a:solidFill>
                <a:latin typeface="Arial"/>
                <a:cs typeface="Arial"/>
              </a:rPr>
              <a:t>C</a:t>
            </a:r>
            <a:r>
              <a:rPr sz="2100" spc="20" dirty="0">
                <a:solidFill>
                  <a:srgbClr val="56555A"/>
                </a:solidFill>
                <a:latin typeface="Arial"/>
                <a:cs typeface="Arial"/>
              </a:rPr>
              <a:t>K</a:t>
            </a:r>
            <a:endParaRPr sz="2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37295" y="1757552"/>
            <a:ext cx="73469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20" dirty="0">
                <a:solidFill>
                  <a:srgbClr val="56555A"/>
                </a:solidFill>
                <a:latin typeface="Arial"/>
                <a:cs typeface="Arial"/>
              </a:rPr>
              <a:t>PLA</a:t>
            </a:r>
            <a:r>
              <a:rPr sz="2100" spc="25" dirty="0">
                <a:solidFill>
                  <a:srgbClr val="56555A"/>
                </a:solidFill>
                <a:latin typeface="Arial"/>
                <a:cs typeface="Arial"/>
              </a:rPr>
              <a:t>N</a:t>
            </a:r>
            <a:endParaRPr sz="2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603875" y="424053"/>
            <a:ext cx="993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P</a:t>
            </a:r>
            <a:r>
              <a:rPr spc="-55" dirty="0"/>
              <a:t>DC</a:t>
            </a:r>
            <a:r>
              <a:rPr spc="-5" dirty="0"/>
              <a:t>A</a:t>
            </a:r>
          </a:p>
        </p:txBody>
      </p:sp>
      <p:sp>
        <p:nvSpPr>
          <p:cNvPr id="15" name="object 15"/>
          <p:cNvSpPr/>
          <p:nvPr/>
        </p:nvSpPr>
        <p:spPr>
          <a:xfrm>
            <a:off x="1304544" y="909827"/>
            <a:ext cx="3461004" cy="34610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3625" y="4376673"/>
            <a:ext cx="4333240" cy="14937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56555A"/>
                </a:solidFill>
                <a:latin typeface="Arial"/>
                <a:cs typeface="Arial"/>
              </a:rPr>
              <a:t>William</a:t>
            </a:r>
            <a:r>
              <a:rPr sz="2400" b="1" spc="-6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56555A"/>
                </a:solidFill>
                <a:latin typeface="Arial"/>
                <a:cs typeface="Arial"/>
              </a:rPr>
              <a:t>Edwards</a:t>
            </a:r>
            <a:endParaRPr sz="2400" dirty="0">
              <a:latin typeface="Arial"/>
              <a:cs typeface="Arial"/>
            </a:endParaRPr>
          </a:p>
          <a:p>
            <a:pPr marL="12065" marR="5080" indent="-2540" algn="ctr">
              <a:lnSpc>
                <a:spcPct val="97800"/>
              </a:lnSpc>
              <a:spcBef>
                <a:spcPts val="140"/>
              </a:spcBef>
            </a:pPr>
            <a:endParaRPr lang="en-US" sz="1800" spc="-5" dirty="0">
              <a:solidFill>
                <a:srgbClr val="56555A"/>
              </a:solidFill>
              <a:latin typeface="Calibri"/>
              <a:cs typeface="Calibri"/>
            </a:endParaRPr>
          </a:p>
          <a:p>
            <a:pPr marL="12065" marR="5080" indent="-2540" algn="ctr">
              <a:lnSpc>
                <a:spcPct val="97800"/>
              </a:lnSpc>
              <a:spcBef>
                <a:spcPts val="140"/>
              </a:spcBef>
            </a:pPr>
            <a:r>
              <a:rPr lang="en-US" spc="-5" dirty="0">
                <a:solidFill>
                  <a:srgbClr val="56555A"/>
                </a:solidFill>
                <a:latin typeface="Calibri"/>
                <a:cs typeface="Calibri"/>
              </a:rPr>
              <a:t>“</a:t>
            </a:r>
            <a:r>
              <a:rPr lang="en-US" spc="-5" dirty="0">
                <a:solidFill>
                  <a:srgbClr val="56555A"/>
                </a:solidFill>
                <a:cs typeface="Calibri"/>
              </a:rPr>
              <a:t>Cease dependence </a:t>
            </a:r>
            <a:r>
              <a:rPr lang="en-US" spc="-5" dirty="0">
                <a:solidFill>
                  <a:srgbClr val="56555A"/>
                </a:solidFill>
                <a:latin typeface="Calibri"/>
                <a:cs typeface="Calibri"/>
              </a:rPr>
              <a:t>on inspection</a:t>
            </a:r>
            <a:r>
              <a:rPr sz="1800" spc="-5" dirty="0">
                <a:solidFill>
                  <a:srgbClr val="56555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55A"/>
                </a:solidFill>
                <a:latin typeface="Calibri"/>
                <a:cs typeface="Calibri"/>
              </a:rPr>
              <a:t>to  </a:t>
            </a:r>
            <a:r>
              <a:rPr sz="1800" spc="-5" dirty="0">
                <a:solidFill>
                  <a:srgbClr val="56555A"/>
                </a:solidFill>
                <a:latin typeface="Calibri"/>
                <a:cs typeface="Calibri"/>
              </a:rPr>
              <a:t>achieve </a:t>
            </a:r>
            <a:r>
              <a:rPr sz="1800" spc="-20" dirty="0">
                <a:solidFill>
                  <a:srgbClr val="56555A"/>
                </a:solidFill>
                <a:latin typeface="Calibri"/>
                <a:cs typeface="Calibri"/>
              </a:rPr>
              <a:t>quality. </a:t>
            </a:r>
            <a:r>
              <a:rPr sz="1800" spc="-10" dirty="0">
                <a:solidFill>
                  <a:srgbClr val="56555A"/>
                </a:solidFill>
                <a:latin typeface="Calibri"/>
                <a:cs typeface="Calibri"/>
              </a:rPr>
              <a:t>Improve </a:t>
            </a:r>
            <a:r>
              <a:rPr sz="1800" dirty="0">
                <a:solidFill>
                  <a:srgbClr val="56555A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56555A"/>
                </a:solidFill>
                <a:latin typeface="Calibri"/>
                <a:cs typeface="Calibri"/>
              </a:rPr>
              <a:t>process </a:t>
            </a:r>
            <a:r>
              <a:rPr sz="1800" dirty="0">
                <a:solidFill>
                  <a:srgbClr val="56555A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56555A"/>
                </a:solidFill>
                <a:latin typeface="Calibri"/>
                <a:cs typeface="Calibri"/>
              </a:rPr>
              <a:t>build  quality </a:t>
            </a:r>
            <a:r>
              <a:rPr sz="1800" spc="-10" dirty="0">
                <a:solidFill>
                  <a:srgbClr val="56555A"/>
                </a:solidFill>
                <a:latin typeface="Calibri"/>
                <a:cs typeface="Calibri"/>
              </a:rPr>
              <a:t>into </a:t>
            </a:r>
            <a:r>
              <a:rPr sz="1800" dirty="0">
                <a:solidFill>
                  <a:srgbClr val="56555A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56555A"/>
                </a:solidFill>
                <a:latin typeface="Calibri"/>
                <a:cs typeface="Calibri"/>
              </a:rPr>
              <a:t>product </a:t>
            </a:r>
            <a:r>
              <a:rPr sz="1800" spc="-5" dirty="0">
                <a:solidFill>
                  <a:srgbClr val="56555A"/>
                </a:solidFill>
                <a:latin typeface="Calibri"/>
                <a:cs typeface="Calibri"/>
              </a:rPr>
              <a:t>in </a:t>
            </a:r>
            <a:r>
              <a:rPr sz="1800" dirty="0">
                <a:solidFill>
                  <a:srgbClr val="56555A"/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rgbClr val="56555A"/>
                </a:solidFill>
                <a:latin typeface="Calibri"/>
                <a:cs typeface="Calibri"/>
              </a:rPr>
              <a:t>first</a:t>
            </a:r>
            <a:r>
              <a:rPr sz="1800" spc="35" dirty="0">
                <a:solidFill>
                  <a:srgbClr val="56555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55A"/>
                </a:solidFill>
                <a:latin typeface="Calibri"/>
                <a:cs typeface="Calibri"/>
              </a:rPr>
              <a:t>place”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307" y="6164579"/>
            <a:ext cx="2331720" cy="574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4027"/>
            <a:ext cx="5844540" cy="6013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BC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81505" y="2600960"/>
            <a:ext cx="942721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1145" marR="5080" indent="-1529080">
              <a:lnSpc>
                <a:spcPct val="100000"/>
              </a:lnSpc>
              <a:spcBef>
                <a:spcPts val="95"/>
              </a:spcBef>
            </a:pPr>
            <a:r>
              <a:rPr sz="4000" spc="-120" dirty="0">
                <a:solidFill>
                  <a:srgbClr val="FFFFFF"/>
                </a:solidFill>
              </a:rPr>
              <a:t>Team </a:t>
            </a:r>
            <a:r>
              <a:rPr sz="4000" spc="-5" dirty="0">
                <a:solidFill>
                  <a:srgbClr val="FFFFFF"/>
                </a:solidFill>
              </a:rPr>
              <a:t>regularly reflects on how </a:t>
            </a:r>
            <a:r>
              <a:rPr sz="4000" dirty="0">
                <a:solidFill>
                  <a:srgbClr val="FFFFFF"/>
                </a:solidFill>
              </a:rPr>
              <a:t>to </a:t>
            </a:r>
            <a:r>
              <a:rPr sz="4000" spc="-5" dirty="0">
                <a:solidFill>
                  <a:srgbClr val="FFFFFF"/>
                </a:solidFill>
              </a:rPr>
              <a:t>become  more </a:t>
            </a:r>
            <a:r>
              <a:rPr sz="4000" spc="-10" dirty="0">
                <a:solidFill>
                  <a:srgbClr val="FFFFFF"/>
                </a:solidFill>
              </a:rPr>
              <a:t>effective, </a:t>
            </a:r>
            <a:r>
              <a:rPr sz="4000" spc="-5" dirty="0">
                <a:solidFill>
                  <a:srgbClr val="FFFFFF"/>
                </a:solidFill>
              </a:rPr>
              <a:t>then</a:t>
            </a:r>
            <a:r>
              <a:rPr sz="4000" spc="4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adjusts.</a:t>
            </a:r>
            <a:endParaRPr sz="4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BC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8307" y="6164579"/>
            <a:ext cx="2331720" cy="574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24027"/>
            <a:ext cx="5844540" cy="6013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60895" y="2998089"/>
            <a:ext cx="3662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Agile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50" dirty="0">
                <a:solidFill>
                  <a:srgbClr val="FFFFFF"/>
                </a:solidFill>
              </a:rPr>
              <a:t>Components</a:t>
            </a:r>
            <a:endParaRPr sz="3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5673" y="1434211"/>
            <a:ext cx="4099560" cy="3227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Adaptive </a:t>
            </a:r>
            <a:r>
              <a:rPr sz="1400" spc="-5" dirty="0">
                <a:solidFill>
                  <a:srgbClr val="56555A"/>
                </a:solidFill>
                <a:latin typeface="Arial"/>
                <a:cs typeface="Arial"/>
              </a:rPr>
              <a:t>software development</a:t>
            </a:r>
            <a:r>
              <a:rPr sz="1400" spc="-7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(ASD)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Agile</a:t>
            </a:r>
            <a:r>
              <a:rPr sz="1400" spc="-1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modeling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Agile Unified Process</a:t>
            </a:r>
            <a:r>
              <a:rPr sz="1400" spc="-7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(AUP)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Business </a:t>
            </a:r>
            <a:r>
              <a:rPr sz="1400" spc="-5" dirty="0">
                <a:solidFill>
                  <a:srgbClr val="56555A"/>
                </a:solidFill>
                <a:latin typeface="Arial"/>
                <a:cs typeface="Arial"/>
              </a:rPr>
              <a:t>analyst </a:t>
            </a: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designer method</a:t>
            </a:r>
            <a:r>
              <a:rPr sz="1400" spc="-14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(BADM)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6555A"/>
                </a:solidFill>
                <a:latin typeface="Arial"/>
                <a:cs typeface="Arial"/>
              </a:rPr>
              <a:t>Crystal Clear</a:t>
            </a:r>
            <a:r>
              <a:rPr sz="1400" spc="-3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Methods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Disciplined agile</a:t>
            </a:r>
            <a:r>
              <a:rPr sz="1400" spc="-6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Arial"/>
                <a:cs typeface="Arial"/>
              </a:rPr>
              <a:t>delivery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6555A"/>
                </a:solidFill>
                <a:latin typeface="Arial"/>
                <a:cs typeface="Arial"/>
              </a:rPr>
              <a:t>Dynamic systems development </a:t>
            </a: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method</a:t>
            </a:r>
            <a:r>
              <a:rPr sz="1400" spc="-4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Arial"/>
                <a:cs typeface="Arial"/>
              </a:rPr>
              <a:t>(DSDM)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6555A"/>
                </a:solidFill>
                <a:latin typeface="Arial"/>
                <a:cs typeface="Arial"/>
              </a:rPr>
              <a:t>Extreme programming</a:t>
            </a:r>
            <a:r>
              <a:rPr sz="1400" spc="-5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(XP)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6555A"/>
                </a:solidFill>
                <a:latin typeface="Arial"/>
                <a:cs typeface="Arial"/>
              </a:rPr>
              <a:t>Feature-driven development</a:t>
            </a:r>
            <a:r>
              <a:rPr sz="1400" spc="-6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Arial"/>
                <a:cs typeface="Arial"/>
              </a:rPr>
              <a:t>(FDD)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Lean </a:t>
            </a:r>
            <a:r>
              <a:rPr sz="1400" spc="-5" dirty="0">
                <a:solidFill>
                  <a:srgbClr val="56555A"/>
                </a:solidFill>
                <a:latin typeface="Arial"/>
                <a:cs typeface="Arial"/>
              </a:rPr>
              <a:t>software</a:t>
            </a:r>
            <a:r>
              <a:rPr sz="1400" spc="-7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Arial"/>
                <a:cs typeface="Arial"/>
              </a:rPr>
              <a:t>development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Kanban</a:t>
            </a:r>
            <a:r>
              <a:rPr sz="1400" spc="-4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Arial"/>
                <a:cs typeface="Arial"/>
              </a:rPr>
              <a:t>(development)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Scrum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Scrumban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6555A"/>
                </a:solidFill>
                <a:latin typeface="Arial"/>
                <a:cs typeface="Arial"/>
              </a:rPr>
              <a:t>Spiral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6555A"/>
                </a:solidFill>
                <a:latin typeface="Arial"/>
                <a:cs typeface="Arial"/>
              </a:rPr>
              <a:t>Iterative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67454" y="424053"/>
            <a:ext cx="4664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22270" algn="l"/>
              </a:tabLst>
            </a:pPr>
            <a:r>
              <a:rPr spc="-45" dirty="0"/>
              <a:t>Agile</a:t>
            </a:r>
            <a:r>
              <a:rPr spc="-110" dirty="0"/>
              <a:t> </a:t>
            </a:r>
            <a:r>
              <a:rPr spc="-45" dirty="0"/>
              <a:t>Component:	</a:t>
            </a:r>
            <a:r>
              <a:rPr spc="-50" dirty="0"/>
              <a:t>Framework</a:t>
            </a:r>
          </a:p>
        </p:txBody>
      </p:sp>
      <p:sp>
        <p:nvSpPr>
          <p:cNvPr id="4" name="object 4"/>
          <p:cNvSpPr/>
          <p:nvPr/>
        </p:nvSpPr>
        <p:spPr>
          <a:xfrm>
            <a:off x="624840" y="1414272"/>
            <a:ext cx="5291455" cy="492759"/>
          </a:xfrm>
          <a:custGeom>
            <a:avLst/>
            <a:gdLst/>
            <a:ahLst/>
            <a:cxnLst/>
            <a:rect l="l" t="t" r="r" b="b"/>
            <a:pathLst>
              <a:path w="5291455" h="492760">
                <a:moveTo>
                  <a:pt x="5291328" y="0"/>
                </a:moveTo>
                <a:lnTo>
                  <a:pt x="0" y="0"/>
                </a:lnTo>
                <a:lnTo>
                  <a:pt x="0" y="492251"/>
                </a:lnTo>
                <a:lnTo>
                  <a:pt x="5291328" y="492251"/>
                </a:lnTo>
                <a:lnTo>
                  <a:pt x="5291328" y="0"/>
                </a:lnTo>
                <a:close/>
              </a:path>
            </a:pathLst>
          </a:custGeom>
          <a:solidFill>
            <a:srgbClr val="40B8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4840" y="1414272"/>
            <a:ext cx="5291455" cy="492759"/>
          </a:xfrm>
          <a:custGeom>
            <a:avLst/>
            <a:gdLst/>
            <a:ahLst/>
            <a:cxnLst/>
            <a:rect l="l" t="t" r="r" b="b"/>
            <a:pathLst>
              <a:path w="5291455" h="492760">
                <a:moveTo>
                  <a:pt x="0" y="492251"/>
                </a:moveTo>
                <a:lnTo>
                  <a:pt x="5291328" y="492251"/>
                </a:lnTo>
                <a:lnTo>
                  <a:pt x="5291328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ln w="9144">
            <a:solidFill>
              <a:srgbClr val="40B8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47570" y="1460119"/>
            <a:ext cx="3244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Definition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Framework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4840" y="3761232"/>
            <a:ext cx="5291455" cy="1612900"/>
          </a:xfrm>
          <a:custGeom>
            <a:avLst/>
            <a:gdLst/>
            <a:ahLst/>
            <a:cxnLst/>
            <a:rect l="l" t="t" r="r" b="b"/>
            <a:pathLst>
              <a:path w="5291455" h="1612900">
                <a:moveTo>
                  <a:pt x="5291328" y="0"/>
                </a:moveTo>
                <a:lnTo>
                  <a:pt x="0" y="0"/>
                </a:lnTo>
                <a:lnTo>
                  <a:pt x="0" y="1612391"/>
                </a:lnTo>
                <a:lnTo>
                  <a:pt x="5291328" y="1612391"/>
                </a:lnTo>
                <a:lnTo>
                  <a:pt x="5291328" y="0"/>
                </a:lnTo>
                <a:close/>
              </a:path>
            </a:pathLst>
          </a:custGeom>
          <a:solidFill>
            <a:srgbClr val="44C071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6109" y="4001261"/>
            <a:ext cx="48882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6555A"/>
                </a:solidFill>
                <a:latin typeface="Arial"/>
                <a:cs typeface="Arial"/>
              </a:rPr>
              <a:t>A </a:t>
            </a:r>
            <a:r>
              <a:rPr sz="1800" spc="-10" dirty="0">
                <a:solidFill>
                  <a:srgbClr val="56555A"/>
                </a:solidFill>
                <a:latin typeface="Arial"/>
                <a:cs typeface="Arial"/>
              </a:rPr>
              <a:t>framework 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is a real or conceptual </a:t>
            </a:r>
            <a:r>
              <a:rPr sz="1800" dirty="0">
                <a:solidFill>
                  <a:srgbClr val="56555A"/>
                </a:solidFill>
                <a:latin typeface="Arial"/>
                <a:cs typeface="Arial"/>
              </a:rPr>
              <a:t>structure  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intended </a:t>
            </a:r>
            <a:r>
              <a:rPr sz="1800" dirty="0">
                <a:solidFill>
                  <a:srgbClr val="56555A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serve as a support or guide </a:t>
            </a:r>
            <a:r>
              <a:rPr sz="1800" dirty="0">
                <a:solidFill>
                  <a:srgbClr val="56555A"/>
                </a:solidFill>
                <a:latin typeface="Arial"/>
                <a:cs typeface="Arial"/>
              </a:rPr>
              <a:t>for the  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building </a:t>
            </a:r>
            <a:r>
              <a:rPr sz="1800" dirty="0">
                <a:solidFill>
                  <a:srgbClr val="56555A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something that </a:t>
            </a:r>
            <a:r>
              <a:rPr sz="1800" spc="-10" dirty="0">
                <a:solidFill>
                  <a:srgbClr val="56555A"/>
                </a:solidFill>
                <a:latin typeface="Arial"/>
                <a:cs typeface="Arial"/>
              </a:rPr>
              <a:t>expands </a:t>
            </a:r>
            <a:r>
              <a:rPr sz="1800" dirty="0">
                <a:solidFill>
                  <a:srgbClr val="56555A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structure  into something</a:t>
            </a:r>
            <a:r>
              <a:rPr sz="1800" spc="2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useful.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5601" y="1415033"/>
            <a:ext cx="5291455" cy="3959860"/>
          </a:xfrm>
          <a:custGeom>
            <a:avLst/>
            <a:gdLst/>
            <a:ahLst/>
            <a:cxnLst/>
            <a:rect l="l" t="t" r="r" b="b"/>
            <a:pathLst>
              <a:path w="5291455" h="3959860">
                <a:moveTo>
                  <a:pt x="0" y="3959352"/>
                </a:moveTo>
                <a:lnTo>
                  <a:pt x="5291328" y="3959352"/>
                </a:lnTo>
                <a:lnTo>
                  <a:pt x="5291328" y="0"/>
                </a:lnTo>
                <a:lnTo>
                  <a:pt x="0" y="0"/>
                </a:lnTo>
                <a:lnTo>
                  <a:pt x="0" y="3959352"/>
                </a:lnTo>
                <a:close/>
              </a:path>
            </a:pathLst>
          </a:custGeom>
          <a:ln w="19812">
            <a:solidFill>
              <a:srgbClr val="40B8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64480" y="2148839"/>
            <a:ext cx="1361440" cy="1357630"/>
          </a:xfrm>
          <a:custGeom>
            <a:avLst/>
            <a:gdLst/>
            <a:ahLst/>
            <a:cxnLst/>
            <a:rect l="l" t="t" r="r" b="b"/>
            <a:pathLst>
              <a:path w="1361439" h="1357629">
                <a:moveTo>
                  <a:pt x="759685" y="0"/>
                </a:moveTo>
                <a:lnTo>
                  <a:pt x="600684" y="0"/>
                </a:lnTo>
                <a:lnTo>
                  <a:pt x="583618" y="1804"/>
                </a:lnTo>
                <a:lnTo>
                  <a:pt x="536712" y="10121"/>
                </a:lnTo>
                <a:lnTo>
                  <a:pt x="491018" y="21562"/>
                </a:lnTo>
                <a:lnTo>
                  <a:pt x="446648" y="36008"/>
                </a:lnTo>
                <a:lnTo>
                  <a:pt x="403711" y="53343"/>
                </a:lnTo>
                <a:lnTo>
                  <a:pt x="362318" y="73448"/>
                </a:lnTo>
                <a:lnTo>
                  <a:pt x="322579" y="96206"/>
                </a:lnTo>
                <a:lnTo>
                  <a:pt x="284605" y="121500"/>
                </a:lnTo>
                <a:lnTo>
                  <a:pt x="248506" y="149211"/>
                </a:lnTo>
                <a:lnTo>
                  <a:pt x="214392" y="179223"/>
                </a:lnTo>
                <a:lnTo>
                  <a:pt x="182373" y="211418"/>
                </a:lnTo>
                <a:lnTo>
                  <a:pt x="152559" y="245678"/>
                </a:lnTo>
                <a:lnTo>
                  <a:pt x="125062" y="281887"/>
                </a:lnTo>
                <a:lnTo>
                  <a:pt x="99991" y="319925"/>
                </a:lnTo>
                <a:lnTo>
                  <a:pt x="77456" y="359676"/>
                </a:lnTo>
                <a:lnTo>
                  <a:pt x="57568" y="401022"/>
                </a:lnTo>
                <a:lnTo>
                  <a:pt x="40437" y="443846"/>
                </a:lnTo>
                <a:lnTo>
                  <a:pt x="26174" y="488030"/>
                </a:lnTo>
                <a:lnTo>
                  <a:pt x="14888" y="533456"/>
                </a:lnTo>
                <a:lnTo>
                  <a:pt x="6690" y="580008"/>
                </a:lnTo>
                <a:lnTo>
                  <a:pt x="1691" y="627567"/>
                </a:lnTo>
                <a:lnTo>
                  <a:pt x="0" y="676015"/>
                </a:lnTo>
                <a:lnTo>
                  <a:pt x="1691" y="725044"/>
                </a:lnTo>
                <a:lnTo>
                  <a:pt x="6690" y="773079"/>
                </a:lnTo>
                <a:lnTo>
                  <a:pt x="14888" y="820012"/>
                </a:lnTo>
                <a:lnTo>
                  <a:pt x="26174" y="865730"/>
                </a:lnTo>
                <a:lnTo>
                  <a:pt x="40437" y="910124"/>
                </a:lnTo>
                <a:lnTo>
                  <a:pt x="57568" y="953084"/>
                </a:lnTo>
                <a:lnTo>
                  <a:pt x="77456" y="994499"/>
                </a:lnTo>
                <a:lnTo>
                  <a:pt x="99991" y="1034258"/>
                </a:lnTo>
                <a:lnTo>
                  <a:pt x="125062" y="1072253"/>
                </a:lnTo>
                <a:lnTo>
                  <a:pt x="152559" y="1108371"/>
                </a:lnTo>
                <a:lnTo>
                  <a:pt x="182373" y="1142503"/>
                </a:lnTo>
                <a:lnTo>
                  <a:pt x="214392" y="1174539"/>
                </a:lnTo>
                <a:lnTo>
                  <a:pt x="248506" y="1204368"/>
                </a:lnTo>
                <a:lnTo>
                  <a:pt x="284605" y="1231880"/>
                </a:lnTo>
                <a:lnTo>
                  <a:pt x="322580" y="1256964"/>
                </a:lnTo>
                <a:lnTo>
                  <a:pt x="362318" y="1279511"/>
                </a:lnTo>
                <a:lnTo>
                  <a:pt x="403711" y="1299409"/>
                </a:lnTo>
                <a:lnTo>
                  <a:pt x="446648" y="1316549"/>
                </a:lnTo>
                <a:lnTo>
                  <a:pt x="491018" y="1330819"/>
                </a:lnTo>
                <a:lnTo>
                  <a:pt x="536712" y="1342111"/>
                </a:lnTo>
                <a:lnTo>
                  <a:pt x="583618" y="1350313"/>
                </a:lnTo>
                <a:lnTo>
                  <a:pt x="631628" y="1355315"/>
                </a:lnTo>
                <a:lnTo>
                  <a:pt x="680630" y="1357007"/>
                </a:lnTo>
                <a:lnTo>
                  <a:pt x="729050" y="1355315"/>
                </a:lnTo>
                <a:lnTo>
                  <a:pt x="776581" y="1350313"/>
                </a:lnTo>
                <a:lnTo>
                  <a:pt x="823105" y="1342111"/>
                </a:lnTo>
                <a:lnTo>
                  <a:pt x="868505" y="1330819"/>
                </a:lnTo>
                <a:lnTo>
                  <a:pt x="912663" y="1316549"/>
                </a:lnTo>
                <a:lnTo>
                  <a:pt x="955463" y="1299409"/>
                </a:lnTo>
                <a:lnTo>
                  <a:pt x="996785" y="1279511"/>
                </a:lnTo>
                <a:lnTo>
                  <a:pt x="1036513" y="1256964"/>
                </a:lnTo>
                <a:lnTo>
                  <a:pt x="1074530" y="1231880"/>
                </a:lnTo>
                <a:lnTo>
                  <a:pt x="1110717" y="1204368"/>
                </a:lnTo>
                <a:lnTo>
                  <a:pt x="1144958" y="1174539"/>
                </a:lnTo>
                <a:lnTo>
                  <a:pt x="1177135" y="1142503"/>
                </a:lnTo>
                <a:lnTo>
                  <a:pt x="1207130" y="1108371"/>
                </a:lnTo>
                <a:lnTo>
                  <a:pt x="1234826" y="1072253"/>
                </a:lnTo>
                <a:lnTo>
                  <a:pt x="1260105" y="1034258"/>
                </a:lnTo>
                <a:lnTo>
                  <a:pt x="1282851" y="994499"/>
                </a:lnTo>
                <a:lnTo>
                  <a:pt x="1302945" y="953084"/>
                </a:lnTo>
                <a:lnTo>
                  <a:pt x="1320270" y="910124"/>
                </a:lnTo>
                <a:lnTo>
                  <a:pt x="1334708" y="865730"/>
                </a:lnTo>
                <a:lnTo>
                  <a:pt x="1346142" y="820012"/>
                </a:lnTo>
                <a:lnTo>
                  <a:pt x="1354455" y="773079"/>
                </a:lnTo>
                <a:lnTo>
                  <a:pt x="1359529" y="725044"/>
                </a:lnTo>
                <a:lnTo>
                  <a:pt x="1361246" y="676015"/>
                </a:lnTo>
                <a:lnTo>
                  <a:pt x="1359529" y="627567"/>
                </a:lnTo>
                <a:lnTo>
                  <a:pt x="1354455" y="580008"/>
                </a:lnTo>
                <a:lnTo>
                  <a:pt x="1346142" y="533456"/>
                </a:lnTo>
                <a:lnTo>
                  <a:pt x="1334708" y="488030"/>
                </a:lnTo>
                <a:lnTo>
                  <a:pt x="1320270" y="443846"/>
                </a:lnTo>
                <a:lnTo>
                  <a:pt x="1302945" y="401022"/>
                </a:lnTo>
                <a:lnTo>
                  <a:pt x="1282851" y="359676"/>
                </a:lnTo>
                <a:lnTo>
                  <a:pt x="1260105" y="319925"/>
                </a:lnTo>
                <a:lnTo>
                  <a:pt x="1234826" y="281887"/>
                </a:lnTo>
                <a:lnTo>
                  <a:pt x="1207130" y="245678"/>
                </a:lnTo>
                <a:lnTo>
                  <a:pt x="1177135" y="211418"/>
                </a:lnTo>
                <a:lnTo>
                  <a:pt x="1144958" y="179223"/>
                </a:lnTo>
                <a:lnTo>
                  <a:pt x="1110717" y="149211"/>
                </a:lnTo>
                <a:lnTo>
                  <a:pt x="1074530" y="121500"/>
                </a:lnTo>
                <a:lnTo>
                  <a:pt x="1036513" y="96206"/>
                </a:lnTo>
                <a:lnTo>
                  <a:pt x="996785" y="73448"/>
                </a:lnTo>
                <a:lnTo>
                  <a:pt x="955462" y="53343"/>
                </a:lnTo>
                <a:lnTo>
                  <a:pt x="912663" y="36008"/>
                </a:lnTo>
                <a:lnTo>
                  <a:pt x="868505" y="21562"/>
                </a:lnTo>
                <a:lnTo>
                  <a:pt x="823105" y="10121"/>
                </a:lnTo>
                <a:lnTo>
                  <a:pt x="776581" y="1804"/>
                </a:lnTo>
                <a:lnTo>
                  <a:pt x="759685" y="0"/>
                </a:lnTo>
                <a:close/>
              </a:path>
            </a:pathLst>
          </a:custGeom>
          <a:solidFill>
            <a:srgbClr val="EE5C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90207" y="2416255"/>
            <a:ext cx="1035685" cy="1089660"/>
          </a:xfrm>
          <a:custGeom>
            <a:avLst/>
            <a:gdLst/>
            <a:ahLst/>
            <a:cxnLst/>
            <a:rect l="l" t="t" r="r" b="b"/>
            <a:pathLst>
              <a:path w="1035685" h="1089660">
                <a:moveTo>
                  <a:pt x="685489" y="0"/>
                </a:moveTo>
                <a:lnTo>
                  <a:pt x="204180" y="476697"/>
                </a:lnTo>
                <a:lnTo>
                  <a:pt x="272256" y="544795"/>
                </a:lnTo>
                <a:lnTo>
                  <a:pt x="0" y="817200"/>
                </a:lnTo>
                <a:lnTo>
                  <a:pt x="267383" y="1084727"/>
                </a:lnTo>
                <a:lnTo>
                  <a:pt x="311143" y="1088984"/>
                </a:lnTo>
                <a:lnTo>
                  <a:pt x="354903" y="1089592"/>
                </a:lnTo>
                <a:lnTo>
                  <a:pt x="403323" y="1087900"/>
                </a:lnTo>
                <a:lnTo>
                  <a:pt x="450854" y="1082898"/>
                </a:lnTo>
                <a:lnTo>
                  <a:pt x="497378" y="1074696"/>
                </a:lnTo>
                <a:lnTo>
                  <a:pt x="542778" y="1063404"/>
                </a:lnTo>
                <a:lnTo>
                  <a:pt x="586936" y="1049133"/>
                </a:lnTo>
                <a:lnTo>
                  <a:pt x="629735" y="1031993"/>
                </a:lnTo>
                <a:lnTo>
                  <a:pt x="671058" y="1012095"/>
                </a:lnTo>
                <a:lnTo>
                  <a:pt x="710786" y="989549"/>
                </a:lnTo>
                <a:lnTo>
                  <a:pt x="748803" y="964465"/>
                </a:lnTo>
                <a:lnTo>
                  <a:pt x="784990" y="936953"/>
                </a:lnTo>
                <a:lnTo>
                  <a:pt x="819231" y="907124"/>
                </a:lnTo>
                <a:lnTo>
                  <a:pt x="851408" y="875088"/>
                </a:lnTo>
                <a:lnTo>
                  <a:pt x="881403" y="840956"/>
                </a:lnTo>
                <a:lnTo>
                  <a:pt x="909099" y="804837"/>
                </a:lnTo>
                <a:lnTo>
                  <a:pt x="934378" y="766843"/>
                </a:lnTo>
                <a:lnTo>
                  <a:pt x="957124" y="727083"/>
                </a:lnTo>
                <a:lnTo>
                  <a:pt x="977218" y="685668"/>
                </a:lnTo>
                <a:lnTo>
                  <a:pt x="994543" y="642709"/>
                </a:lnTo>
                <a:lnTo>
                  <a:pt x="1008981" y="598315"/>
                </a:lnTo>
                <a:lnTo>
                  <a:pt x="1020415" y="552596"/>
                </a:lnTo>
                <a:lnTo>
                  <a:pt x="1028728" y="505664"/>
                </a:lnTo>
                <a:lnTo>
                  <a:pt x="1033802" y="457629"/>
                </a:lnTo>
                <a:lnTo>
                  <a:pt x="1035519" y="408600"/>
                </a:lnTo>
                <a:lnTo>
                  <a:pt x="1035443" y="394000"/>
                </a:lnTo>
                <a:lnTo>
                  <a:pt x="1034912" y="379405"/>
                </a:lnTo>
                <a:lnTo>
                  <a:pt x="1033470" y="364812"/>
                </a:lnTo>
                <a:lnTo>
                  <a:pt x="1030663" y="350221"/>
                </a:lnTo>
                <a:lnTo>
                  <a:pt x="685489" y="0"/>
                </a:lnTo>
                <a:close/>
              </a:path>
            </a:pathLst>
          </a:custGeom>
          <a:solidFill>
            <a:srgbClr val="CF3A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90207" y="2615687"/>
            <a:ext cx="627380" cy="617855"/>
          </a:xfrm>
          <a:custGeom>
            <a:avLst/>
            <a:gdLst/>
            <a:ahLst/>
            <a:cxnLst/>
            <a:rect l="l" t="t" r="r" b="b"/>
            <a:pathLst>
              <a:path w="627379" h="617855">
                <a:moveTo>
                  <a:pt x="627143" y="0"/>
                </a:moveTo>
                <a:lnTo>
                  <a:pt x="0" y="0"/>
                </a:lnTo>
                <a:lnTo>
                  <a:pt x="0" y="617768"/>
                </a:lnTo>
                <a:lnTo>
                  <a:pt x="627143" y="617768"/>
                </a:lnTo>
                <a:lnTo>
                  <a:pt x="627143" y="0"/>
                </a:lnTo>
                <a:close/>
              </a:path>
            </a:pathLst>
          </a:custGeom>
          <a:solidFill>
            <a:srgbClr val="4D4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29094" y="2649736"/>
            <a:ext cx="549910" cy="549910"/>
          </a:xfrm>
          <a:custGeom>
            <a:avLst/>
            <a:gdLst/>
            <a:ahLst/>
            <a:cxnLst/>
            <a:rect l="l" t="t" r="r" b="b"/>
            <a:pathLst>
              <a:path w="549910" h="549910">
                <a:moveTo>
                  <a:pt x="549353" y="0"/>
                </a:moveTo>
                <a:lnTo>
                  <a:pt x="0" y="0"/>
                </a:lnTo>
                <a:lnTo>
                  <a:pt x="0" y="549654"/>
                </a:lnTo>
                <a:lnTo>
                  <a:pt x="549353" y="549654"/>
                </a:lnTo>
                <a:lnTo>
                  <a:pt x="5493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04794" y="2883214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4">
                <a:moveTo>
                  <a:pt x="0" y="0"/>
                </a:moveTo>
                <a:lnTo>
                  <a:pt x="213909" y="0"/>
                </a:lnTo>
              </a:path>
            </a:pathLst>
          </a:custGeom>
          <a:ln w="38914">
            <a:solidFill>
              <a:srgbClr val="374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23564" y="2742163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199432"/>
                </a:lnTo>
              </a:path>
            </a:pathLst>
          </a:custGeom>
          <a:ln w="38893">
            <a:solidFill>
              <a:srgbClr val="374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23564" y="3048598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0"/>
                </a:moveTo>
                <a:lnTo>
                  <a:pt x="0" y="150792"/>
                </a:lnTo>
              </a:path>
            </a:pathLst>
          </a:custGeom>
          <a:ln w="38893">
            <a:solidFill>
              <a:srgbClr val="374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79140" y="2338422"/>
            <a:ext cx="321310" cy="438150"/>
          </a:xfrm>
          <a:custGeom>
            <a:avLst/>
            <a:gdLst/>
            <a:ahLst/>
            <a:cxnLst/>
            <a:rect l="l" t="t" r="r" b="b"/>
            <a:pathLst>
              <a:path w="321310" h="438150">
                <a:moveTo>
                  <a:pt x="160420" y="0"/>
                </a:moveTo>
                <a:lnTo>
                  <a:pt x="110135" y="8288"/>
                </a:lnTo>
                <a:lnTo>
                  <a:pt x="66150" y="31285"/>
                </a:lnTo>
                <a:lnTo>
                  <a:pt x="31266" y="66190"/>
                </a:lnTo>
                <a:lnTo>
                  <a:pt x="8283" y="110203"/>
                </a:lnTo>
                <a:lnTo>
                  <a:pt x="0" y="160524"/>
                </a:lnTo>
                <a:lnTo>
                  <a:pt x="25065" y="240782"/>
                </a:lnTo>
                <a:lnTo>
                  <a:pt x="80210" y="331988"/>
                </a:lnTo>
                <a:lnTo>
                  <a:pt x="135354" y="406778"/>
                </a:lnTo>
                <a:lnTo>
                  <a:pt x="160420" y="437789"/>
                </a:lnTo>
                <a:lnTo>
                  <a:pt x="185488" y="406778"/>
                </a:lnTo>
                <a:lnTo>
                  <a:pt x="240638" y="331988"/>
                </a:lnTo>
                <a:lnTo>
                  <a:pt x="295788" y="240782"/>
                </a:lnTo>
                <a:lnTo>
                  <a:pt x="320856" y="160524"/>
                </a:lnTo>
                <a:lnTo>
                  <a:pt x="312573" y="110203"/>
                </a:lnTo>
                <a:lnTo>
                  <a:pt x="289588" y="66190"/>
                </a:lnTo>
                <a:lnTo>
                  <a:pt x="254702" y="31285"/>
                </a:lnTo>
                <a:lnTo>
                  <a:pt x="210713" y="8288"/>
                </a:lnTo>
                <a:lnTo>
                  <a:pt x="160420" y="0"/>
                </a:lnTo>
                <a:close/>
              </a:path>
            </a:pathLst>
          </a:custGeom>
          <a:solidFill>
            <a:srgbClr val="00A3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27757" y="2406519"/>
            <a:ext cx="223623" cy="160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592" y="6193955"/>
            <a:ext cx="2303021" cy="430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3926" y="424053"/>
            <a:ext cx="6272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42970" algn="l"/>
              </a:tabLst>
            </a:pPr>
            <a:r>
              <a:rPr spc="-45" dirty="0"/>
              <a:t>Framework</a:t>
            </a:r>
            <a:r>
              <a:rPr spc="-110" dirty="0"/>
              <a:t> </a:t>
            </a:r>
            <a:r>
              <a:rPr spc="-45" dirty="0"/>
              <a:t>Example:	Scrum</a:t>
            </a:r>
            <a:r>
              <a:rPr spc="-195" dirty="0"/>
              <a:t> </a:t>
            </a:r>
            <a:r>
              <a:rPr spc="-45" dirty="0"/>
              <a:t>Framework</a:t>
            </a:r>
          </a:p>
        </p:txBody>
      </p:sp>
      <p:sp>
        <p:nvSpPr>
          <p:cNvPr id="4" name="object 4"/>
          <p:cNvSpPr/>
          <p:nvPr/>
        </p:nvSpPr>
        <p:spPr>
          <a:xfrm>
            <a:off x="1902305" y="2206437"/>
            <a:ext cx="8406390" cy="31711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7723" y="1441145"/>
            <a:ext cx="2726690" cy="450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5" dirty="0">
                <a:solidFill>
                  <a:srgbClr val="56555A"/>
                </a:solidFill>
                <a:latin typeface="Arial"/>
                <a:cs typeface="Arial"/>
              </a:rPr>
              <a:t>XP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6555A"/>
                </a:solidFill>
                <a:latin typeface="Arial"/>
                <a:cs typeface="Arial"/>
              </a:rPr>
              <a:t>User</a:t>
            </a:r>
            <a:r>
              <a:rPr sz="1400" spc="-2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Story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6555A"/>
                </a:solidFill>
                <a:latin typeface="Arial"/>
                <a:cs typeface="Arial"/>
              </a:rPr>
              <a:t>CI/CD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6555A"/>
                </a:solidFill>
                <a:latin typeface="Arial"/>
                <a:cs typeface="Arial"/>
              </a:rPr>
              <a:t>User </a:t>
            </a: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Story</a:t>
            </a:r>
            <a:r>
              <a:rPr sz="1400" spc="-5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Mapping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56555A"/>
                </a:solidFill>
                <a:latin typeface="Arial"/>
                <a:cs typeface="Arial"/>
              </a:rPr>
              <a:t>FDD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30" dirty="0">
                <a:solidFill>
                  <a:srgbClr val="56555A"/>
                </a:solidFill>
                <a:latin typeface="Arial"/>
                <a:cs typeface="Arial"/>
              </a:rPr>
              <a:t>ATDD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56555A"/>
                </a:solidFill>
                <a:latin typeface="Arial"/>
                <a:cs typeface="Arial"/>
              </a:rPr>
              <a:t>TDD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Agile</a:t>
            </a:r>
            <a:r>
              <a:rPr sz="1400" spc="-1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Modeling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Emergent</a:t>
            </a:r>
            <a:r>
              <a:rPr sz="1400" spc="-5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Design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56555A"/>
                </a:solidFill>
                <a:latin typeface="Arial"/>
                <a:cs typeface="Arial"/>
              </a:rPr>
              <a:t>RUP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Agile</a:t>
            </a:r>
            <a:r>
              <a:rPr sz="1400" spc="-1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modeling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Backlogs (Product and</a:t>
            </a:r>
            <a:r>
              <a:rPr sz="1400" spc="-13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Sprint)</a:t>
            </a:r>
            <a:endParaRPr sz="1400">
              <a:latin typeface="Arial"/>
              <a:cs typeface="Arial"/>
            </a:endParaRPr>
          </a:p>
          <a:p>
            <a:pPr marL="299085" marR="861694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6555A"/>
                </a:solidFill>
                <a:latin typeface="Arial"/>
                <a:cs typeface="Arial"/>
              </a:rPr>
              <a:t>Behavior-driven  development</a:t>
            </a:r>
            <a:r>
              <a:rPr sz="1400" spc="-6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Arial"/>
                <a:cs typeface="Arial"/>
              </a:rPr>
              <a:t>(BDD)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6555A"/>
                </a:solidFill>
                <a:latin typeface="Arial"/>
                <a:cs typeface="Arial"/>
              </a:rPr>
              <a:t>Cross-functional</a:t>
            </a:r>
            <a:r>
              <a:rPr sz="1400" spc="-5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team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Continuous integration</a:t>
            </a:r>
            <a:r>
              <a:rPr sz="1400" spc="-10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(CI)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6555A"/>
                </a:solidFill>
                <a:latin typeface="Arial"/>
                <a:cs typeface="Arial"/>
              </a:rPr>
              <a:t>Domain-driven </a:t>
            </a: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design</a:t>
            </a:r>
            <a:r>
              <a:rPr sz="1400" spc="-6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(DDD)</a:t>
            </a:r>
            <a:endParaRPr sz="14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6555A"/>
                </a:solidFill>
                <a:latin typeface="Arial"/>
                <a:cs typeface="Arial"/>
              </a:rPr>
              <a:t>Information </a:t>
            </a: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radiators (scrum  board, task board, </a:t>
            </a:r>
            <a:r>
              <a:rPr sz="1400" spc="-5" dirty="0">
                <a:solidFill>
                  <a:srgbClr val="56555A"/>
                </a:solidFill>
                <a:latin typeface="Arial"/>
                <a:cs typeface="Arial"/>
              </a:rPr>
              <a:t>visual  </a:t>
            </a: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management board,</a:t>
            </a:r>
            <a:r>
              <a:rPr sz="1400" spc="-13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Arial"/>
                <a:cs typeface="Arial"/>
              </a:rPr>
              <a:t>burndown  </a:t>
            </a: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chart)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11295" y="424053"/>
            <a:ext cx="41776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22270" algn="l"/>
              </a:tabLst>
            </a:pPr>
            <a:r>
              <a:rPr spc="-60" dirty="0"/>
              <a:t>A</a:t>
            </a:r>
            <a:r>
              <a:rPr spc="-50" dirty="0"/>
              <a:t>gil</a:t>
            </a:r>
            <a:r>
              <a:rPr spc="-5" dirty="0"/>
              <a:t>e</a:t>
            </a:r>
            <a:r>
              <a:rPr spc="-114" dirty="0"/>
              <a:t> </a:t>
            </a:r>
            <a:r>
              <a:rPr spc="-60" dirty="0"/>
              <a:t>C</a:t>
            </a:r>
            <a:r>
              <a:rPr spc="-50" dirty="0"/>
              <a:t>o</a:t>
            </a:r>
            <a:r>
              <a:rPr spc="-60" dirty="0"/>
              <a:t>m</a:t>
            </a:r>
            <a:r>
              <a:rPr spc="-50" dirty="0"/>
              <a:t>ponent</a:t>
            </a:r>
            <a:r>
              <a:rPr spc="-5" dirty="0"/>
              <a:t>:</a:t>
            </a:r>
            <a:r>
              <a:rPr dirty="0"/>
              <a:t>	</a:t>
            </a:r>
            <a:r>
              <a:rPr spc="-60" dirty="0"/>
              <a:t>P</a:t>
            </a:r>
            <a:r>
              <a:rPr spc="-50" dirty="0"/>
              <a:t>ract</a:t>
            </a:r>
            <a:r>
              <a:rPr spc="-65" dirty="0"/>
              <a:t>i</a:t>
            </a:r>
            <a:r>
              <a:rPr spc="-50" dirty="0"/>
              <a:t>c</a:t>
            </a:r>
            <a:r>
              <a:rPr spc="-5" dirty="0"/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624840" y="1414272"/>
            <a:ext cx="5291455" cy="492759"/>
          </a:xfrm>
          <a:custGeom>
            <a:avLst/>
            <a:gdLst/>
            <a:ahLst/>
            <a:cxnLst/>
            <a:rect l="l" t="t" r="r" b="b"/>
            <a:pathLst>
              <a:path w="5291455" h="492760">
                <a:moveTo>
                  <a:pt x="5291328" y="0"/>
                </a:moveTo>
                <a:lnTo>
                  <a:pt x="0" y="0"/>
                </a:lnTo>
                <a:lnTo>
                  <a:pt x="0" y="492251"/>
                </a:lnTo>
                <a:lnTo>
                  <a:pt x="5291328" y="492251"/>
                </a:lnTo>
                <a:lnTo>
                  <a:pt x="5291328" y="0"/>
                </a:lnTo>
                <a:close/>
              </a:path>
            </a:pathLst>
          </a:custGeom>
          <a:solidFill>
            <a:srgbClr val="40B8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4840" y="1414272"/>
            <a:ext cx="5291455" cy="492759"/>
          </a:xfrm>
          <a:custGeom>
            <a:avLst/>
            <a:gdLst/>
            <a:ahLst/>
            <a:cxnLst/>
            <a:rect l="l" t="t" r="r" b="b"/>
            <a:pathLst>
              <a:path w="5291455" h="492760">
                <a:moveTo>
                  <a:pt x="0" y="492251"/>
                </a:moveTo>
                <a:lnTo>
                  <a:pt x="5291328" y="492251"/>
                </a:lnTo>
                <a:lnTo>
                  <a:pt x="5291328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ln w="9144">
            <a:solidFill>
              <a:srgbClr val="40B8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59660" y="1460119"/>
            <a:ext cx="2822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Definition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Practice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4840" y="3761232"/>
            <a:ext cx="5291455" cy="1612900"/>
          </a:xfrm>
          <a:custGeom>
            <a:avLst/>
            <a:gdLst/>
            <a:ahLst/>
            <a:cxnLst/>
            <a:rect l="l" t="t" r="r" b="b"/>
            <a:pathLst>
              <a:path w="5291455" h="1612900">
                <a:moveTo>
                  <a:pt x="5291328" y="0"/>
                </a:moveTo>
                <a:lnTo>
                  <a:pt x="0" y="0"/>
                </a:lnTo>
                <a:lnTo>
                  <a:pt x="0" y="1612391"/>
                </a:lnTo>
                <a:lnTo>
                  <a:pt x="5291328" y="1612391"/>
                </a:lnTo>
                <a:lnTo>
                  <a:pt x="5291328" y="0"/>
                </a:lnTo>
                <a:close/>
              </a:path>
            </a:pathLst>
          </a:custGeom>
          <a:solidFill>
            <a:srgbClr val="44C071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6005" y="4138421"/>
            <a:ext cx="50279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6555A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practice is a repeated exercise in or  performance </a:t>
            </a:r>
            <a:r>
              <a:rPr sz="1800" dirty="0">
                <a:solidFill>
                  <a:srgbClr val="56555A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an </a:t>
            </a:r>
            <a:r>
              <a:rPr sz="1800" dirty="0">
                <a:solidFill>
                  <a:srgbClr val="56555A"/>
                </a:solidFill>
                <a:latin typeface="Arial"/>
                <a:cs typeface="Arial"/>
              </a:rPr>
              <a:t>activity 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or skill so </a:t>
            </a:r>
            <a:r>
              <a:rPr sz="1800" spc="-10" dirty="0">
                <a:solidFill>
                  <a:srgbClr val="56555A"/>
                </a:solidFill>
                <a:latin typeface="Arial"/>
                <a:cs typeface="Arial"/>
              </a:rPr>
              <a:t>as </a:t>
            </a:r>
            <a:r>
              <a:rPr sz="1800" dirty="0">
                <a:solidFill>
                  <a:srgbClr val="56555A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acquire  or maintain proficiency in</a:t>
            </a:r>
            <a:r>
              <a:rPr sz="1800" spc="2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6555A"/>
                </a:solidFill>
                <a:latin typeface="Arial"/>
                <a:cs typeface="Arial"/>
              </a:rPr>
              <a:t>it.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5601" y="1415033"/>
            <a:ext cx="5291455" cy="3959860"/>
          </a:xfrm>
          <a:custGeom>
            <a:avLst/>
            <a:gdLst/>
            <a:ahLst/>
            <a:cxnLst/>
            <a:rect l="l" t="t" r="r" b="b"/>
            <a:pathLst>
              <a:path w="5291455" h="3959860">
                <a:moveTo>
                  <a:pt x="0" y="3959352"/>
                </a:moveTo>
                <a:lnTo>
                  <a:pt x="5291328" y="3959352"/>
                </a:lnTo>
                <a:lnTo>
                  <a:pt x="5291328" y="0"/>
                </a:lnTo>
                <a:lnTo>
                  <a:pt x="0" y="0"/>
                </a:lnTo>
                <a:lnTo>
                  <a:pt x="0" y="3959352"/>
                </a:lnTo>
                <a:close/>
              </a:path>
            </a:pathLst>
          </a:custGeom>
          <a:ln w="19812">
            <a:solidFill>
              <a:srgbClr val="40B8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67939" y="2329993"/>
            <a:ext cx="1160145" cy="1167765"/>
          </a:xfrm>
          <a:custGeom>
            <a:avLst/>
            <a:gdLst/>
            <a:ahLst/>
            <a:cxnLst/>
            <a:rect l="l" t="t" r="r" b="b"/>
            <a:pathLst>
              <a:path w="1160145" h="1167764">
                <a:moveTo>
                  <a:pt x="575816" y="0"/>
                </a:moveTo>
                <a:lnTo>
                  <a:pt x="528116" y="1915"/>
                </a:lnTo>
                <a:lnTo>
                  <a:pt x="481502" y="7564"/>
                </a:lnTo>
                <a:lnTo>
                  <a:pt x="436122" y="16804"/>
                </a:lnTo>
                <a:lnTo>
                  <a:pt x="392121" y="29491"/>
                </a:lnTo>
                <a:lnTo>
                  <a:pt x="349648" y="45481"/>
                </a:lnTo>
                <a:lnTo>
                  <a:pt x="308849" y="64629"/>
                </a:lnTo>
                <a:lnTo>
                  <a:pt x="269871" y="86792"/>
                </a:lnTo>
                <a:lnTo>
                  <a:pt x="232862" y="111827"/>
                </a:lnTo>
                <a:lnTo>
                  <a:pt x="197968" y="139589"/>
                </a:lnTo>
                <a:lnTo>
                  <a:pt x="165337" y="169935"/>
                </a:lnTo>
                <a:lnTo>
                  <a:pt x="135116" y="202720"/>
                </a:lnTo>
                <a:lnTo>
                  <a:pt x="107451" y="237800"/>
                </a:lnTo>
                <a:lnTo>
                  <a:pt x="82490" y="275033"/>
                </a:lnTo>
                <a:lnTo>
                  <a:pt x="60381" y="314274"/>
                </a:lnTo>
                <a:lnTo>
                  <a:pt x="41269" y="355378"/>
                </a:lnTo>
                <a:lnTo>
                  <a:pt x="25302" y="398203"/>
                </a:lnTo>
                <a:lnTo>
                  <a:pt x="12627" y="442605"/>
                </a:lnTo>
                <a:lnTo>
                  <a:pt x="3392" y="488439"/>
                </a:lnTo>
                <a:lnTo>
                  <a:pt x="0" y="516735"/>
                </a:lnTo>
                <a:lnTo>
                  <a:pt x="0" y="650179"/>
                </a:lnTo>
                <a:lnTo>
                  <a:pt x="12627" y="723698"/>
                </a:lnTo>
                <a:lnTo>
                  <a:pt x="25302" y="767855"/>
                </a:lnTo>
                <a:lnTo>
                  <a:pt x="41269" y="810523"/>
                </a:lnTo>
                <a:lnTo>
                  <a:pt x="60381" y="851548"/>
                </a:lnTo>
                <a:lnTo>
                  <a:pt x="82491" y="890779"/>
                </a:lnTo>
                <a:lnTo>
                  <a:pt x="107451" y="928061"/>
                </a:lnTo>
                <a:lnTo>
                  <a:pt x="135116" y="963241"/>
                </a:lnTo>
                <a:lnTo>
                  <a:pt x="165337" y="996166"/>
                </a:lnTo>
                <a:lnTo>
                  <a:pt x="197969" y="1026682"/>
                </a:lnTo>
                <a:lnTo>
                  <a:pt x="232862" y="1054637"/>
                </a:lnTo>
                <a:lnTo>
                  <a:pt x="269871" y="1079877"/>
                </a:lnTo>
                <a:lnTo>
                  <a:pt x="308849" y="1102249"/>
                </a:lnTo>
                <a:lnTo>
                  <a:pt x="349648" y="1121600"/>
                </a:lnTo>
                <a:lnTo>
                  <a:pt x="392121" y="1137776"/>
                </a:lnTo>
                <a:lnTo>
                  <a:pt x="436122" y="1150624"/>
                </a:lnTo>
                <a:lnTo>
                  <a:pt x="481503" y="1159991"/>
                </a:lnTo>
                <a:lnTo>
                  <a:pt x="528116" y="1165724"/>
                </a:lnTo>
                <a:lnTo>
                  <a:pt x="575816" y="1167669"/>
                </a:lnTo>
                <a:lnTo>
                  <a:pt x="624110" y="1165724"/>
                </a:lnTo>
                <a:lnTo>
                  <a:pt x="671259" y="1159991"/>
                </a:lnTo>
                <a:lnTo>
                  <a:pt x="717118" y="1150624"/>
                </a:lnTo>
                <a:lnTo>
                  <a:pt x="761544" y="1137776"/>
                </a:lnTo>
                <a:lnTo>
                  <a:pt x="804393" y="1121600"/>
                </a:lnTo>
                <a:lnTo>
                  <a:pt x="845520" y="1102249"/>
                </a:lnTo>
                <a:lnTo>
                  <a:pt x="884783" y="1079877"/>
                </a:lnTo>
                <a:lnTo>
                  <a:pt x="922036" y="1054637"/>
                </a:lnTo>
                <a:lnTo>
                  <a:pt x="957136" y="1026682"/>
                </a:lnTo>
                <a:lnTo>
                  <a:pt x="989939" y="996166"/>
                </a:lnTo>
                <a:lnTo>
                  <a:pt x="1020302" y="963241"/>
                </a:lnTo>
                <a:lnTo>
                  <a:pt x="1048079" y="928061"/>
                </a:lnTo>
                <a:lnTo>
                  <a:pt x="1073128" y="890779"/>
                </a:lnTo>
                <a:lnTo>
                  <a:pt x="1095304" y="851548"/>
                </a:lnTo>
                <a:lnTo>
                  <a:pt x="1114463" y="810523"/>
                </a:lnTo>
                <a:lnTo>
                  <a:pt x="1130461" y="767855"/>
                </a:lnTo>
                <a:lnTo>
                  <a:pt x="1143155" y="723698"/>
                </a:lnTo>
                <a:lnTo>
                  <a:pt x="1152400" y="678206"/>
                </a:lnTo>
                <a:lnTo>
                  <a:pt x="1158053" y="631532"/>
                </a:lnTo>
                <a:lnTo>
                  <a:pt x="1159969" y="583828"/>
                </a:lnTo>
                <a:lnTo>
                  <a:pt x="1158053" y="535561"/>
                </a:lnTo>
                <a:lnTo>
                  <a:pt x="1152400" y="488439"/>
                </a:lnTo>
                <a:lnTo>
                  <a:pt x="1143155" y="442605"/>
                </a:lnTo>
                <a:lnTo>
                  <a:pt x="1130461" y="398203"/>
                </a:lnTo>
                <a:lnTo>
                  <a:pt x="1114463" y="355378"/>
                </a:lnTo>
                <a:lnTo>
                  <a:pt x="1095303" y="314274"/>
                </a:lnTo>
                <a:lnTo>
                  <a:pt x="1073128" y="275033"/>
                </a:lnTo>
                <a:lnTo>
                  <a:pt x="1048079" y="237800"/>
                </a:lnTo>
                <a:lnTo>
                  <a:pt x="1020302" y="202720"/>
                </a:lnTo>
                <a:lnTo>
                  <a:pt x="989939" y="169935"/>
                </a:lnTo>
                <a:lnTo>
                  <a:pt x="957136" y="139589"/>
                </a:lnTo>
                <a:lnTo>
                  <a:pt x="922036" y="111827"/>
                </a:lnTo>
                <a:lnTo>
                  <a:pt x="884783" y="86792"/>
                </a:lnTo>
                <a:lnTo>
                  <a:pt x="845520" y="64629"/>
                </a:lnTo>
                <a:lnTo>
                  <a:pt x="804393" y="45481"/>
                </a:lnTo>
                <a:lnTo>
                  <a:pt x="761544" y="29491"/>
                </a:lnTo>
                <a:lnTo>
                  <a:pt x="717118" y="16804"/>
                </a:lnTo>
                <a:lnTo>
                  <a:pt x="671258" y="7564"/>
                </a:lnTo>
                <a:lnTo>
                  <a:pt x="624110" y="1915"/>
                </a:lnTo>
                <a:lnTo>
                  <a:pt x="575816" y="0"/>
                </a:lnTo>
                <a:close/>
              </a:path>
            </a:pathLst>
          </a:custGeom>
          <a:solidFill>
            <a:srgbClr val="5257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09946" y="2471781"/>
            <a:ext cx="918210" cy="1026160"/>
          </a:xfrm>
          <a:custGeom>
            <a:avLst/>
            <a:gdLst/>
            <a:ahLst/>
            <a:cxnLst/>
            <a:rect l="l" t="t" r="r" b="b"/>
            <a:pathLst>
              <a:path w="918210" h="1026160">
                <a:moveTo>
                  <a:pt x="421430" y="0"/>
                </a:moveTo>
                <a:lnTo>
                  <a:pt x="187760" y="83406"/>
                </a:lnTo>
                <a:lnTo>
                  <a:pt x="0" y="742309"/>
                </a:lnTo>
                <a:lnTo>
                  <a:pt x="279564" y="1021711"/>
                </a:lnTo>
                <a:lnTo>
                  <a:pt x="292733" y="1022362"/>
                </a:lnTo>
                <a:lnTo>
                  <a:pt x="320640" y="1025229"/>
                </a:lnTo>
                <a:lnTo>
                  <a:pt x="383387" y="1023787"/>
                </a:lnTo>
                <a:lnTo>
                  <a:pt x="431866" y="1017621"/>
                </a:lnTo>
                <a:lnTo>
                  <a:pt x="479075" y="1007559"/>
                </a:lnTo>
                <a:lnTo>
                  <a:pt x="524841" y="993778"/>
                </a:lnTo>
                <a:lnTo>
                  <a:pt x="568993" y="976453"/>
                </a:lnTo>
                <a:lnTo>
                  <a:pt x="611360" y="955760"/>
                </a:lnTo>
                <a:lnTo>
                  <a:pt x="651769" y="931875"/>
                </a:lnTo>
                <a:lnTo>
                  <a:pt x="690049" y="904974"/>
                </a:lnTo>
                <a:lnTo>
                  <a:pt x="726028" y="875233"/>
                </a:lnTo>
                <a:lnTo>
                  <a:pt x="759534" y="842827"/>
                </a:lnTo>
                <a:lnTo>
                  <a:pt x="790396" y="807933"/>
                </a:lnTo>
                <a:lnTo>
                  <a:pt x="818442" y="770726"/>
                </a:lnTo>
                <a:lnTo>
                  <a:pt x="843500" y="731382"/>
                </a:lnTo>
                <a:lnTo>
                  <a:pt x="865398" y="690078"/>
                </a:lnTo>
                <a:lnTo>
                  <a:pt x="883966" y="646988"/>
                </a:lnTo>
                <a:lnTo>
                  <a:pt x="899030" y="602290"/>
                </a:lnTo>
                <a:lnTo>
                  <a:pt x="910419" y="556158"/>
                </a:lnTo>
                <a:lnTo>
                  <a:pt x="917962" y="508769"/>
                </a:lnTo>
                <a:lnTo>
                  <a:pt x="892938" y="475412"/>
                </a:lnTo>
                <a:lnTo>
                  <a:pt x="668137" y="247090"/>
                </a:lnTo>
                <a:lnTo>
                  <a:pt x="507425" y="84840"/>
                </a:lnTo>
                <a:lnTo>
                  <a:pt x="421430" y="0"/>
                </a:lnTo>
                <a:close/>
              </a:path>
            </a:pathLst>
          </a:custGeom>
          <a:solidFill>
            <a:srgbClr val="2A2D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09946" y="2462721"/>
            <a:ext cx="914400" cy="862330"/>
          </a:xfrm>
          <a:custGeom>
            <a:avLst/>
            <a:gdLst/>
            <a:ahLst/>
            <a:cxnLst/>
            <a:rect l="l" t="t" r="r" b="b"/>
            <a:pathLst>
              <a:path w="914400" h="862329">
                <a:moveTo>
                  <a:pt x="389421" y="0"/>
                </a:moveTo>
                <a:lnTo>
                  <a:pt x="307079" y="8533"/>
                </a:lnTo>
                <a:lnTo>
                  <a:pt x="242013" y="25738"/>
                </a:lnTo>
                <a:lnTo>
                  <a:pt x="186336" y="42942"/>
                </a:lnTo>
                <a:lnTo>
                  <a:pt x="132615" y="124459"/>
                </a:lnTo>
                <a:lnTo>
                  <a:pt x="68852" y="305671"/>
                </a:lnTo>
                <a:lnTo>
                  <a:pt x="11347" y="534580"/>
                </a:lnTo>
                <a:lnTo>
                  <a:pt x="0" y="751368"/>
                </a:lnTo>
                <a:lnTo>
                  <a:pt x="53526" y="785186"/>
                </a:lnTo>
                <a:lnTo>
                  <a:pt x="196632" y="843632"/>
                </a:lnTo>
                <a:lnTo>
                  <a:pt x="403110" y="862199"/>
                </a:lnTo>
                <a:lnTo>
                  <a:pt x="646749" y="776379"/>
                </a:lnTo>
                <a:lnTo>
                  <a:pt x="818327" y="776379"/>
                </a:lnTo>
                <a:lnTo>
                  <a:pt x="857885" y="710887"/>
                </a:lnTo>
                <a:lnTo>
                  <a:pt x="877994" y="666219"/>
                </a:lnTo>
                <a:lnTo>
                  <a:pt x="894160" y="619653"/>
                </a:lnTo>
                <a:lnTo>
                  <a:pt x="899789" y="597068"/>
                </a:lnTo>
                <a:lnTo>
                  <a:pt x="550777" y="597068"/>
                </a:lnTo>
                <a:lnTo>
                  <a:pt x="547422" y="588722"/>
                </a:lnTo>
                <a:lnTo>
                  <a:pt x="254525" y="588722"/>
                </a:lnTo>
                <a:lnTo>
                  <a:pt x="253027" y="571390"/>
                </a:lnTo>
                <a:lnTo>
                  <a:pt x="248792" y="528256"/>
                </a:lnTo>
                <a:lnTo>
                  <a:pt x="242209" y="472610"/>
                </a:lnTo>
                <a:lnTo>
                  <a:pt x="233669" y="417744"/>
                </a:lnTo>
                <a:lnTo>
                  <a:pt x="225847" y="378572"/>
                </a:lnTo>
                <a:lnTo>
                  <a:pt x="219762" y="328162"/>
                </a:lnTo>
                <a:lnTo>
                  <a:pt x="216459" y="273349"/>
                </a:lnTo>
                <a:lnTo>
                  <a:pt x="216980" y="220968"/>
                </a:lnTo>
                <a:lnTo>
                  <a:pt x="222369" y="177856"/>
                </a:lnTo>
                <a:lnTo>
                  <a:pt x="233669" y="150847"/>
                </a:lnTo>
                <a:lnTo>
                  <a:pt x="257858" y="137164"/>
                </a:lnTo>
                <a:lnTo>
                  <a:pt x="487718" y="137164"/>
                </a:lnTo>
                <a:lnTo>
                  <a:pt x="492696" y="124332"/>
                </a:lnTo>
                <a:lnTo>
                  <a:pt x="459961" y="54605"/>
                </a:lnTo>
                <a:lnTo>
                  <a:pt x="423973" y="14206"/>
                </a:lnTo>
                <a:lnTo>
                  <a:pt x="409435" y="4367"/>
                </a:lnTo>
                <a:lnTo>
                  <a:pt x="389421" y="0"/>
                </a:lnTo>
                <a:close/>
              </a:path>
              <a:path w="914400" h="862329">
                <a:moveTo>
                  <a:pt x="818327" y="776379"/>
                </a:moveTo>
                <a:lnTo>
                  <a:pt x="646749" y="776379"/>
                </a:lnTo>
                <a:lnTo>
                  <a:pt x="659919" y="778986"/>
                </a:lnTo>
                <a:lnTo>
                  <a:pt x="692649" y="787848"/>
                </a:lnTo>
                <a:lnTo>
                  <a:pt x="734765" y="804530"/>
                </a:lnTo>
                <a:lnTo>
                  <a:pt x="776096" y="830594"/>
                </a:lnTo>
                <a:lnTo>
                  <a:pt x="806718" y="793366"/>
                </a:lnTo>
                <a:lnTo>
                  <a:pt x="818327" y="776379"/>
                </a:lnTo>
                <a:close/>
              </a:path>
              <a:path w="914400" h="862329">
                <a:moveTo>
                  <a:pt x="784395" y="492519"/>
                </a:moveTo>
                <a:lnTo>
                  <a:pt x="735817" y="495717"/>
                </a:lnTo>
                <a:lnTo>
                  <a:pt x="685694" y="506089"/>
                </a:lnTo>
                <a:lnTo>
                  <a:pt x="636498" y="525317"/>
                </a:lnTo>
                <a:lnTo>
                  <a:pt x="590701" y="555083"/>
                </a:lnTo>
                <a:lnTo>
                  <a:pt x="550777" y="597068"/>
                </a:lnTo>
                <a:lnTo>
                  <a:pt x="899789" y="597068"/>
                </a:lnTo>
                <a:lnTo>
                  <a:pt x="906180" y="571390"/>
                </a:lnTo>
                <a:lnTo>
                  <a:pt x="913794" y="521994"/>
                </a:lnTo>
                <a:lnTo>
                  <a:pt x="913794" y="517828"/>
                </a:lnTo>
                <a:lnTo>
                  <a:pt x="896126" y="509149"/>
                </a:lnTo>
                <a:lnTo>
                  <a:pt x="867022" y="500917"/>
                </a:lnTo>
                <a:lnTo>
                  <a:pt x="828954" y="494813"/>
                </a:lnTo>
                <a:lnTo>
                  <a:pt x="784395" y="492519"/>
                </a:lnTo>
                <a:close/>
              </a:path>
              <a:path w="914400" h="862329">
                <a:moveTo>
                  <a:pt x="392223" y="505316"/>
                </a:moveTo>
                <a:lnTo>
                  <a:pt x="339024" y="520106"/>
                </a:lnTo>
                <a:lnTo>
                  <a:pt x="295211" y="548581"/>
                </a:lnTo>
                <a:lnTo>
                  <a:pt x="265479" y="576276"/>
                </a:lnTo>
                <a:lnTo>
                  <a:pt x="254525" y="588722"/>
                </a:lnTo>
                <a:lnTo>
                  <a:pt x="547422" y="588722"/>
                </a:lnTo>
                <a:lnTo>
                  <a:pt x="544779" y="582146"/>
                </a:lnTo>
                <a:lnTo>
                  <a:pt x="521568" y="549630"/>
                </a:lnTo>
                <a:lnTo>
                  <a:pt x="473324" y="517895"/>
                </a:lnTo>
                <a:lnTo>
                  <a:pt x="392223" y="505316"/>
                </a:lnTo>
                <a:close/>
              </a:path>
              <a:path w="914400" h="862329">
                <a:moveTo>
                  <a:pt x="487718" y="137164"/>
                </a:moveTo>
                <a:lnTo>
                  <a:pt x="257858" y="137164"/>
                </a:lnTo>
                <a:lnTo>
                  <a:pt x="289478" y="138336"/>
                </a:lnTo>
                <a:lnTo>
                  <a:pt x="323442" y="152021"/>
                </a:lnTo>
                <a:lnTo>
                  <a:pt x="354665" y="175872"/>
                </a:lnTo>
                <a:lnTo>
                  <a:pt x="388372" y="189486"/>
                </a:lnTo>
                <a:lnTo>
                  <a:pt x="424035" y="181602"/>
                </a:lnTo>
                <a:lnTo>
                  <a:pt x="457354" y="163555"/>
                </a:lnTo>
                <a:lnTo>
                  <a:pt x="484026" y="146681"/>
                </a:lnTo>
                <a:lnTo>
                  <a:pt x="487718" y="137164"/>
                </a:lnTo>
                <a:close/>
              </a:path>
            </a:pathLst>
          </a:custGeom>
          <a:solidFill>
            <a:srgbClr val="FCBC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35265" y="2533033"/>
            <a:ext cx="259079" cy="119380"/>
          </a:xfrm>
          <a:custGeom>
            <a:avLst/>
            <a:gdLst/>
            <a:ahLst/>
            <a:cxnLst/>
            <a:rect l="l" t="t" r="r" b="b"/>
            <a:pathLst>
              <a:path w="259079" h="119380">
                <a:moveTo>
                  <a:pt x="243552" y="66852"/>
                </a:moveTo>
                <a:lnTo>
                  <a:pt x="32540" y="66852"/>
                </a:lnTo>
                <a:lnTo>
                  <a:pt x="64159" y="68025"/>
                </a:lnTo>
                <a:lnTo>
                  <a:pt x="98123" y="81709"/>
                </a:lnTo>
                <a:lnTo>
                  <a:pt x="129347" y="105560"/>
                </a:lnTo>
                <a:lnTo>
                  <a:pt x="163053" y="119174"/>
                </a:lnTo>
                <a:lnTo>
                  <a:pt x="198717" y="111290"/>
                </a:lnTo>
                <a:lnTo>
                  <a:pt x="232035" y="93243"/>
                </a:lnTo>
                <a:lnTo>
                  <a:pt x="258708" y="76369"/>
                </a:lnTo>
                <a:lnTo>
                  <a:pt x="243552" y="66852"/>
                </a:lnTo>
                <a:close/>
              </a:path>
              <a:path w="259079" h="119380">
                <a:moveTo>
                  <a:pt x="1006" y="91033"/>
                </a:moveTo>
                <a:lnTo>
                  <a:pt x="0" y="93047"/>
                </a:lnTo>
                <a:lnTo>
                  <a:pt x="0" y="97213"/>
                </a:lnTo>
                <a:lnTo>
                  <a:pt x="1006" y="91033"/>
                </a:lnTo>
                <a:close/>
              </a:path>
              <a:path w="259079" h="119380">
                <a:moveTo>
                  <a:pt x="68002" y="0"/>
                </a:moveTo>
                <a:lnTo>
                  <a:pt x="26994" y="15700"/>
                </a:lnTo>
                <a:lnTo>
                  <a:pt x="5866" y="61179"/>
                </a:lnTo>
                <a:lnTo>
                  <a:pt x="1006" y="91033"/>
                </a:lnTo>
                <a:lnTo>
                  <a:pt x="4168" y="84701"/>
                </a:lnTo>
                <a:lnTo>
                  <a:pt x="8350" y="80535"/>
                </a:lnTo>
                <a:lnTo>
                  <a:pt x="32540" y="66852"/>
                </a:lnTo>
                <a:lnTo>
                  <a:pt x="243552" y="66852"/>
                </a:lnTo>
                <a:lnTo>
                  <a:pt x="241687" y="65681"/>
                </a:lnTo>
                <a:lnTo>
                  <a:pt x="202957" y="41174"/>
                </a:lnTo>
                <a:lnTo>
                  <a:pt x="146106" y="12503"/>
                </a:lnTo>
                <a:lnTo>
                  <a:pt x="105880" y="2342"/>
                </a:lnTo>
                <a:lnTo>
                  <a:pt x="68002" y="0"/>
                </a:lnTo>
                <a:close/>
              </a:path>
            </a:pathLst>
          </a:custGeom>
          <a:solidFill>
            <a:srgbClr val="F39A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09946" y="3126147"/>
            <a:ext cx="872490" cy="199390"/>
          </a:xfrm>
          <a:custGeom>
            <a:avLst/>
            <a:gdLst/>
            <a:ahLst/>
            <a:cxnLst/>
            <a:rect l="l" t="t" r="r" b="b"/>
            <a:pathLst>
              <a:path w="872489" h="199389">
                <a:moveTo>
                  <a:pt x="753200" y="0"/>
                </a:moveTo>
                <a:lnTo>
                  <a:pt x="699586" y="1358"/>
                </a:lnTo>
                <a:lnTo>
                  <a:pt x="649151" y="7772"/>
                </a:lnTo>
                <a:lnTo>
                  <a:pt x="601370" y="18089"/>
                </a:lnTo>
                <a:lnTo>
                  <a:pt x="555717" y="31158"/>
                </a:lnTo>
                <a:lnTo>
                  <a:pt x="511666" y="45829"/>
                </a:lnTo>
                <a:lnTo>
                  <a:pt x="468693" y="60951"/>
                </a:lnTo>
                <a:lnTo>
                  <a:pt x="426270" y="75372"/>
                </a:lnTo>
                <a:lnTo>
                  <a:pt x="383872" y="87943"/>
                </a:lnTo>
                <a:lnTo>
                  <a:pt x="235882" y="112572"/>
                </a:lnTo>
                <a:lnTo>
                  <a:pt x="113705" y="109836"/>
                </a:lnTo>
                <a:lnTo>
                  <a:pt x="30643" y="96153"/>
                </a:lnTo>
                <a:lnTo>
                  <a:pt x="0" y="87943"/>
                </a:lnTo>
                <a:lnTo>
                  <a:pt x="53526" y="121760"/>
                </a:lnTo>
                <a:lnTo>
                  <a:pt x="196632" y="180206"/>
                </a:lnTo>
                <a:lnTo>
                  <a:pt x="403110" y="198773"/>
                </a:lnTo>
                <a:lnTo>
                  <a:pt x="646749" y="112953"/>
                </a:lnTo>
                <a:lnTo>
                  <a:pt x="659919" y="115560"/>
                </a:lnTo>
                <a:lnTo>
                  <a:pt x="692649" y="124422"/>
                </a:lnTo>
                <a:lnTo>
                  <a:pt x="734765" y="141104"/>
                </a:lnTo>
                <a:lnTo>
                  <a:pt x="776096" y="167169"/>
                </a:lnTo>
                <a:lnTo>
                  <a:pt x="805174" y="134329"/>
                </a:lnTo>
                <a:lnTo>
                  <a:pt x="830340" y="98363"/>
                </a:lnTo>
                <a:lnTo>
                  <a:pt x="852377" y="59270"/>
                </a:lnTo>
                <a:lnTo>
                  <a:pt x="872068" y="17049"/>
                </a:lnTo>
                <a:lnTo>
                  <a:pt x="810518" y="4846"/>
                </a:lnTo>
                <a:lnTo>
                  <a:pt x="753200" y="0"/>
                </a:lnTo>
                <a:close/>
              </a:path>
            </a:pathLst>
          </a:custGeom>
          <a:solidFill>
            <a:srgbClr val="ED9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02170" y="2678206"/>
            <a:ext cx="216967" cy="235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380346" y="1403984"/>
            <a:ext cx="2710815" cy="3867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45910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6555A"/>
                </a:solidFill>
                <a:latin typeface="Arial"/>
                <a:cs typeface="Arial"/>
              </a:rPr>
              <a:t>Iterative </a:t>
            </a: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and</a:t>
            </a:r>
            <a:r>
              <a:rPr sz="1400" spc="-5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Arial"/>
                <a:cs typeface="Arial"/>
              </a:rPr>
              <a:t>incremental  development</a:t>
            </a:r>
            <a:r>
              <a:rPr sz="1400" spc="-3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Arial"/>
                <a:cs typeface="Arial"/>
              </a:rPr>
              <a:t>(IID)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Pair</a:t>
            </a:r>
            <a:r>
              <a:rPr sz="1400" spc="-1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Arial"/>
                <a:cs typeface="Arial"/>
              </a:rPr>
              <a:t>programming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Planning</a:t>
            </a:r>
            <a:r>
              <a:rPr sz="1400" spc="-4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poker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6555A"/>
                </a:solidFill>
                <a:latin typeface="Arial"/>
                <a:cs typeface="Arial"/>
              </a:rPr>
              <a:t>Refactoring</a:t>
            </a:r>
            <a:endParaRPr sz="14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Scrum </a:t>
            </a:r>
            <a:r>
              <a:rPr sz="1400" spc="-5" dirty="0">
                <a:solidFill>
                  <a:srgbClr val="56555A"/>
                </a:solidFill>
                <a:latin typeface="Arial"/>
                <a:cs typeface="Arial"/>
              </a:rPr>
              <a:t>events </a:t>
            </a: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(sprint</a:t>
            </a:r>
            <a:r>
              <a:rPr sz="1400" spc="-11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planning,  daily scrum, sprint</a:t>
            </a:r>
            <a:r>
              <a:rPr sz="1400" spc="-10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Arial"/>
                <a:cs typeface="Arial"/>
              </a:rPr>
              <a:t>review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and</a:t>
            </a:r>
            <a:r>
              <a:rPr sz="1400" spc="-2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Arial"/>
                <a:cs typeface="Arial"/>
              </a:rPr>
              <a:t>retrospective)</a:t>
            </a:r>
            <a:endParaRPr sz="1400">
              <a:latin typeface="Arial"/>
              <a:cs typeface="Arial"/>
            </a:endParaRPr>
          </a:p>
          <a:p>
            <a:pPr marL="299085" marR="8559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15" dirty="0">
                <a:solidFill>
                  <a:srgbClr val="56555A"/>
                </a:solidFill>
                <a:latin typeface="Arial"/>
                <a:cs typeface="Arial"/>
              </a:rPr>
              <a:t>Test-driven  </a:t>
            </a:r>
            <a:r>
              <a:rPr sz="1400" spc="-5" dirty="0">
                <a:solidFill>
                  <a:srgbClr val="56555A"/>
                </a:solidFill>
                <a:latin typeface="Arial"/>
                <a:cs typeface="Arial"/>
              </a:rPr>
              <a:t>development</a:t>
            </a:r>
            <a:r>
              <a:rPr sz="1400" spc="-7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Arial"/>
                <a:cs typeface="Arial"/>
              </a:rPr>
              <a:t>(TDD)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Agile</a:t>
            </a:r>
            <a:r>
              <a:rPr sz="1400" spc="-1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testing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56555A"/>
                </a:solidFill>
                <a:latin typeface="Arial"/>
                <a:cs typeface="Arial"/>
              </a:rPr>
              <a:t>Timeboxing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6555A"/>
                </a:solidFill>
                <a:latin typeface="Arial"/>
                <a:cs typeface="Arial"/>
              </a:rPr>
              <a:t>Use</a:t>
            </a:r>
            <a:r>
              <a:rPr sz="1400" spc="-1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case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6555A"/>
                </a:solidFill>
                <a:latin typeface="Arial"/>
                <a:cs typeface="Arial"/>
              </a:rPr>
              <a:t>User</a:t>
            </a:r>
            <a:r>
              <a:rPr sz="1400" spc="-2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story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6555A"/>
                </a:solidFill>
                <a:latin typeface="Arial"/>
                <a:cs typeface="Arial"/>
              </a:rPr>
              <a:t>Story-driven</a:t>
            </a:r>
            <a:r>
              <a:rPr sz="1400" spc="-2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modeling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6555A"/>
                </a:solidFill>
                <a:latin typeface="Arial"/>
                <a:cs typeface="Arial"/>
              </a:rPr>
              <a:t>Retrospective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56555A"/>
                </a:solidFill>
                <a:latin typeface="Arial"/>
                <a:cs typeface="Arial"/>
              </a:rPr>
              <a:t>Velocity</a:t>
            </a:r>
            <a:r>
              <a:rPr sz="1400" spc="-4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tracking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6555A"/>
                </a:solidFill>
                <a:latin typeface="Arial"/>
                <a:cs typeface="Arial"/>
              </a:rPr>
              <a:t>User </a:t>
            </a: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Story</a:t>
            </a:r>
            <a:r>
              <a:rPr sz="1400" spc="-5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Mapping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592" y="6193955"/>
            <a:ext cx="2303021" cy="430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72966" y="424053"/>
            <a:ext cx="4852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50845" algn="l"/>
              </a:tabLst>
            </a:pPr>
            <a:r>
              <a:rPr spc="-45" dirty="0"/>
              <a:t>Practice</a:t>
            </a:r>
            <a:r>
              <a:rPr spc="-135" dirty="0"/>
              <a:t> </a:t>
            </a:r>
            <a:r>
              <a:rPr spc="-45" dirty="0"/>
              <a:t>Example:	</a:t>
            </a:r>
            <a:r>
              <a:rPr spc="-40" dirty="0"/>
              <a:t>User</a:t>
            </a:r>
            <a:r>
              <a:rPr spc="-175" dirty="0"/>
              <a:t> </a:t>
            </a:r>
            <a:r>
              <a:rPr spc="-45" dirty="0"/>
              <a:t>Stories</a:t>
            </a:r>
          </a:p>
        </p:txBody>
      </p:sp>
      <p:sp>
        <p:nvSpPr>
          <p:cNvPr id="4" name="object 4"/>
          <p:cNvSpPr/>
          <p:nvPr/>
        </p:nvSpPr>
        <p:spPr>
          <a:xfrm>
            <a:off x="2296992" y="1430730"/>
            <a:ext cx="4355651" cy="4750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5460" y="3109467"/>
            <a:ext cx="2429510" cy="1463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35477" y="4623942"/>
            <a:ext cx="2368688" cy="10523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34684" y="1815083"/>
            <a:ext cx="3977640" cy="39761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22541" y="3145282"/>
            <a:ext cx="2368423" cy="11069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82739" y="4309745"/>
            <a:ext cx="2441829" cy="14809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02500" y="5882551"/>
            <a:ext cx="643890" cy="192405"/>
          </a:xfrm>
          <a:custGeom>
            <a:avLst/>
            <a:gdLst/>
            <a:ahLst/>
            <a:cxnLst/>
            <a:rect l="l" t="t" r="r" b="b"/>
            <a:pathLst>
              <a:path w="643890" h="192404">
                <a:moveTo>
                  <a:pt x="70490" y="24884"/>
                </a:moveTo>
                <a:lnTo>
                  <a:pt x="25826" y="47882"/>
                </a:lnTo>
                <a:lnTo>
                  <a:pt x="2746" y="96991"/>
                </a:lnTo>
                <a:lnTo>
                  <a:pt x="0" y="127965"/>
                </a:lnTo>
                <a:lnTo>
                  <a:pt x="2426" y="142907"/>
                </a:lnTo>
                <a:lnTo>
                  <a:pt x="25019" y="177317"/>
                </a:lnTo>
                <a:lnTo>
                  <a:pt x="62523" y="191917"/>
                </a:lnTo>
                <a:lnTo>
                  <a:pt x="77216" y="191998"/>
                </a:lnTo>
                <a:lnTo>
                  <a:pt x="84189" y="190924"/>
                </a:lnTo>
                <a:lnTo>
                  <a:pt x="119419" y="174823"/>
                </a:lnTo>
                <a:lnTo>
                  <a:pt x="129673" y="164115"/>
                </a:lnTo>
                <a:lnTo>
                  <a:pt x="65776" y="164115"/>
                </a:lnTo>
                <a:lnTo>
                  <a:pt x="57165" y="162761"/>
                </a:lnTo>
                <a:lnTo>
                  <a:pt x="28217" y="135227"/>
                </a:lnTo>
                <a:lnTo>
                  <a:pt x="26670" y="126009"/>
                </a:lnTo>
                <a:lnTo>
                  <a:pt x="26814" y="116474"/>
                </a:lnTo>
                <a:lnTo>
                  <a:pt x="43628" y="69754"/>
                </a:lnTo>
                <a:lnTo>
                  <a:pt x="74338" y="52662"/>
                </a:lnTo>
                <a:lnTo>
                  <a:pt x="120505" y="52662"/>
                </a:lnTo>
                <a:lnTo>
                  <a:pt x="120269" y="49161"/>
                </a:lnTo>
                <a:lnTo>
                  <a:pt x="87012" y="27108"/>
                </a:lnTo>
                <a:lnTo>
                  <a:pt x="78501" y="25585"/>
                </a:lnTo>
                <a:lnTo>
                  <a:pt x="70490" y="24884"/>
                </a:lnTo>
                <a:close/>
              </a:path>
              <a:path w="643890" h="192404">
                <a:moveTo>
                  <a:pt x="120269" y="144373"/>
                </a:moveTo>
                <a:lnTo>
                  <a:pt x="115316" y="144729"/>
                </a:lnTo>
                <a:lnTo>
                  <a:pt x="113156" y="145681"/>
                </a:lnTo>
                <a:lnTo>
                  <a:pt x="110363" y="147485"/>
                </a:lnTo>
                <a:lnTo>
                  <a:pt x="93852" y="157949"/>
                </a:lnTo>
                <a:lnTo>
                  <a:pt x="87249" y="161607"/>
                </a:lnTo>
                <a:lnTo>
                  <a:pt x="81025" y="163652"/>
                </a:lnTo>
                <a:lnTo>
                  <a:pt x="75183" y="164084"/>
                </a:lnTo>
                <a:lnTo>
                  <a:pt x="65776" y="164115"/>
                </a:lnTo>
                <a:lnTo>
                  <a:pt x="129673" y="164115"/>
                </a:lnTo>
                <a:lnTo>
                  <a:pt x="130087" y="163517"/>
                </a:lnTo>
                <a:lnTo>
                  <a:pt x="131064" y="158038"/>
                </a:lnTo>
                <a:lnTo>
                  <a:pt x="130809" y="154279"/>
                </a:lnTo>
                <a:lnTo>
                  <a:pt x="129285" y="151041"/>
                </a:lnTo>
                <a:lnTo>
                  <a:pt x="123444" y="145592"/>
                </a:lnTo>
                <a:lnTo>
                  <a:pt x="120269" y="144373"/>
                </a:lnTo>
                <a:close/>
              </a:path>
              <a:path w="643890" h="192404">
                <a:moveTo>
                  <a:pt x="120505" y="52662"/>
                </a:moveTo>
                <a:lnTo>
                  <a:pt x="74338" y="52662"/>
                </a:lnTo>
                <a:lnTo>
                  <a:pt x="82296" y="53393"/>
                </a:lnTo>
                <a:lnTo>
                  <a:pt x="88919" y="55101"/>
                </a:lnTo>
                <a:lnTo>
                  <a:pt x="94233" y="57785"/>
                </a:lnTo>
                <a:lnTo>
                  <a:pt x="96266" y="59321"/>
                </a:lnTo>
                <a:lnTo>
                  <a:pt x="98425" y="60883"/>
                </a:lnTo>
                <a:lnTo>
                  <a:pt x="102997" y="64033"/>
                </a:lnTo>
                <a:lnTo>
                  <a:pt x="105536" y="64706"/>
                </a:lnTo>
                <a:lnTo>
                  <a:pt x="112141" y="64236"/>
                </a:lnTo>
                <a:lnTo>
                  <a:pt x="115061" y="62547"/>
                </a:lnTo>
                <a:lnTo>
                  <a:pt x="117436" y="59321"/>
                </a:lnTo>
                <a:lnTo>
                  <a:pt x="119506" y="56349"/>
                </a:lnTo>
                <a:lnTo>
                  <a:pt x="120523" y="52920"/>
                </a:lnTo>
                <a:lnTo>
                  <a:pt x="120505" y="52662"/>
                </a:lnTo>
                <a:close/>
              </a:path>
              <a:path w="643890" h="192404">
                <a:moveTo>
                  <a:pt x="231935" y="15866"/>
                </a:moveTo>
                <a:lnTo>
                  <a:pt x="193865" y="24661"/>
                </a:lnTo>
                <a:lnTo>
                  <a:pt x="158313" y="60002"/>
                </a:lnTo>
                <a:lnTo>
                  <a:pt x="147954" y="109054"/>
                </a:lnTo>
                <a:lnTo>
                  <a:pt x="150163" y="126762"/>
                </a:lnTo>
                <a:lnTo>
                  <a:pt x="167004" y="164363"/>
                </a:lnTo>
                <a:lnTo>
                  <a:pt x="202813" y="180202"/>
                </a:lnTo>
                <a:lnTo>
                  <a:pt x="219075" y="180238"/>
                </a:lnTo>
                <a:lnTo>
                  <a:pt x="223900" y="179882"/>
                </a:lnTo>
                <a:lnTo>
                  <a:pt x="261111" y="161493"/>
                </a:lnTo>
                <a:lnTo>
                  <a:pt x="294901" y="161493"/>
                </a:lnTo>
                <a:lnTo>
                  <a:pt x="294385" y="160248"/>
                </a:lnTo>
                <a:lnTo>
                  <a:pt x="292480" y="156895"/>
                </a:lnTo>
                <a:lnTo>
                  <a:pt x="291236" y="154406"/>
                </a:lnTo>
                <a:lnTo>
                  <a:pt x="215265" y="154406"/>
                </a:lnTo>
                <a:lnTo>
                  <a:pt x="207150" y="154237"/>
                </a:lnTo>
                <a:lnTo>
                  <a:pt x="178647" y="119620"/>
                </a:lnTo>
                <a:lnTo>
                  <a:pt x="177387" y="109054"/>
                </a:lnTo>
                <a:lnTo>
                  <a:pt x="177430" y="96286"/>
                </a:lnTo>
                <a:lnTo>
                  <a:pt x="198925" y="54897"/>
                </a:lnTo>
                <a:lnTo>
                  <a:pt x="230631" y="41948"/>
                </a:lnTo>
                <a:lnTo>
                  <a:pt x="276407" y="41948"/>
                </a:lnTo>
                <a:lnTo>
                  <a:pt x="276351" y="39052"/>
                </a:lnTo>
                <a:lnTo>
                  <a:pt x="239061" y="16603"/>
                </a:lnTo>
                <a:lnTo>
                  <a:pt x="231935" y="15866"/>
                </a:lnTo>
                <a:close/>
              </a:path>
              <a:path w="643890" h="192404">
                <a:moveTo>
                  <a:pt x="294901" y="161493"/>
                </a:moveTo>
                <a:lnTo>
                  <a:pt x="261111" y="161493"/>
                </a:lnTo>
                <a:lnTo>
                  <a:pt x="263525" y="164490"/>
                </a:lnTo>
                <a:lnTo>
                  <a:pt x="267080" y="167868"/>
                </a:lnTo>
                <a:lnTo>
                  <a:pt x="277114" y="175590"/>
                </a:lnTo>
                <a:lnTo>
                  <a:pt x="280670" y="177507"/>
                </a:lnTo>
                <a:lnTo>
                  <a:pt x="286257" y="177101"/>
                </a:lnTo>
                <a:lnTo>
                  <a:pt x="289432" y="175577"/>
                </a:lnTo>
                <a:lnTo>
                  <a:pt x="294513" y="170027"/>
                </a:lnTo>
                <a:lnTo>
                  <a:pt x="295655" y="166662"/>
                </a:lnTo>
                <a:lnTo>
                  <a:pt x="295401" y="162699"/>
                </a:lnTo>
                <a:lnTo>
                  <a:pt x="294901" y="161493"/>
                </a:lnTo>
                <a:close/>
              </a:path>
              <a:path w="643890" h="192404">
                <a:moveTo>
                  <a:pt x="276407" y="41948"/>
                </a:moveTo>
                <a:lnTo>
                  <a:pt x="230631" y="41948"/>
                </a:lnTo>
                <a:lnTo>
                  <a:pt x="232791" y="42240"/>
                </a:lnTo>
                <a:lnTo>
                  <a:pt x="235457" y="42938"/>
                </a:lnTo>
                <a:lnTo>
                  <a:pt x="238251" y="43637"/>
                </a:lnTo>
                <a:lnTo>
                  <a:pt x="241426" y="44792"/>
                </a:lnTo>
                <a:lnTo>
                  <a:pt x="245236" y="46405"/>
                </a:lnTo>
                <a:lnTo>
                  <a:pt x="244601" y="52120"/>
                </a:lnTo>
                <a:lnTo>
                  <a:pt x="244094" y="57505"/>
                </a:lnTo>
                <a:lnTo>
                  <a:pt x="243936" y="63754"/>
                </a:lnTo>
                <a:lnTo>
                  <a:pt x="243840" y="72224"/>
                </a:lnTo>
                <a:lnTo>
                  <a:pt x="244221" y="76479"/>
                </a:lnTo>
                <a:lnTo>
                  <a:pt x="245290" y="87490"/>
                </a:lnTo>
                <a:lnTo>
                  <a:pt x="247157" y="100922"/>
                </a:lnTo>
                <a:lnTo>
                  <a:pt x="249810" y="116775"/>
                </a:lnTo>
                <a:lnTo>
                  <a:pt x="253238" y="135051"/>
                </a:lnTo>
                <a:lnTo>
                  <a:pt x="247269" y="141173"/>
                </a:lnTo>
                <a:lnTo>
                  <a:pt x="242443" y="145300"/>
                </a:lnTo>
                <a:lnTo>
                  <a:pt x="232664" y="151384"/>
                </a:lnTo>
                <a:lnTo>
                  <a:pt x="224790" y="153708"/>
                </a:lnTo>
                <a:lnTo>
                  <a:pt x="215265" y="154406"/>
                </a:lnTo>
                <a:lnTo>
                  <a:pt x="291236" y="154406"/>
                </a:lnTo>
                <a:lnTo>
                  <a:pt x="276161" y="114723"/>
                </a:lnTo>
                <a:lnTo>
                  <a:pt x="273089" y="72051"/>
                </a:lnTo>
                <a:lnTo>
                  <a:pt x="272982" y="67576"/>
                </a:lnTo>
                <a:lnTo>
                  <a:pt x="273099" y="52120"/>
                </a:lnTo>
                <a:lnTo>
                  <a:pt x="273176" y="50228"/>
                </a:lnTo>
                <a:lnTo>
                  <a:pt x="273939" y="46393"/>
                </a:lnTo>
                <a:lnTo>
                  <a:pt x="275717" y="44170"/>
                </a:lnTo>
                <a:lnTo>
                  <a:pt x="276407" y="41948"/>
                </a:lnTo>
                <a:close/>
              </a:path>
              <a:path w="643890" h="192404">
                <a:moveTo>
                  <a:pt x="324866" y="1473"/>
                </a:moveTo>
                <a:lnTo>
                  <a:pt x="320675" y="1778"/>
                </a:lnTo>
                <a:lnTo>
                  <a:pt x="317246" y="3390"/>
                </a:lnTo>
                <a:lnTo>
                  <a:pt x="314705" y="6324"/>
                </a:lnTo>
                <a:lnTo>
                  <a:pt x="312039" y="9245"/>
                </a:lnTo>
                <a:lnTo>
                  <a:pt x="310896" y="12839"/>
                </a:lnTo>
                <a:lnTo>
                  <a:pt x="311150" y="17094"/>
                </a:lnTo>
                <a:lnTo>
                  <a:pt x="311403" y="20256"/>
                </a:lnTo>
                <a:lnTo>
                  <a:pt x="311911" y="24942"/>
                </a:lnTo>
                <a:lnTo>
                  <a:pt x="312881" y="31809"/>
                </a:lnTo>
                <a:lnTo>
                  <a:pt x="313563" y="37363"/>
                </a:lnTo>
                <a:lnTo>
                  <a:pt x="315402" y="107784"/>
                </a:lnTo>
                <a:lnTo>
                  <a:pt x="315502" y="113677"/>
                </a:lnTo>
                <a:lnTo>
                  <a:pt x="319277" y="149466"/>
                </a:lnTo>
                <a:lnTo>
                  <a:pt x="319921" y="154000"/>
                </a:lnTo>
                <a:lnTo>
                  <a:pt x="320167" y="156857"/>
                </a:lnTo>
                <a:lnTo>
                  <a:pt x="320421" y="161315"/>
                </a:lnTo>
                <a:lnTo>
                  <a:pt x="322072" y="164833"/>
                </a:lnTo>
                <a:lnTo>
                  <a:pt x="324866" y="167398"/>
                </a:lnTo>
                <a:lnTo>
                  <a:pt x="327786" y="169976"/>
                </a:lnTo>
                <a:lnTo>
                  <a:pt x="331470" y="171107"/>
                </a:lnTo>
                <a:lnTo>
                  <a:pt x="339978" y="170472"/>
                </a:lnTo>
                <a:lnTo>
                  <a:pt x="343407" y="168833"/>
                </a:lnTo>
                <a:lnTo>
                  <a:pt x="348488" y="162890"/>
                </a:lnTo>
                <a:lnTo>
                  <a:pt x="349503" y="159181"/>
                </a:lnTo>
                <a:lnTo>
                  <a:pt x="349250" y="154724"/>
                </a:lnTo>
                <a:lnTo>
                  <a:pt x="348996" y="151765"/>
                </a:lnTo>
                <a:lnTo>
                  <a:pt x="348360" y="147332"/>
                </a:lnTo>
                <a:lnTo>
                  <a:pt x="346328" y="135547"/>
                </a:lnTo>
                <a:lnTo>
                  <a:pt x="345694" y="131114"/>
                </a:lnTo>
                <a:lnTo>
                  <a:pt x="345440" y="128143"/>
                </a:lnTo>
                <a:lnTo>
                  <a:pt x="345185" y="123494"/>
                </a:lnTo>
                <a:lnTo>
                  <a:pt x="345058" y="118668"/>
                </a:lnTo>
                <a:lnTo>
                  <a:pt x="345567" y="107784"/>
                </a:lnTo>
                <a:lnTo>
                  <a:pt x="345567" y="99034"/>
                </a:lnTo>
                <a:lnTo>
                  <a:pt x="357836" y="62096"/>
                </a:lnTo>
                <a:lnTo>
                  <a:pt x="377082" y="36995"/>
                </a:lnTo>
                <a:lnTo>
                  <a:pt x="343026" y="36995"/>
                </a:lnTo>
                <a:lnTo>
                  <a:pt x="341249" y="19659"/>
                </a:lnTo>
                <a:lnTo>
                  <a:pt x="339207" y="11328"/>
                </a:lnTo>
                <a:lnTo>
                  <a:pt x="335772" y="5518"/>
                </a:lnTo>
                <a:lnTo>
                  <a:pt x="330979" y="2232"/>
                </a:lnTo>
                <a:lnTo>
                  <a:pt x="324866" y="1473"/>
                </a:lnTo>
                <a:close/>
              </a:path>
              <a:path w="643890" h="192404">
                <a:moveTo>
                  <a:pt x="430909" y="29972"/>
                </a:moveTo>
                <a:lnTo>
                  <a:pt x="393953" y="29972"/>
                </a:lnTo>
                <a:lnTo>
                  <a:pt x="399284" y="31598"/>
                </a:lnTo>
                <a:lnTo>
                  <a:pt x="403454" y="37363"/>
                </a:lnTo>
                <a:lnTo>
                  <a:pt x="406419" y="47192"/>
                </a:lnTo>
                <a:lnTo>
                  <a:pt x="408177" y="61163"/>
                </a:lnTo>
                <a:lnTo>
                  <a:pt x="408304" y="63931"/>
                </a:lnTo>
                <a:lnTo>
                  <a:pt x="408558" y="68656"/>
                </a:lnTo>
                <a:lnTo>
                  <a:pt x="412203" y="113677"/>
                </a:lnTo>
                <a:lnTo>
                  <a:pt x="420243" y="154000"/>
                </a:lnTo>
                <a:lnTo>
                  <a:pt x="422021" y="163220"/>
                </a:lnTo>
                <a:lnTo>
                  <a:pt x="427100" y="167525"/>
                </a:lnTo>
                <a:lnTo>
                  <a:pt x="439927" y="166585"/>
                </a:lnTo>
                <a:lnTo>
                  <a:pt x="443356" y="164960"/>
                </a:lnTo>
                <a:lnTo>
                  <a:pt x="445897" y="162039"/>
                </a:lnTo>
                <a:lnTo>
                  <a:pt x="448564" y="159105"/>
                </a:lnTo>
                <a:lnTo>
                  <a:pt x="449706" y="155460"/>
                </a:lnTo>
                <a:lnTo>
                  <a:pt x="449325" y="151117"/>
                </a:lnTo>
                <a:lnTo>
                  <a:pt x="448687" y="144585"/>
                </a:lnTo>
                <a:lnTo>
                  <a:pt x="447548" y="137164"/>
                </a:lnTo>
                <a:lnTo>
                  <a:pt x="445932" y="128855"/>
                </a:lnTo>
                <a:lnTo>
                  <a:pt x="441795" y="110448"/>
                </a:lnTo>
                <a:lnTo>
                  <a:pt x="440166" y="102111"/>
                </a:lnTo>
                <a:lnTo>
                  <a:pt x="438989" y="94645"/>
                </a:lnTo>
                <a:lnTo>
                  <a:pt x="438276" y="88049"/>
                </a:lnTo>
                <a:lnTo>
                  <a:pt x="437550" y="74876"/>
                </a:lnTo>
                <a:lnTo>
                  <a:pt x="436372" y="59245"/>
                </a:lnTo>
                <a:lnTo>
                  <a:pt x="434750" y="46475"/>
                </a:lnTo>
                <a:lnTo>
                  <a:pt x="432546" y="35425"/>
                </a:lnTo>
                <a:lnTo>
                  <a:pt x="430909" y="29972"/>
                </a:lnTo>
                <a:close/>
              </a:path>
              <a:path w="643890" h="192404">
                <a:moveTo>
                  <a:pt x="391795" y="0"/>
                </a:moveTo>
                <a:lnTo>
                  <a:pt x="378888" y="3033"/>
                </a:lnTo>
                <a:lnTo>
                  <a:pt x="366458" y="10210"/>
                </a:lnTo>
                <a:lnTo>
                  <a:pt x="354504" y="21531"/>
                </a:lnTo>
                <a:lnTo>
                  <a:pt x="343026" y="36995"/>
                </a:lnTo>
                <a:lnTo>
                  <a:pt x="377082" y="36995"/>
                </a:lnTo>
                <a:lnTo>
                  <a:pt x="378063" y="36102"/>
                </a:lnTo>
                <a:lnTo>
                  <a:pt x="385835" y="31809"/>
                </a:lnTo>
                <a:lnTo>
                  <a:pt x="393953" y="29972"/>
                </a:lnTo>
                <a:lnTo>
                  <a:pt x="430909" y="29972"/>
                </a:lnTo>
                <a:lnTo>
                  <a:pt x="429746" y="26096"/>
                </a:lnTo>
                <a:lnTo>
                  <a:pt x="426339" y="18491"/>
                </a:lnTo>
                <a:lnTo>
                  <a:pt x="420102" y="9747"/>
                </a:lnTo>
                <a:lnTo>
                  <a:pt x="412257" y="3749"/>
                </a:lnTo>
                <a:lnTo>
                  <a:pt x="402818" y="499"/>
                </a:lnTo>
                <a:lnTo>
                  <a:pt x="391795" y="0"/>
                </a:lnTo>
                <a:close/>
              </a:path>
              <a:path w="643890" h="192404">
                <a:moveTo>
                  <a:pt x="637667" y="117449"/>
                </a:moveTo>
                <a:lnTo>
                  <a:pt x="619378" y="118795"/>
                </a:lnTo>
                <a:lnTo>
                  <a:pt x="614933" y="122656"/>
                </a:lnTo>
                <a:lnTo>
                  <a:pt x="614626" y="128371"/>
                </a:lnTo>
                <a:lnTo>
                  <a:pt x="614552" y="130835"/>
                </a:lnTo>
                <a:lnTo>
                  <a:pt x="614172" y="132626"/>
                </a:lnTo>
                <a:lnTo>
                  <a:pt x="613536" y="135115"/>
                </a:lnTo>
                <a:lnTo>
                  <a:pt x="613028" y="137591"/>
                </a:lnTo>
                <a:lnTo>
                  <a:pt x="612775" y="139573"/>
                </a:lnTo>
                <a:lnTo>
                  <a:pt x="612775" y="141058"/>
                </a:lnTo>
                <a:lnTo>
                  <a:pt x="613028" y="144526"/>
                </a:lnTo>
                <a:lnTo>
                  <a:pt x="614933" y="147167"/>
                </a:lnTo>
                <a:lnTo>
                  <a:pt x="621538" y="150571"/>
                </a:lnTo>
                <a:lnTo>
                  <a:pt x="624840" y="151231"/>
                </a:lnTo>
                <a:lnTo>
                  <a:pt x="628523" y="150952"/>
                </a:lnTo>
                <a:lnTo>
                  <a:pt x="635595" y="149090"/>
                </a:lnTo>
                <a:lnTo>
                  <a:pt x="640429" y="144705"/>
                </a:lnTo>
                <a:lnTo>
                  <a:pt x="643024" y="137798"/>
                </a:lnTo>
                <a:lnTo>
                  <a:pt x="643381" y="128371"/>
                </a:lnTo>
                <a:lnTo>
                  <a:pt x="642874" y="120853"/>
                </a:lnTo>
                <a:lnTo>
                  <a:pt x="637667" y="117449"/>
                </a:lnTo>
                <a:close/>
              </a:path>
              <a:path w="643890" h="192404">
                <a:moveTo>
                  <a:pt x="570992" y="122936"/>
                </a:moveTo>
                <a:lnTo>
                  <a:pt x="551942" y="124333"/>
                </a:lnTo>
                <a:lnTo>
                  <a:pt x="547370" y="128346"/>
                </a:lnTo>
                <a:lnTo>
                  <a:pt x="548004" y="135674"/>
                </a:lnTo>
                <a:lnTo>
                  <a:pt x="548640" y="145326"/>
                </a:lnTo>
                <a:lnTo>
                  <a:pt x="549148" y="152641"/>
                </a:lnTo>
                <a:lnTo>
                  <a:pt x="554227" y="155956"/>
                </a:lnTo>
                <a:lnTo>
                  <a:pt x="573404" y="154546"/>
                </a:lnTo>
                <a:lnTo>
                  <a:pt x="577850" y="150545"/>
                </a:lnTo>
                <a:lnTo>
                  <a:pt x="577342" y="143217"/>
                </a:lnTo>
                <a:lnTo>
                  <a:pt x="576579" y="133565"/>
                </a:lnTo>
                <a:lnTo>
                  <a:pt x="576072" y="126250"/>
                </a:lnTo>
                <a:lnTo>
                  <a:pt x="570992" y="122936"/>
                </a:lnTo>
                <a:close/>
              </a:path>
              <a:path w="643890" h="192404">
                <a:moveTo>
                  <a:pt x="508889" y="130327"/>
                </a:moveTo>
                <a:lnTo>
                  <a:pt x="489711" y="131737"/>
                </a:lnTo>
                <a:lnTo>
                  <a:pt x="485140" y="135801"/>
                </a:lnTo>
                <a:lnTo>
                  <a:pt x="485648" y="143230"/>
                </a:lnTo>
                <a:lnTo>
                  <a:pt x="486282" y="151536"/>
                </a:lnTo>
                <a:lnTo>
                  <a:pt x="486791" y="158864"/>
                </a:lnTo>
                <a:lnTo>
                  <a:pt x="491871" y="162166"/>
                </a:lnTo>
                <a:lnTo>
                  <a:pt x="511048" y="160756"/>
                </a:lnTo>
                <a:lnTo>
                  <a:pt x="515620" y="156743"/>
                </a:lnTo>
                <a:lnTo>
                  <a:pt x="515111" y="149428"/>
                </a:lnTo>
                <a:lnTo>
                  <a:pt x="514476" y="141109"/>
                </a:lnTo>
                <a:lnTo>
                  <a:pt x="513969" y="133692"/>
                </a:lnTo>
                <a:lnTo>
                  <a:pt x="508889" y="130327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83994" y="6402120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32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26719" y="2683529"/>
            <a:ext cx="6076315" cy="1653539"/>
          </a:xfrm>
          <a:prstGeom prst="rect">
            <a:avLst/>
          </a:prstGeom>
        </p:spPr>
        <p:txBody>
          <a:bodyPr vert="horz" wrap="square" lIns="0" tIns="316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sz="5400" spc="-25" dirty="0">
                <a:solidFill>
                  <a:srgbClr val="FFFFFF"/>
                </a:solidFill>
                <a:latin typeface="Arial"/>
                <a:cs typeface="Arial"/>
              </a:rPr>
              <a:t>Waterfall</a:t>
            </a:r>
            <a:endParaRPr sz="5400">
              <a:latin typeface="Arial"/>
              <a:cs typeface="Arial"/>
            </a:endParaRPr>
          </a:p>
          <a:p>
            <a:pPr marL="105410">
              <a:lnSpc>
                <a:spcPct val="100000"/>
              </a:lnSpc>
              <a:spcBef>
                <a:spcPts val="1065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traditional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approach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management.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63665" y="1360677"/>
            <a:ext cx="3853815" cy="152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Scaled agile </a:t>
            </a:r>
            <a:r>
              <a:rPr sz="1400" spc="-5" dirty="0">
                <a:solidFill>
                  <a:srgbClr val="56555A"/>
                </a:solidFill>
                <a:latin typeface="Arial"/>
                <a:cs typeface="Arial"/>
              </a:rPr>
              <a:t>framework</a:t>
            </a:r>
            <a:r>
              <a:rPr sz="1400" spc="-8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(SAFe)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Disciplined Agile </a:t>
            </a:r>
            <a:r>
              <a:rPr sz="1400" spc="-5" dirty="0">
                <a:solidFill>
                  <a:srgbClr val="56555A"/>
                </a:solidFill>
                <a:latin typeface="Arial"/>
                <a:cs typeface="Arial"/>
              </a:rPr>
              <a:t>Delivery</a:t>
            </a:r>
            <a:r>
              <a:rPr sz="1400" spc="-14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Arial"/>
                <a:cs typeface="Arial"/>
              </a:rPr>
              <a:t>(DAD)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Large-Scale Scrum</a:t>
            </a:r>
            <a:r>
              <a:rPr sz="1400" spc="-7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Arial"/>
                <a:cs typeface="Arial"/>
              </a:rPr>
              <a:t>(LeSS)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6555A"/>
                </a:solidFill>
                <a:latin typeface="Arial"/>
                <a:cs typeface="Arial"/>
              </a:rPr>
              <a:t>Nexus </a:t>
            </a: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(scaled </a:t>
            </a:r>
            <a:r>
              <a:rPr sz="1400" spc="-5" dirty="0">
                <a:solidFill>
                  <a:srgbClr val="56555A"/>
                </a:solidFill>
                <a:latin typeface="Arial"/>
                <a:cs typeface="Arial"/>
              </a:rPr>
              <a:t>professional</a:t>
            </a:r>
            <a:r>
              <a:rPr sz="1400" spc="-7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Scrum)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Scrum at</a:t>
            </a:r>
            <a:r>
              <a:rPr sz="1400" spc="-4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Scale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Enterprise</a:t>
            </a:r>
            <a:r>
              <a:rPr sz="1400" spc="-6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Scrum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6555A"/>
                </a:solidFill>
                <a:latin typeface="Arial"/>
                <a:cs typeface="Arial"/>
              </a:rPr>
              <a:t>Setchu </a:t>
            </a:r>
            <a:r>
              <a:rPr sz="1400" spc="-5" dirty="0">
                <a:solidFill>
                  <a:srgbClr val="56555A"/>
                </a:solidFill>
                <a:latin typeface="Arial"/>
                <a:cs typeface="Arial"/>
              </a:rPr>
              <a:t>(Scrum-based lightweight</a:t>
            </a:r>
            <a:r>
              <a:rPr sz="1400" spc="-3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Arial"/>
                <a:cs typeface="Arial"/>
              </a:rPr>
              <a:t>framework)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1963" y="424053"/>
            <a:ext cx="4156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22270" algn="l"/>
              </a:tabLst>
            </a:pPr>
            <a:r>
              <a:rPr spc="-60" dirty="0"/>
              <a:t>A</a:t>
            </a:r>
            <a:r>
              <a:rPr spc="-50" dirty="0"/>
              <a:t>gil</a:t>
            </a:r>
            <a:r>
              <a:rPr spc="-5" dirty="0"/>
              <a:t>e</a:t>
            </a:r>
            <a:r>
              <a:rPr spc="-114" dirty="0"/>
              <a:t> </a:t>
            </a:r>
            <a:r>
              <a:rPr spc="-60" dirty="0"/>
              <a:t>C</a:t>
            </a:r>
            <a:r>
              <a:rPr spc="-50" dirty="0"/>
              <a:t>o</a:t>
            </a:r>
            <a:r>
              <a:rPr spc="-60" dirty="0"/>
              <a:t>m</a:t>
            </a:r>
            <a:r>
              <a:rPr spc="-50" dirty="0"/>
              <a:t>ponent</a:t>
            </a:r>
            <a:r>
              <a:rPr spc="-5" dirty="0"/>
              <a:t>:</a:t>
            </a:r>
            <a:r>
              <a:rPr dirty="0"/>
              <a:t>	</a:t>
            </a:r>
            <a:r>
              <a:rPr spc="-50" dirty="0"/>
              <a:t>@</a:t>
            </a:r>
            <a:r>
              <a:rPr spc="-60" dirty="0"/>
              <a:t>S</a:t>
            </a:r>
            <a:r>
              <a:rPr spc="-50" dirty="0"/>
              <a:t>cal</a:t>
            </a:r>
            <a:r>
              <a:rPr spc="-5" dirty="0"/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624840" y="1414272"/>
            <a:ext cx="5291455" cy="492759"/>
          </a:xfrm>
          <a:custGeom>
            <a:avLst/>
            <a:gdLst/>
            <a:ahLst/>
            <a:cxnLst/>
            <a:rect l="l" t="t" r="r" b="b"/>
            <a:pathLst>
              <a:path w="5291455" h="492760">
                <a:moveTo>
                  <a:pt x="5291328" y="0"/>
                </a:moveTo>
                <a:lnTo>
                  <a:pt x="0" y="0"/>
                </a:lnTo>
                <a:lnTo>
                  <a:pt x="0" y="492251"/>
                </a:lnTo>
                <a:lnTo>
                  <a:pt x="5291328" y="492251"/>
                </a:lnTo>
                <a:lnTo>
                  <a:pt x="5291328" y="0"/>
                </a:lnTo>
                <a:close/>
              </a:path>
            </a:pathLst>
          </a:custGeom>
          <a:solidFill>
            <a:srgbClr val="40B8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4840" y="1414272"/>
            <a:ext cx="5291455" cy="492759"/>
          </a:xfrm>
          <a:custGeom>
            <a:avLst/>
            <a:gdLst/>
            <a:ahLst/>
            <a:cxnLst/>
            <a:rect l="l" t="t" r="r" b="b"/>
            <a:pathLst>
              <a:path w="5291455" h="492760">
                <a:moveTo>
                  <a:pt x="0" y="492251"/>
                </a:moveTo>
                <a:lnTo>
                  <a:pt x="5291328" y="492251"/>
                </a:lnTo>
                <a:lnTo>
                  <a:pt x="5291328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ln w="9144">
            <a:solidFill>
              <a:srgbClr val="40B8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74901" y="1460119"/>
            <a:ext cx="2792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Definition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@Scale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4840" y="3761232"/>
            <a:ext cx="5291455" cy="1612900"/>
          </a:xfrm>
          <a:custGeom>
            <a:avLst/>
            <a:gdLst/>
            <a:ahLst/>
            <a:cxnLst/>
            <a:rect l="l" t="t" r="r" b="b"/>
            <a:pathLst>
              <a:path w="5291455" h="1612900">
                <a:moveTo>
                  <a:pt x="5291328" y="0"/>
                </a:moveTo>
                <a:lnTo>
                  <a:pt x="0" y="0"/>
                </a:lnTo>
                <a:lnTo>
                  <a:pt x="0" y="1612391"/>
                </a:lnTo>
                <a:lnTo>
                  <a:pt x="5291328" y="1612391"/>
                </a:lnTo>
                <a:lnTo>
                  <a:pt x="5291328" y="0"/>
                </a:lnTo>
                <a:close/>
              </a:path>
            </a:pathLst>
          </a:custGeom>
          <a:solidFill>
            <a:srgbClr val="44C071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3437" y="4275582"/>
            <a:ext cx="4972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7075" marR="5080" indent="-71501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Scaling agile </a:t>
            </a:r>
            <a:r>
              <a:rPr sz="1800" dirty="0">
                <a:solidFill>
                  <a:srgbClr val="56555A"/>
                </a:solidFill>
                <a:latin typeface="Arial"/>
                <a:cs typeface="Arial"/>
              </a:rPr>
              <a:t>to the 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enterprise level, typically </a:t>
            </a:r>
            <a:r>
              <a:rPr sz="1800" spc="-15" dirty="0">
                <a:solidFill>
                  <a:srgbClr val="56555A"/>
                </a:solidFill>
                <a:latin typeface="Arial"/>
                <a:cs typeface="Arial"/>
              </a:rPr>
              <a:t>with  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five </a:t>
            </a:r>
            <a:r>
              <a:rPr sz="1800" spc="-10" dirty="0">
                <a:solidFill>
                  <a:srgbClr val="56555A"/>
                </a:solidFill>
                <a:latin typeface="Arial"/>
                <a:cs typeface="Arial"/>
              </a:rPr>
              <a:t>or 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more interconnected</a:t>
            </a:r>
            <a:r>
              <a:rPr sz="1800" spc="3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teams.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5601" y="1415033"/>
            <a:ext cx="5291455" cy="3959860"/>
          </a:xfrm>
          <a:custGeom>
            <a:avLst/>
            <a:gdLst/>
            <a:ahLst/>
            <a:cxnLst/>
            <a:rect l="l" t="t" r="r" b="b"/>
            <a:pathLst>
              <a:path w="5291455" h="3959860">
                <a:moveTo>
                  <a:pt x="0" y="3959352"/>
                </a:moveTo>
                <a:lnTo>
                  <a:pt x="5291328" y="3959352"/>
                </a:lnTo>
                <a:lnTo>
                  <a:pt x="5291328" y="0"/>
                </a:lnTo>
                <a:lnTo>
                  <a:pt x="0" y="0"/>
                </a:lnTo>
                <a:lnTo>
                  <a:pt x="0" y="3959352"/>
                </a:lnTo>
                <a:close/>
              </a:path>
            </a:pathLst>
          </a:custGeom>
          <a:ln w="19812">
            <a:solidFill>
              <a:srgbClr val="40B8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27792" y="2148956"/>
            <a:ext cx="1363345" cy="1362075"/>
          </a:xfrm>
          <a:custGeom>
            <a:avLst/>
            <a:gdLst/>
            <a:ahLst/>
            <a:cxnLst/>
            <a:rect l="l" t="t" r="r" b="b"/>
            <a:pathLst>
              <a:path w="1363345" h="1362075">
                <a:moveTo>
                  <a:pt x="681396" y="0"/>
                </a:moveTo>
                <a:lnTo>
                  <a:pt x="632919" y="1691"/>
                </a:lnTo>
                <a:lnTo>
                  <a:pt x="585333" y="6691"/>
                </a:lnTo>
                <a:lnTo>
                  <a:pt x="538755" y="14891"/>
                </a:lnTo>
                <a:lnTo>
                  <a:pt x="493302" y="26179"/>
                </a:lnTo>
                <a:lnTo>
                  <a:pt x="449093" y="40446"/>
                </a:lnTo>
                <a:lnTo>
                  <a:pt x="406245" y="57580"/>
                </a:lnTo>
                <a:lnTo>
                  <a:pt x="364875" y="77472"/>
                </a:lnTo>
                <a:lnTo>
                  <a:pt x="325101" y="100011"/>
                </a:lnTo>
                <a:lnTo>
                  <a:pt x="287041" y="125088"/>
                </a:lnTo>
                <a:lnTo>
                  <a:pt x="250812" y="152591"/>
                </a:lnTo>
                <a:lnTo>
                  <a:pt x="216532" y="182410"/>
                </a:lnTo>
                <a:lnTo>
                  <a:pt x="184319" y="214436"/>
                </a:lnTo>
                <a:lnTo>
                  <a:pt x="154290" y="248557"/>
                </a:lnTo>
                <a:lnTo>
                  <a:pt x="126562" y="284664"/>
                </a:lnTo>
                <a:lnTo>
                  <a:pt x="101254" y="322646"/>
                </a:lnTo>
                <a:lnTo>
                  <a:pt x="78483" y="362393"/>
                </a:lnTo>
                <a:lnTo>
                  <a:pt x="58367" y="403794"/>
                </a:lnTo>
                <a:lnTo>
                  <a:pt x="41022" y="446739"/>
                </a:lnTo>
                <a:lnTo>
                  <a:pt x="26568" y="491119"/>
                </a:lnTo>
                <a:lnTo>
                  <a:pt x="15121" y="536822"/>
                </a:lnTo>
                <a:lnTo>
                  <a:pt x="6798" y="583738"/>
                </a:lnTo>
                <a:lnTo>
                  <a:pt x="1719" y="631757"/>
                </a:lnTo>
                <a:lnTo>
                  <a:pt x="0" y="680768"/>
                </a:lnTo>
                <a:lnTo>
                  <a:pt x="1719" y="729198"/>
                </a:lnTo>
                <a:lnTo>
                  <a:pt x="6798" y="776739"/>
                </a:lnTo>
                <a:lnTo>
                  <a:pt x="15121" y="823272"/>
                </a:lnTo>
                <a:lnTo>
                  <a:pt x="26568" y="868682"/>
                </a:lnTo>
                <a:lnTo>
                  <a:pt x="41022" y="912849"/>
                </a:lnTo>
                <a:lnTo>
                  <a:pt x="58367" y="955657"/>
                </a:lnTo>
                <a:lnTo>
                  <a:pt x="78483" y="996987"/>
                </a:lnTo>
                <a:lnTo>
                  <a:pt x="101254" y="1036724"/>
                </a:lnTo>
                <a:lnTo>
                  <a:pt x="126562" y="1074748"/>
                </a:lnTo>
                <a:lnTo>
                  <a:pt x="154290" y="1110943"/>
                </a:lnTo>
                <a:lnTo>
                  <a:pt x="184319" y="1145191"/>
                </a:lnTo>
                <a:lnTo>
                  <a:pt x="216532" y="1177374"/>
                </a:lnTo>
                <a:lnTo>
                  <a:pt x="250812" y="1207376"/>
                </a:lnTo>
                <a:lnTo>
                  <a:pt x="287041" y="1235077"/>
                </a:lnTo>
                <a:lnTo>
                  <a:pt x="325101" y="1260362"/>
                </a:lnTo>
                <a:lnTo>
                  <a:pt x="364875" y="1283112"/>
                </a:lnTo>
                <a:lnTo>
                  <a:pt x="406245" y="1303210"/>
                </a:lnTo>
                <a:lnTo>
                  <a:pt x="449093" y="1320539"/>
                </a:lnTo>
                <a:lnTo>
                  <a:pt x="493302" y="1334980"/>
                </a:lnTo>
                <a:lnTo>
                  <a:pt x="538755" y="1346417"/>
                </a:lnTo>
                <a:lnTo>
                  <a:pt x="585333" y="1354731"/>
                </a:lnTo>
                <a:lnTo>
                  <a:pt x="632919" y="1359806"/>
                </a:lnTo>
                <a:lnTo>
                  <a:pt x="681396" y="1361524"/>
                </a:lnTo>
                <a:lnTo>
                  <a:pt x="730452" y="1359806"/>
                </a:lnTo>
                <a:lnTo>
                  <a:pt x="778515" y="1354731"/>
                </a:lnTo>
                <a:lnTo>
                  <a:pt x="825474" y="1346417"/>
                </a:lnTo>
                <a:lnTo>
                  <a:pt x="871219" y="1334980"/>
                </a:lnTo>
                <a:lnTo>
                  <a:pt x="915638" y="1320539"/>
                </a:lnTo>
                <a:lnTo>
                  <a:pt x="958623" y="1303210"/>
                </a:lnTo>
                <a:lnTo>
                  <a:pt x="1000061" y="1283112"/>
                </a:lnTo>
                <a:lnTo>
                  <a:pt x="1039844" y="1260362"/>
                </a:lnTo>
                <a:lnTo>
                  <a:pt x="1077860" y="1235077"/>
                </a:lnTo>
                <a:lnTo>
                  <a:pt x="1113999" y="1207376"/>
                </a:lnTo>
                <a:lnTo>
                  <a:pt x="1148150" y="1177374"/>
                </a:lnTo>
                <a:lnTo>
                  <a:pt x="1180205" y="1145191"/>
                </a:lnTo>
                <a:lnTo>
                  <a:pt x="1210050" y="1110943"/>
                </a:lnTo>
                <a:lnTo>
                  <a:pt x="1237578" y="1074748"/>
                </a:lnTo>
                <a:lnTo>
                  <a:pt x="1262676" y="1036724"/>
                </a:lnTo>
                <a:lnTo>
                  <a:pt x="1285236" y="996988"/>
                </a:lnTo>
                <a:lnTo>
                  <a:pt x="1305145" y="955657"/>
                </a:lnTo>
                <a:lnTo>
                  <a:pt x="1322295" y="912849"/>
                </a:lnTo>
                <a:lnTo>
                  <a:pt x="1336574" y="868682"/>
                </a:lnTo>
                <a:lnTo>
                  <a:pt x="1347871" y="823273"/>
                </a:lnTo>
                <a:lnTo>
                  <a:pt x="1356078" y="776739"/>
                </a:lnTo>
                <a:lnTo>
                  <a:pt x="1361083" y="729199"/>
                </a:lnTo>
                <a:lnTo>
                  <a:pt x="1362776" y="680769"/>
                </a:lnTo>
                <a:lnTo>
                  <a:pt x="1361083" y="631757"/>
                </a:lnTo>
                <a:lnTo>
                  <a:pt x="1356078" y="583738"/>
                </a:lnTo>
                <a:lnTo>
                  <a:pt x="1347871" y="536822"/>
                </a:lnTo>
                <a:lnTo>
                  <a:pt x="1336574" y="491119"/>
                </a:lnTo>
                <a:lnTo>
                  <a:pt x="1322295" y="446740"/>
                </a:lnTo>
                <a:lnTo>
                  <a:pt x="1305145" y="403794"/>
                </a:lnTo>
                <a:lnTo>
                  <a:pt x="1285236" y="362393"/>
                </a:lnTo>
                <a:lnTo>
                  <a:pt x="1262676" y="322646"/>
                </a:lnTo>
                <a:lnTo>
                  <a:pt x="1237578" y="284664"/>
                </a:lnTo>
                <a:lnTo>
                  <a:pt x="1210050" y="248558"/>
                </a:lnTo>
                <a:lnTo>
                  <a:pt x="1180205" y="214436"/>
                </a:lnTo>
                <a:lnTo>
                  <a:pt x="1148150" y="182411"/>
                </a:lnTo>
                <a:lnTo>
                  <a:pt x="1113999" y="152591"/>
                </a:lnTo>
                <a:lnTo>
                  <a:pt x="1077860" y="125088"/>
                </a:lnTo>
                <a:lnTo>
                  <a:pt x="1039844" y="100012"/>
                </a:lnTo>
                <a:lnTo>
                  <a:pt x="1000061" y="77472"/>
                </a:lnTo>
                <a:lnTo>
                  <a:pt x="958623" y="57580"/>
                </a:lnTo>
                <a:lnTo>
                  <a:pt x="915638" y="40446"/>
                </a:lnTo>
                <a:lnTo>
                  <a:pt x="871219" y="26179"/>
                </a:lnTo>
                <a:lnTo>
                  <a:pt x="825474" y="14891"/>
                </a:lnTo>
                <a:lnTo>
                  <a:pt x="778515" y="6692"/>
                </a:lnTo>
                <a:lnTo>
                  <a:pt x="730452" y="1691"/>
                </a:lnTo>
                <a:lnTo>
                  <a:pt x="681396" y="0"/>
                </a:lnTo>
                <a:close/>
              </a:path>
            </a:pathLst>
          </a:custGeom>
          <a:solidFill>
            <a:srgbClr val="87B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73352" y="2460162"/>
            <a:ext cx="1012825" cy="1050925"/>
          </a:xfrm>
          <a:custGeom>
            <a:avLst/>
            <a:gdLst/>
            <a:ahLst/>
            <a:cxnLst/>
            <a:rect l="l" t="t" r="r" b="b"/>
            <a:pathLst>
              <a:path w="1012825" h="1050925">
                <a:moveTo>
                  <a:pt x="116807" y="0"/>
                </a:moveTo>
                <a:lnTo>
                  <a:pt x="111945" y="72947"/>
                </a:lnTo>
                <a:lnTo>
                  <a:pt x="82739" y="102110"/>
                </a:lnTo>
                <a:lnTo>
                  <a:pt x="111945" y="131289"/>
                </a:lnTo>
                <a:lnTo>
                  <a:pt x="111945" y="262579"/>
                </a:lnTo>
                <a:lnTo>
                  <a:pt x="204425" y="262579"/>
                </a:lnTo>
                <a:lnTo>
                  <a:pt x="204425" y="350100"/>
                </a:lnTo>
                <a:lnTo>
                  <a:pt x="233615" y="350100"/>
                </a:lnTo>
                <a:lnTo>
                  <a:pt x="233615" y="379279"/>
                </a:lnTo>
                <a:lnTo>
                  <a:pt x="326095" y="379279"/>
                </a:lnTo>
                <a:lnTo>
                  <a:pt x="326095" y="437637"/>
                </a:lnTo>
                <a:lnTo>
                  <a:pt x="296889" y="466816"/>
                </a:lnTo>
                <a:lnTo>
                  <a:pt x="306630" y="471674"/>
                </a:lnTo>
                <a:lnTo>
                  <a:pt x="0" y="778021"/>
                </a:lnTo>
                <a:lnTo>
                  <a:pt x="267683" y="1045458"/>
                </a:lnTo>
                <a:lnTo>
                  <a:pt x="283127" y="1046218"/>
                </a:lnTo>
                <a:lnTo>
                  <a:pt x="317656" y="1049559"/>
                </a:lnTo>
                <a:lnTo>
                  <a:pt x="385446" y="1048553"/>
                </a:lnTo>
                <a:lnTo>
                  <a:pt x="434075" y="1043337"/>
                </a:lnTo>
                <a:lnTo>
                  <a:pt x="481604" y="1034795"/>
                </a:lnTo>
                <a:lnTo>
                  <a:pt x="527912" y="1023049"/>
                </a:lnTo>
                <a:lnTo>
                  <a:pt x="572881" y="1008222"/>
                </a:lnTo>
                <a:lnTo>
                  <a:pt x="616389" y="990436"/>
                </a:lnTo>
                <a:lnTo>
                  <a:pt x="658318" y="969816"/>
                </a:lnTo>
                <a:lnTo>
                  <a:pt x="698547" y="946482"/>
                </a:lnTo>
                <a:lnTo>
                  <a:pt x="736957" y="920560"/>
                </a:lnTo>
                <a:lnTo>
                  <a:pt x="773428" y="892170"/>
                </a:lnTo>
                <a:lnTo>
                  <a:pt x="807839" y="861437"/>
                </a:lnTo>
                <a:lnTo>
                  <a:pt x="840072" y="828483"/>
                </a:lnTo>
                <a:lnTo>
                  <a:pt x="870006" y="793431"/>
                </a:lnTo>
                <a:lnTo>
                  <a:pt x="897522" y="756403"/>
                </a:lnTo>
                <a:lnTo>
                  <a:pt x="922500" y="717523"/>
                </a:lnTo>
                <a:lnTo>
                  <a:pt x="944820" y="676914"/>
                </a:lnTo>
                <a:lnTo>
                  <a:pt x="964361" y="634698"/>
                </a:lnTo>
                <a:lnTo>
                  <a:pt x="981006" y="590999"/>
                </a:lnTo>
                <a:lnTo>
                  <a:pt x="994632" y="545938"/>
                </a:lnTo>
                <a:lnTo>
                  <a:pt x="1005122" y="499640"/>
                </a:lnTo>
                <a:lnTo>
                  <a:pt x="1012354" y="452227"/>
                </a:lnTo>
                <a:lnTo>
                  <a:pt x="598657" y="38911"/>
                </a:lnTo>
                <a:lnTo>
                  <a:pt x="155754" y="38910"/>
                </a:lnTo>
                <a:lnTo>
                  <a:pt x="116807" y="0"/>
                </a:lnTo>
                <a:close/>
              </a:path>
              <a:path w="1012825" h="1050925">
                <a:moveTo>
                  <a:pt x="228753" y="0"/>
                </a:moveTo>
                <a:lnTo>
                  <a:pt x="223890" y="38910"/>
                </a:lnTo>
                <a:lnTo>
                  <a:pt x="267683" y="38910"/>
                </a:lnTo>
                <a:lnTo>
                  <a:pt x="228753" y="0"/>
                </a:lnTo>
                <a:close/>
              </a:path>
              <a:path w="1012825" h="1050925">
                <a:moveTo>
                  <a:pt x="335836" y="0"/>
                </a:moveTo>
                <a:lnTo>
                  <a:pt x="335836" y="38910"/>
                </a:lnTo>
                <a:lnTo>
                  <a:pt x="379628" y="38911"/>
                </a:lnTo>
                <a:lnTo>
                  <a:pt x="335836" y="0"/>
                </a:lnTo>
                <a:close/>
              </a:path>
              <a:path w="1012825" h="1050925">
                <a:moveTo>
                  <a:pt x="447765" y="0"/>
                </a:moveTo>
                <a:lnTo>
                  <a:pt x="447765" y="38911"/>
                </a:lnTo>
                <a:lnTo>
                  <a:pt x="491574" y="38911"/>
                </a:lnTo>
                <a:lnTo>
                  <a:pt x="447765" y="0"/>
                </a:lnTo>
                <a:close/>
              </a:path>
              <a:path w="1012825" h="1050925">
                <a:moveTo>
                  <a:pt x="559710" y="0"/>
                </a:moveTo>
                <a:lnTo>
                  <a:pt x="559710" y="38911"/>
                </a:lnTo>
                <a:lnTo>
                  <a:pt x="598657" y="38911"/>
                </a:lnTo>
                <a:lnTo>
                  <a:pt x="559710" y="0"/>
                </a:lnTo>
                <a:close/>
              </a:path>
            </a:pathLst>
          </a:custGeom>
          <a:solidFill>
            <a:srgbClr val="6D96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73352" y="2567146"/>
            <a:ext cx="676910" cy="671195"/>
          </a:xfrm>
          <a:custGeom>
            <a:avLst/>
            <a:gdLst/>
            <a:ahLst/>
            <a:cxnLst/>
            <a:rect l="l" t="t" r="r" b="b"/>
            <a:pathLst>
              <a:path w="676910" h="671194">
                <a:moveTo>
                  <a:pt x="496436" y="0"/>
                </a:moveTo>
                <a:lnTo>
                  <a:pt x="180081" y="0"/>
                </a:lnTo>
                <a:lnTo>
                  <a:pt x="128210" y="6978"/>
                </a:lnTo>
                <a:lnTo>
                  <a:pt x="84720" y="26652"/>
                </a:lnTo>
                <a:lnTo>
                  <a:pt x="49884" y="57133"/>
                </a:lnTo>
                <a:lnTo>
                  <a:pt x="23972" y="96529"/>
                </a:lnTo>
                <a:lnTo>
                  <a:pt x="7253" y="142950"/>
                </a:lnTo>
                <a:lnTo>
                  <a:pt x="0" y="194505"/>
                </a:lnTo>
                <a:lnTo>
                  <a:pt x="0" y="671037"/>
                </a:lnTo>
                <a:lnTo>
                  <a:pt x="676518" y="671037"/>
                </a:lnTo>
                <a:lnTo>
                  <a:pt x="676518" y="189631"/>
                </a:lnTo>
                <a:lnTo>
                  <a:pt x="667576" y="138442"/>
                </a:lnTo>
                <a:lnTo>
                  <a:pt x="650385" y="92926"/>
                </a:lnTo>
                <a:lnTo>
                  <a:pt x="624810" y="54702"/>
                </a:lnTo>
                <a:lnTo>
                  <a:pt x="590716" y="25393"/>
                </a:lnTo>
                <a:lnTo>
                  <a:pt x="547970" y="6618"/>
                </a:lnTo>
                <a:lnTo>
                  <a:pt x="4964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36627" y="2460162"/>
            <a:ext cx="107314" cy="102235"/>
          </a:xfrm>
          <a:custGeom>
            <a:avLst/>
            <a:gdLst/>
            <a:ahLst/>
            <a:cxnLst/>
            <a:rect l="l" t="t" r="r" b="b"/>
            <a:pathLst>
              <a:path w="107314" h="102235">
                <a:moveTo>
                  <a:pt x="53533" y="0"/>
                </a:moveTo>
                <a:lnTo>
                  <a:pt x="34068" y="34036"/>
                </a:lnTo>
                <a:lnTo>
                  <a:pt x="0" y="38910"/>
                </a:lnTo>
                <a:lnTo>
                  <a:pt x="24327" y="63215"/>
                </a:lnTo>
                <a:lnTo>
                  <a:pt x="19465" y="102126"/>
                </a:lnTo>
                <a:lnTo>
                  <a:pt x="53533" y="82663"/>
                </a:lnTo>
                <a:lnTo>
                  <a:pt x="87601" y="102126"/>
                </a:lnTo>
                <a:lnTo>
                  <a:pt x="77877" y="63215"/>
                </a:lnTo>
                <a:lnTo>
                  <a:pt x="107083" y="38910"/>
                </a:lnTo>
                <a:lnTo>
                  <a:pt x="68136" y="34036"/>
                </a:lnTo>
                <a:lnTo>
                  <a:pt x="53533" y="0"/>
                </a:lnTo>
                <a:close/>
              </a:path>
            </a:pathLst>
          </a:custGeom>
          <a:solidFill>
            <a:srgbClr val="EEC3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43710" y="2460162"/>
            <a:ext cx="112395" cy="102235"/>
          </a:xfrm>
          <a:custGeom>
            <a:avLst/>
            <a:gdLst/>
            <a:ahLst/>
            <a:cxnLst/>
            <a:rect l="l" t="t" r="r" b="b"/>
            <a:pathLst>
              <a:path w="112394" h="102235">
                <a:moveTo>
                  <a:pt x="58395" y="0"/>
                </a:moveTo>
                <a:lnTo>
                  <a:pt x="38930" y="34036"/>
                </a:lnTo>
                <a:lnTo>
                  <a:pt x="0" y="38910"/>
                </a:lnTo>
                <a:lnTo>
                  <a:pt x="29189" y="63215"/>
                </a:lnTo>
                <a:lnTo>
                  <a:pt x="24327" y="102126"/>
                </a:lnTo>
                <a:lnTo>
                  <a:pt x="58395" y="82663"/>
                </a:lnTo>
                <a:lnTo>
                  <a:pt x="87601" y="102126"/>
                </a:lnTo>
                <a:lnTo>
                  <a:pt x="82739" y="63215"/>
                </a:lnTo>
                <a:lnTo>
                  <a:pt x="111928" y="38910"/>
                </a:lnTo>
                <a:lnTo>
                  <a:pt x="72998" y="34036"/>
                </a:lnTo>
                <a:lnTo>
                  <a:pt x="58395" y="0"/>
                </a:lnTo>
                <a:close/>
              </a:path>
            </a:pathLst>
          </a:custGeom>
          <a:solidFill>
            <a:srgbClr val="EEC3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55639" y="2460162"/>
            <a:ext cx="112395" cy="102235"/>
          </a:xfrm>
          <a:custGeom>
            <a:avLst/>
            <a:gdLst/>
            <a:ahLst/>
            <a:cxnLst/>
            <a:rect l="l" t="t" r="r" b="b"/>
            <a:pathLst>
              <a:path w="112394" h="102235">
                <a:moveTo>
                  <a:pt x="53549" y="0"/>
                </a:moveTo>
                <a:lnTo>
                  <a:pt x="38946" y="34036"/>
                </a:lnTo>
                <a:lnTo>
                  <a:pt x="0" y="38910"/>
                </a:lnTo>
                <a:lnTo>
                  <a:pt x="29206" y="63215"/>
                </a:lnTo>
                <a:lnTo>
                  <a:pt x="19481" y="102126"/>
                </a:lnTo>
                <a:lnTo>
                  <a:pt x="53549" y="82663"/>
                </a:lnTo>
                <a:lnTo>
                  <a:pt x="87618" y="102126"/>
                </a:lnTo>
                <a:lnTo>
                  <a:pt x="82739" y="63215"/>
                </a:lnTo>
                <a:lnTo>
                  <a:pt x="111945" y="38910"/>
                </a:lnTo>
                <a:lnTo>
                  <a:pt x="73015" y="34036"/>
                </a:lnTo>
                <a:lnTo>
                  <a:pt x="53549" y="0"/>
                </a:lnTo>
                <a:close/>
              </a:path>
            </a:pathLst>
          </a:custGeom>
          <a:solidFill>
            <a:srgbClr val="EEC3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67584" y="2460162"/>
            <a:ext cx="107314" cy="102235"/>
          </a:xfrm>
          <a:custGeom>
            <a:avLst/>
            <a:gdLst/>
            <a:ahLst/>
            <a:cxnLst/>
            <a:rect l="l" t="t" r="r" b="b"/>
            <a:pathLst>
              <a:path w="107314" h="102235">
                <a:moveTo>
                  <a:pt x="53533" y="0"/>
                </a:moveTo>
                <a:lnTo>
                  <a:pt x="38946" y="34036"/>
                </a:lnTo>
                <a:lnTo>
                  <a:pt x="0" y="38910"/>
                </a:lnTo>
                <a:lnTo>
                  <a:pt x="29206" y="63215"/>
                </a:lnTo>
                <a:lnTo>
                  <a:pt x="19465" y="102126"/>
                </a:lnTo>
                <a:lnTo>
                  <a:pt x="53533" y="82663"/>
                </a:lnTo>
                <a:lnTo>
                  <a:pt x="87601" y="102126"/>
                </a:lnTo>
                <a:lnTo>
                  <a:pt x="82739" y="63215"/>
                </a:lnTo>
                <a:lnTo>
                  <a:pt x="107083" y="38910"/>
                </a:lnTo>
                <a:lnTo>
                  <a:pt x="73015" y="34036"/>
                </a:lnTo>
                <a:lnTo>
                  <a:pt x="53533" y="0"/>
                </a:lnTo>
                <a:close/>
              </a:path>
            </a:pathLst>
          </a:custGeom>
          <a:solidFill>
            <a:srgbClr val="EEC3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79530" y="2460162"/>
            <a:ext cx="107314" cy="102235"/>
          </a:xfrm>
          <a:custGeom>
            <a:avLst/>
            <a:gdLst/>
            <a:ahLst/>
            <a:cxnLst/>
            <a:rect l="l" t="t" r="r" b="b"/>
            <a:pathLst>
              <a:path w="107314" h="102235">
                <a:moveTo>
                  <a:pt x="53533" y="0"/>
                </a:moveTo>
                <a:lnTo>
                  <a:pt x="38930" y="34036"/>
                </a:lnTo>
                <a:lnTo>
                  <a:pt x="0" y="38910"/>
                </a:lnTo>
                <a:lnTo>
                  <a:pt x="24327" y="63215"/>
                </a:lnTo>
                <a:lnTo>
                  <a:pt x="19465" y="102126"/>
                </a:lnTo>
                <a:lnTo>
                  <a:pt x="53533" y="82663"/>
                </a:lnTo>
                <a:lnTo>
                  <a:pt x="87601" y="102126"/>
                </a:lnTo>
                <a:lnTo>
                  <a:pt x="82739" y="63215"/>
                </a:lnTo>
                <a:lnTo>
                  <a:pt x="107066" y="38910"/>
                </a:lnTo>
                <a:lnTo>
                  <a:pt x="68136" y="34036"/>
                </a:lnTo>
                <a:lnTo>
                  <a:pt x="53533" y="0"/>
                </a:lnTo>
                <a:close/>
              </a:path>
            </a:pathLst>
          </a:custGeom>
          <a:solidFill>
            <a:srgbClr val="EEC3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45914" y="3053410"/>
            <a:ext cx="350520" cy="184785"/>
          </a:xfrm>
          <a:custGeom>
            <a:avLst/>
            <a:gdLst/>
            <a:ahLst/>
            <a:cxnLst/>
            <a:rect l="l" t="t" r="r" b="b"/>
            <a:pathLst>
              <a:path w="350520" h="184785">
                <a:moveTo>
                  <a:pt x="165478" y="0"/>
                </a:moveTo>
                <a:lnTo>
                  <a:pt x="0" y="165326"/>
                </a:lnTo>
                <a:lnTo>
                  <a:pt x="19465" y="184773"/>
                </a:lnTo>
                <a:lnTo>
                  <a:pt x="350422" y="184773"/>
                </a:lnTo>
                <a:lnTo>
                  <a:pt x="165478" y="0"/>
                </a:lnTo>
                <a:close/>
              </a:path>
            </a:pathLst>
          </a:custGeom>
          <a:solidFill>
            <a:srgbClr val="E8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51230" y="2693565"/>
            <a:ext cx="58419" cy="63500"/>
          </a:xfrm>
          <a:custGeom>
            <a:avLst/>
            <a:gdLst/>
            <a:ahLst/>
            <a:cxnLst/>
            <a:rect l="l" t="t" r="r" b="b"/>
            <a:pathLst>
              <a:path w="58419" h="63500">
                <a:moveTo>
                  <a:pt x="58405" y="0"/>
                </a:moveTo>
                <a:lnTo>
                  <a:pt x="0" y="0"/>
                </a:lnTo>
                <a:lnTo>
                  <a:pt x="0" y="63212"/>
                </a:lnTo>
                <a:lnTo>
                  <a:pt x="58405" y="63212"/>
                </a:lnTo>
                <a:lnTo>
                  <a:pt x="58405" y="0"/>
                </a:lnTo>
                <a:close/>
              </a:path>
            </a:pathLst>
          </a:custGeom>
          <a:solidFill>
            <a:srgbClr val="87B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02105" y="2693565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72" y="0"/>
                </a:moveTo>
                <a:lnTo>
                  <a:pt x="0" y="0"/>
                </a:lnTo>
                <a:lnTo>
                  <a:pt x="0" y="63212"/>
                </a:lnTo>
                <a:lnTo>
                  <a:pt x="63272" y="63212"/>
                </a:lnTo>
                <a:lnTo>
                  <a:pt x="63272" y="0"/>
                </a:lnTo>
                <a:close/>
              </a:path>
            </a:pathLst>
          </a:custGeom>
          <a:solidFill>
            <a:srgbClr val="87B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57860" y="2693565"/>
            <a:ext cx="58419" cy="63500"/>
          </a:xfrm>
          <a:custGeom>
            <a:avLst/>
            <a:gdLst/>
            <a:ahLst/>
            <a:cxnLst/>
            <a:rect l="l" t="t" r="r" b="b"/>
            <a:pathLst>
              <a:path w="58419" h="63500">
                <a:moveTo>
                  <a:pt x="58403" y="0"/>
                </a:moveTo>
                <a:lnTo>
                  <a:pt x="0" y="0"/>
                </a:lnTo>
                <a:lnTo>
                  <a:pt x="0" y="63212"/>
                </a:lnTo>
                <a:lnTo>
                  <a:pt x="58403" y="63212"/>
                </a:lnTo>
                <a:lnTo>
                  <a:pt x="58403" y="0"/>
                </a:lnTo>
                <a:close/>
              </a:path>
            </a:pathLst>
          </a:custGeom>
          <a:solidFill>
            <a:srgbClr val="87B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08736" y="2693565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72" y="0"/>
                </a:moveTo>
                <a:lnTo>
                  <a:pt x="0" y="0"/>
                </a:lnTo>
                <a:lnTo>
                  <a:pt x="0" y="63212"/>
                </a:lnTo>
                <a:lnTo>
                  <a:pt x="63272" y="63212"/>
                </a:lnTo>
                <a:lnTo>
                  <a:pt x="63272" y="0"/>
                </a:lnTo>
                <a:close/>
              </a:path>
            </a:pathLst>
          </a:custGeom>
          <a:solidFill>
            <a:srgbClr val="87B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51230" y="2800548"/>
            <a:ext cx="58419" cy="63500"/>
          </a:xfrm>
          <a:custGeom>
            <a:avLst/>
            <a:gdLst/>
            <a:ahLst/>
            <a:cxnLst/>
            <a:rect l="l" t="t" r="r" b="b"/>
            <a:pathLst>
              <a:path w="58419" h="63500">
                <a:moveTo>
                  <a:pt x="58405" y="0"/>
                </a:moveTo>
                <a:lnTo>
                  <a:pt x="0" y="0"/>
                </a:lnTo>
                <a:lnTo>
                  <a:pt x="0" y="63214"/>
                </a:lnTo>
                <a:lnTo>
                  <a:pt x="58405" y="63214"/>
                </a:lnTo>
                <a:lnTo>
                  <a:pt x="58405" y="0"/>
                </a:lnTo>
                <a:close/>
              </a:path>
            </a:pathLst>
          </a:custGeom>
          <a:solidFill>
            <a:srgbClr val="87B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02105" y="2800548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72" y="0"/>
                </a:moveTo>
                <a:lnTo>
                  <a:pt x="0" y="0"/>
                </a:lnTo>
                <a:lnTo>
                  <a:pt x="0" y="63214"/>
                </a:lnTo>
                <a:lnTo>
                  <a:pt x="63272" y="63214"/>
                </a:lnTo>
                <a:lnTo>
                  <a:pt x="63272" y="0"/>
                </a:lnTo>
                <a:close/>
              </a:path>
            </a:pathLst>
          </a:custGeom>
          <a:solidFill>
            <a:srgbClr val="87B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57860" y="2800548"/>
            <a:ext cx="58419" cy="63500"/>
          </a:xfrm>
          <a:custGeom>
            <a:avLst/>
            <a:gdLst/>
            <a:ahLst/>
            <a:cxnLst/>
            <a:rect l="l" t="t" r="r" b="b"/>
            <a:pathLst>
              <a:path w="58419" h="63500">
                <a:moveTo>
                  <a:pt x="58403" y="0"/>
                </a:moveTo>
                <a:lnTo>
                  <a:pt x="0" y="0"/>
                </a:lnTo>
                <a:lnTo>
                  <a:pt x="0" y="63214"/>
                </a:lnTo>
                <a:lnTo>
                  <a:pt x="58403" y="63214"/>
                </a:lnTo>
                <a:lnTo>
                  <a:pt x="58403" y="0"/>
                </a:lnTo>
                <a:close/>
              </a:path>
            </a:pathLst>
          </a:custGeom>
          <a:solidFill>
            <a:srgbClr val="87B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08736" y="2800548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72" y="0"/>
                </a:moveTo>
                <a:lnTo>
                  <a:pt x="0" y="0"/>
                </a:lnTo>
                <a:lnTo>
                  <a:pt x="0" y="63214"/>
                </a:lnTo>
                <a:lnTo>
                  <a:pt x="63272" y="63214"/>
                </a:lnTo>
                <a:lnTo>
                  <a:pt x="63272" y="0"/>
                </a:lnTo>
                <a:close/>
              </a:path>
            </a:pathLst>
          </a:custGeom>
          <a:solidFill>
            <a:srgbClr val="87B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51230" y="2907518"/>
            <a:ext cx="58419" cy="63500"/>
          </a:xfrm>
          <a:custGeom>
            <a:avLst/>
            <a:gdLst/>
            <a:ahLst/>
            <a:cxnLst/>
            <a:rect l="l" t="t" r="r" b="b"/>
            <a:pathLst>
              <a:path w="58419" h="63500">
                <a:moveTo>
                  <a:pt x="58405" y="0"/>
                </a:moveTo>
                <a:lnTo>
                  <a:pt x="0" y="0"/>
                </a:lnTo>
                <a:lnTo>
                  <a:pt x="0" y="63212"/>
                </a:lnTo>
                <a:lnTo>
                  <a:pt x="58405" y="63212"/>
                </a:lnTo>
                <a:lnTo>
                  <a:pt x="58405" y="0"/>
                </a:lnTo>
                <a:close/>
              </a:path>
            </a:pathLst>
          </a:custGeom>
          <a:solidFill>
            <a:srgbClr val="87B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02105" y="2907518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72" y="0"/>
                </a:moveTo>
                <a:lnTo>
                  <a:pt x="0" y="0"/>
                </a:lnTo>
                <a:lnTo>
                  <a:pt x="0" y="63212"/>
                </a:lnTo>
                <a:lnTo>
                  <a:pt x="63272" y="63212"/>
                </a:lnTo>
                <a:lnTo>
                  <a:pt x="63272" y="0"/>
                </a:lnTo>
                <a:close/>
              </a:path>
            </a:pathLst>
          </a:custGeom>
          <a:solidFill>
            <a:srgbClr val="87B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57860" y="2907518"/>
            <a:ext cx="58419" cy="63500"/>
          </a:xfrm>
          <a:custGeom>
            <a:avLst/>
            <a:gdLst/>
            <a:ahLst/>
            <a:cxnLst/>
            <a:rect l="l" t="t" r="r" b="b"/>
            <a:pathLst>
              <a:path w="58419" h="63500">
                <a:moveTo>
                  <a:pt x="58403" y="0"/>
                </a:moveTo>
                <a:lnTo>
                  <a:pt x="0" y="0"/>
                </a:lnTo>
                <a:lnTo>
                  <a:pt x="0" y="63212"/>
                </a:lnTo>
                <a:lnTo>
                  <a:pt x="58403" y="63212"/>
                </a:lnTo>
                <a:lnTo>
                  <a:pt x="58403" y="0"/>
                </a:lnTo>
                <a:close/>
              </a:path>
            </a:pathLst>
          </a:custGeom>
          <a:solidFill>
            <a:srgbClr val="87B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08736" y="2907518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72" y="0"/>
                </a:moveTo>
                <a:lnTo>
                  <a:pt x="0" y="0"/>
                </a:lnTo>
                <a:lnTo>
                  <a:pt x="0" y="63212"/>
                </a:lnTo>
                <a:lnTo>
                  <a:pt x="63272" y="63212"/>
                </a:lnTo>
                <a:lnTo>
                  <a:pt x="63272" y="0"/>
                </a:lnTo>
                <a:close/>
              </a:path>
            </a:pathLst>
          </a:custGeom>
          <a:solidFill>
            <a:srgbClr val="87B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51230" y="3019360"/>
            <a:ext cx="58419" cy="63500"/>
          </a:xfrm>
          <a:custGeom>
            <a:avLst/>
            <a:gdLst/>
            <a:ahLst/>
            <a:cxnLst/>
            <a:rect l="l" t="t" r="r" b="b"/>
            <a:pathLst>
              <a:path w="58419" h="63500">
                <a:moveTo>
                  <a:pt x="58405" y="0"/>
                </a:moveTo>
                <a:lnTo>
                  <a:pt x="0" y="0"/>
                </a:lnTo>
                <a:lnTo>
                  <a:pt x="0" y="63212"/>
                </a:lnTo>
                <a:lnTo>
                  <a:pt x="58405" y="63212"/>
                </a:lnTo>
                <a:lnTo>
                  <a:pt x="58405" y="0"/>
                </a:lnTo>
                <a:close/>
              </a:path>
            </a:pathLst>
          </a:custGeom>
          <a:solidFill>
            <a:srgbClr val="87B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08736" y="3019360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72" y="0"/>
                </a:moveTo>
                <a:lnTo>
                  <a:pt x="0" y="0"/>
                </a:lnTo>
                <a:lnTo>
                  <a:pt x="0" y="63212"/>
                </a:lnTo>
                <a:lnTo>
                  <a:pt x="63272" y="63212"/>
                </a:lnTo>
                <a:lnTo>
                  <a:pt x="63272" y="0"/>
                </a:lnTo>
                <a:close/>
              </a:path>
            </a:pathLst>
          </a:custGeom>
          <a:solidFill>
            <a:srgbClr val="87B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46367" y="3136060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72" y="0"/>
                </a:moveTo>
                <a:lnTo>
                  <a:pt x="0" y="0"/>
                </a:lnTo>
                <a:lnTo>
                  <a:pt x="0" y="63212"/>
                </a:lnTo>
                <a:lnTo>
                  <a:pt x="63272" y="63212"/>
                </a:lnTo>
                <a:lnTo>
                  <a:pt x="63272" y="0"/>
                </a:lnTo>
                <a:close/>
              </a:path>
            </a:pathLst>
          </a:custGeom>
          <a:solidFill>
            <a:srgbClr val="87B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08736" y="3136060"/>
            <a:ext cx="58419" cy="63500"/>
          </a:xfrm>
          <a:custGeom>
            <a:avLst/>
            <a:gdLst/>
            <a:ahLst/>
            <a:cxnLst/>
            <a:rect l="l" t="t" r="r" b="b"/>
            <a:pathLst>
              <a:path w="58420" h="63500">
                <a:moveTo>
                  <a:pt x="58403" y="0"/>
                </a:moveTo>
                <a:lnTo>
                  <a:pt x="0" y="0"/>
                </a:lnTo>
                <a:lnTo>
                  <a:pt x="0" y="63212"/>
                </a:lnTo>
                <a:lnTo>
                  <a:pt x="58403" y="63212"/>
                </a:lnTo>
                <a:lnTo>
                  <a:pt x="58403" y="0"/>
                </a:lnTo>
                <a:close/>
              </a:path>
            </a:pathLst>
          </a:custGeom>
          <a:solidFill>
            <a:srgbClr val="87B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82640" y="3004767"/>
            <a:ext cx="258445" cy="233679"/>
          </a:xfrm>
          <a:custGeom>
            <a:avLst/>
            <a:gdLst/>
            <a:ahLst/>
            <a:cxnLst/>
            <a:rect l="l" t="t" r="r" b="b"/>
            <a:pathLst>
              <a:path w="258444" h="233680">
                <a:moveTo>
                  <a:pt x="131410" y="0"/>
                </a:moveTo>
                <a:lnTo>
                  <a:pt x="75965" y="8509"/>
                </a:lnTo>
                <a:lnTo>
                  <a:pt x="37107" y="31607"/>
                </a:lnTo>
                <a:lnTo>
                  <a:pt x="10112" y="65648"/>
                </a:lnTo>
                <a:lnTo>
                  <a:pt x="0" y="106984"/>
                </a:lnTo>
                <a:lnTo>
                  <a:pt x="0" y="233416"/>
                </a:lnTo>
                <a:lnTo>
                  <a:pt x="257959" y="233416"/>
                </a:lnTo>
                <a:lnTo>
                  <a:pt x="257959" y="106984"/>
                </a:lnTo>
                <a:lnTo>
                  <a:pt x="247767" y="65648"/>
                </a:lnTo>
                <a:lnTo>
                  <a:pt x="220235" y="31607"/>
                </a:lnTo>
                <a:lnTo>
                  <a:pt x="179928" y="8509"/>
                </a:lnTo>
                <a:lnTo>
                  <a:pt x="131410" y="0"/>
                </a:lnTo>
                <a:close/>
              </a:path>
            </a:pathLst>
          </a:custGeom>
          <a:solidFill>
            <a:srgbClr val="418D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31311" y="3048536"/>
            <a:ext cx="160616" cy="189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02558" y="2567146"/>
            <a:ext cx="618490" cy="87630"/>
          </a:xfrm>
          <a:custGeom>
            <a:avLst/>
            <a:gdLst/>
            <a:ahLst/>
            <a:cxnLst/>
            <a:rect l="l" t="t" r="r" b="b"/>
            <a:pathLst>
              <a:path w="618489" h="87630">
                <a:moveTo>
                  <a:pt x="467230" y="0"/>
                </a:moveTo>
                <a:lnTo>
                  <a:pt x="150875" y="0"/>
                </a:lnTo>
                <a:lnTo>
                  <a:pt x="99926" y="6153"/>
                </a:lnTo>
                <a:lnTo>
                  <a:pt x="57186" y="23703"/>
                </a:lnTo>
                <a:lnTo>
                  <a:pt x="23572" y="51282"/>
                </a:lnTo>
                <a:lnTo>
                  <a:pt x="0" y="87520"/>
                </a:lnTo>
                <a:lnTo>
                  <a:pt x="618122" y="87521"/>
                </a:lnTo>
                <a:lnTo>
                  <a:pt x="592492" y="51282"/>
                </a:lnTo>
                <a:lnTo>
                  <a:pt x="559104" y="23704"/>
                </a:lnTo>
                <a:lnTo>
                  <a:pt x="517503" y="6154"/>
                </a:lnTo>
                <a:lnTo>
                  <a:pt x="467230" y="0"/>
                </a:lnTo>
                <a:close/>
              </a:path>
            </a:pathLst>
          </a:custGeom>
          <a:solidFill>
            <a:srgbClr val="418D7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2551" y="2410967"/>
            <a:ext cx="1463040" cy="1280160"/>
          </a:xfrm>
          <a:custGeom>
            <a:avLst/>
            <a:gdLst/>
            <a:ahLst/>
            <a:cxnLst/>
            <a:rect l="l" t="t" r="r" b="b"/>
            <a:pathLst>
              <a:path w="1463039" h="1280160">
                <a:moveTo>
                  <a:pt x="731520" y="0"/>
                </a:moveTo>
                <a:lnTo>
                  <a:pt x="679280" y="1606"/>
                </a:lnTo>
                <a:lnTo>
                  <a:pt x="628031" y="6355"/>
                </a:lnTo>
                <a:lnTo>
                  <a:pt x="577897" y="14136"/>
                </a:lnTo>
                <a:lnTo>
                  <a:pt x="529002" y="24842"/>
                </a:lnTo>
                <a:lnTo>
                  <a:pt x="481469" y="38366"/>
                </a:lnTo>
                <a:lnTo>
                  <a:pt x="435422" y="54597"/>
                </a:lnTo>
                <a:lnTo>
                  <a:pt x="390985" y="73430"/>
                </a:lnTo>
                <a:lnTo>
                  <a:pt x="348282" y="94754"/>
                </a:lnTo>
                <a:lnTo>
                  <a:pt x="307437" y="118462"/>
                </a:lnTo>
                <a:lnTo>
                  <a:pt x="268574" y="144446"/>
                </a:lnTo>
                <a:lnTo>
                  <a:pt x="231815" y="172597"/>
                </a:lnTo>
                <a:lnTo>
                  <a:pt x="197286" y="202807"/>
                </a:lnTo>
                <a:lnTo>
                  <a:pt x="165110" y="234969"/>
                </a:lnTo>
                <a:lnTo>
                  <a:pt x="135410" y="268973"/>
                </a:lnTo>
                <a:lnTo>
                  <a:pt x="108312" y="304712"/>
                </a:lnTo>
                <a:lnTo>
                  <a:pt x="83937" y="342077"/>
                </a:lnTo>
                <a:lnTo>
                  <a:pt x="62411" y="380960"/>
                </a:lnTo>
                <a:lnTo>
                  <a:pt x="43857" y="421253"/>
                </a:lnTo>
                <a:lnTo>
                  <a:pt x="28398" y="462848"/>
                </a:lnTo>
                <a:lnTo>
                  <a:pt x="16160" y="505636"/>
                </a:lnTo>
                <a:lnTo>
                  <a:pt x="7264" y="549510"/>
                </a:lnTo>
                <a:lnTo>
                  <a:pt x="1836" y="594360"/>
                </a:lnTo>
                <a:lnTo>
                  <a:pt x="0" y="640080"/>
                </a:lnTo>
                <a:lnTo>
                  <a:pt x="1836" y="685799"/>
                </a:lnTo>
                <a:lnTo>
                  <a:pt x="7264" y="730649"/>
                </a:lnTo>
                <a:lnTo>
                  <a:pt x="16160" y="774523"/>
                </a:lnTo>
                <a:lnTo>
                  <a:pt x="28398" y="817311"/>
                </a:lnTo>
                <a:lnTo>
                  <a:pt x="43857" y="858906"/>
                </a:lnTo>
                <a:lnTo>
                  <a:pt x="62411" y="899199"/>
                </a:lnTo>
                <a:lnTo>
                  <a:pt x="83937" y="938082"/>
                </a:lnTo>
                <a:lnTo>
                  <a:pt x="108312" y="975447"/>
                </a:lnTo>
                <a:lnTo>
                  <a:pt x="135410" y="1011186"/>
                </a:lnTo>
                <a:lnTo>
                  <a:pt x="165110" y="1045190"/>
                </a:lnTo>
                <a:lnTo>
                  <a:pt x="197286" y="1077352"/>
                </a:lnTo>
                <a:lnTo>
                  <a:pt x="231815" y="1107562"/>
                </a:lnTo>
                <a:lnTo>
                  <a:pt x="268574" y="1135713"/>
                </a:lnTo>
                <a:lnTo>
                  <a:pt x="307437" y="1161697"/>
                </a:lnTo>
                <a:lnTo>
                  <a:pt x="348282" y="1185405"/>
                </a:lnTo>
                <a:lnTo>
                  <a:pt x="390985" y="1206729"/>
                </a:lnTo>
                <a:lnTo>
                  <a:pt x="435422" y="1225562"/>
                </a:lnTo>
                <a:lnTo>
                  <a:pt x="481469" y="1241793"/>
                </a:lnTo>
                <a:lnTo>
                  <a:pt x="529002" y="1255317"/>
                </a:lnTo>
                <a:lnTo>
                  <a:pt x="577897" y="1266023"/>
                </a:lnTo>
                <a:lnTo>
                  <a:pt x="628031" y="1273804"/>
                </a:lnTo>
                <a:lnTo>
                  <a:pt x="679280" y="1278553"/>
                </a:lnTo>
                <a:lnTo>
                  <a:pt x="731520" y="1280160"/>
                </a:lnTo>
                <a:lnTo>
                  <a:pt x="783759" y="1278553"/>
                </a:lnTo>
                <a:lnTo>
                  <a:pt x="835008" y="1273804"/>
                </a:lnTo>
                <a:lnTo>
                  <a:pt x="885142" y="1266023"/>
                </a:lnTo>
                <a:lnTo>
                  <a:pt x="934037" y="1255317"/>
                </a:lnTo>
                <a:lnTo>
                  <a:pt x="981570" y="1241793"/>
                </a:lnTo>
                <a:lnTo>
                  <a:pt x="1027617" y="1225562"/>
                </a:lnTo>
                <a:lnTo>
                  <a:pt x="1072054" y="1206729"/>
                </a:lnTo>
                <a:lnTo>
                  <a:pt x="1095810" y="1194867"/>
                </a:lnTo>
                <a:lnTo>
                  <a:pt x="712243" y="1194867"/>
                </a:lnTo>
                <a:lnTo>
                  <a:pt x="664989" y="1192198"/>
                </a:lnTo>
                <a:lnTo>
                  <a:pt x="617967" y="1186556"/>
                </a:lnTo>
                <a:lnTo>
                  <a:pt x="571379" y="1177925"/>
                </a:lnTo>
                <a:lnTo>
                  <a:pt x="525427" y="1166293"/>
                </a:lnTo>
                <a:lnTo>
                  <a:pt x="480313" y="1151644"/>
                </a:lnTo>
                <a:lnTo>
                  <a:pt x="436241" y="1133965"/>
                </a:lnTo>
                <a:lnTo>
                  <a:pt x="393411" y="1113242"/>
                </a:lnTo>
                <a:lnTo>
                  <a:pt x="352028" y="1089461"/>
                </a:lnTo>
                <a:lnTo>
                  <a:pt x="312293" y="1062609"/>
                </a:lnTo>
                <a:lnTo>
                  <a:pt x="375679" y="1007237"/>
                </a:lnTo>
                <a:lnTo>
                  <a:pt x="246761" y="1007237"/>
                </a:lnTo>
                <a:lnTo>
                  <a:pt x="213247" y="971817"/>
                </a:lnTo>
                <a:lnTo>
                  <a:pt x="183616" y="934701"/>
                </a:lnTo>
                <a:lnTo>
                  <a:pt x="157870" y="896097"/>
                </a:lnTo>
                <a:lnTo>
                  <a:pt x="136012" y="856213"/>
                </a:lnTo>
                <a:lnTo>
                  <a:pt x="118043" y="815257"/>
                </a:lnTo>
                <a:lnTo>
                  <a:pt x="103965" y="773439"/>
                </a:lnTo>
                <a:lnTo>
                  <a:pt x="93782" y="730966"/>
                </a:lnTo>
                <a:lnTo>
                  <a:pt x="87494" y="688047"/>
                </a:lnTo>
                <a:lnTo>
                  <a:pt x="85105" y="644890"/>
                </a:lnTo>
                <a:lnTo>
                  <a:pt x="86617" y="601703"/>
                </a:lnTo>
                <a:lnTo>
                  <a:pt x="92031" y="558696"/>
                </a:lnTo>
                <a:lnTo>
                  <a:pt x="101350" y="516076"/>
                </a:lnTo>
                <a:lnTo>
                  <a:pt x="114577" y="474052"/>
                </a:lnTo>
                <a:lnTo>
                  <a:pt x="131712" y="432832"/>
                </a:lnTo>
                <a:lnTo>
                  <a:pt x="152760" y="392624"/>
                </a:lnTo>
                <a:lnTo>
                  <a:pt x="177721" y="353638"/>
                </a:lnTo>
                <a:lnTo>
                  <a:pt x="206599" y="316081"/>
                </a:lnTo>
                <a:lnTo>
                  <a:pt x="239395" y="280162"/>
                </a:lnTo>
                <a:lnTo>
                  <a:pt x="273635" y="248232"/>
                </a:lnTo>
                <a:lnTo>
                  <a:pt x="310074" y="219108"/>
                </a:lnTo>
                <a:lnTo>
                  <a:pt x="348507" y="192804"/>
                </a:lnTo>
                <a:lnTo>
                  <a:pt x="388733" y="169335"/>
                </a:lnTo>
                <a:lnTo>
                  <a:pt x="430550" y="148714"/>
                </a:lnTo>
                <a:lnTo>
                  <a:pt x="473755" y="130955"/>
                </a:lnTo>
                <a:lnTo>
                  <a:pt x="518145" y="116073"/>
                </a:lnTo>
                <a:lnTo>
                  <a:pt x="563519" y="104080"/>
                </a:lnTo>
                <a:lnTo>
                  <a:pt x="609673" y="94992"/>
                </a:lnTo>
                <a:lnTo>
                  <a:pt x="656406" y="88822"/>
                </a:lnTo>
                <a:lnTo>
                  <a:pt x="703514" y="85584"/>
                </a:lnTo>
                <a:lnTo>
                  <a:pt x="1095810" y="85292"/>
                </a:lnTo>
                <a:lnTo>
                  <a:pt x="1072054" y="73430"/>
                </a:lnTo>
                <a:lnTo>
                  <a:pt x="1027617" y="54597"/>
                </a:lnTo>
                <a:lnTo>
                  <a:pt x="981570" y="38366"/>
                </a:lnTo>
                <a:lnTo>
                  <a:pt x="934037" y="24842"/>
                </a:lnTo>
                <a:lnTo>
                  <a:pt x="885142" y="14136"/>
                </a:lnTo>
                <a:lnTo>
                  <a:pt x="835008" y="6355"/>
                </a:lnTo>
                <a:lnTo>
                  <a:pt x="783759" y="1606"/>
                </a:lnTo>
                <a:lnTo>
                  <a:pt x="731520" y="0"/>
                </a:lnTo>
                <a:close/>
              </a:path>
              <a:path w="1463039" h="1280160">
                <a:moveTo>
                  <a:pt x="1330623" y="272923"/>
                </a:moveTo>
                <a:lnTo>
                  <a:pt x="1216278" y="272923"/>
                </a:lnTo>
                <a:lnTo>
                  <a:pt x="1249792" y="308342"/>
                </a:lnTo>
                <a:lnTo>
                  <a:pt x="1279423" y="345458"/>
                </a:lnTo>
                <a:lnTo>
                  <a:pt x="1305169" y="384062"/>
                </a:lnTo>
                <a:lnTo>
                  <a:pt x="1327027" y="423946"/>
                </a:lnTo>
                <a:lnTo>
                  <a:pt x="1344996" y="464902"/>
                </a:lnTo>
                <a:lnTo>
                  <a:pt x="1359074" y="506720"/>
                </a:lnTo>
                <a:lnTo>
                  <a:pt x="1369257" y="549193"/>
                </a:lnTo>
                <a:lnTo>
                  <a:pt x="1375545" y="592112"/>
                </a:lnTo>
                <a:lnTo>
                  <a:pt x="1377934" y="635269"/>
                </a:lnTo>
                <a:lnTo>
                  <a:pt x="1376422" y="678456"/>
                </a:lnTo>
                <a:lnTo>
                  <a:pt x="1371008" y="721463"/>
                </a:lnTo>
                <a:lnTo>
                  <a:pt x="1361689" y="764083"/>
                </a:lnTo>
                <a:lnTo>
                  <a:pt x="1348462" y="806107"/>
                </a:lnTo>
                <a:lnTo>
                  <a:pt x="1331327" y="847327"/>
                </a:lnTo>
                <a:lnTo>
                  <a:pt x="1310279" y="887535"/>
                </a:lnTo>
                <a:lnTo>
                  <a:pt x="1285318" y="926521"/>
                </a:lnTo>
                <a:lnTo>
                  <a:pt x="1256440" y="964078"/>
                </a:lnTo>
                <a:lnTo>
                  <a:pt x="1223645" y="999998"/>
                </a:lnTo>
                <a:lnTo>
                  <a:pt x="1189404" y="1031927"/>
                </a:lnTo>
                <a:lnTo>
                  <a:pt x="1152965" y="1061051"/>
                </a:lnTo>
                <a:lnTo>
                  <a:pt x="1114532" y="1087355"/>
                </a:lnTo>
                <a:lnTo>
                  <a:pt x="1074306" y="1110824"/>
                </a:lnTo>
                <a:lnTo>
                  <a:pt x="1032489" y="1131445"/>
                </a:lnTo>
                <a:lnTo>
                  <a:pt x="989284" y="1149204"/>
                </a:lnTo>
                <a:lnTo>
                  <a:pt x="944894" y="1164086"/>
                </a:lnTo>
                <a:lnTo>
                  <a:pt x="899520" y="1176079"/>
                </a:lnTo>
                <a:lnTo>
                  <a:pt x="853366" y="1185167"/>
                </a:lnTo>
                <a:lnTo>
                  <a:pt x="806633" y="1191337"/>
                </a:lnTo>
                <a:lnTo>
                  <a:pt x="759525" y="1194575"/>
                </a:lnTo>
                <a:lnTo>
                  <a:pt x="712243" y="1194867"/>
                </a:lnTo>
                <a:lnTo>
                  <a:pt x="1095810" y="1194867"/>
                </a:lnTo>
                <a:lnTo>
                  <a:pt x="1155602" y="1161697"/>
                </a:lnTo>
                <a:lnTo>
                  <a:pt x="1194465" y="1135713"/>
                </a:lnTo>
                <a:lnTo>
                  <a:pt x="1231224" y="1107562"/>
                </a:lnTo>
                <a:lnTo>
                  <a:pt x="1265753" y="1077352"/>
                </a:lnTo>
                <a:lnTo>
                  <a:pt x="1297929" y="1045190"/>
                </a:lnTo>
                <a:lnTo>
                  <a:pt x="1327629" y="1011186"/>
                </a:lnTo>
                <a:lnTo>
                  <a:pt x="1354727" y="975447"/>
                </a:lnTo>
                <a:lnTo>
                  <a:pt x="1379102" y="938082"/>
                </a:lnTo>
                <a:lnTo>
                  <a:pt x="1400628" y="899199"/>
                </a:lnTo>
                <a:lnTo>
                  <a:pt x="1419182" y="858906"/>
                </a:lnTo>
                <a:lnTo>
                  <a:pt x="1434641" y="817311"/>
                </a:lnTo>
                <a:lnTo>
                  <a:pt x="1446879" y="774523"/>
                </a:lnTo>
                <a:lnTo>
                  <a:pt x="1455775" y="730649"/>
                </a:lnTo>
                <a:lnTo>
                  <a:pt x="1461203" y="685799"/>
                </a:lnTo>
                <a:lnTo>
                  <a:pt x="1463039" y="640080"/>
                </a:lnTo>
                <a:lnTo>
                  <a:pt x="1461203" y="594360"/>
                </a:lnTo>
                <a:lnTo>
                  <a:pt x="1455775" y="549510"/>
                </a:lnTo>
                <a:lnTo>
                  <a:pt x="1446879" y="505636"/>
                </a:lnTo>
                <a:lnTo>
                  <a:pt x="1434641" y="462848"/>
                </a:lnTo>
                <a:lnTo>
                  <a:pt x="1419182" y="421253"/>
                </a:lnTo>
                <a:lnTo>
                  <a:pt x="1400628" y="380960"/>
                </a:lnTo>
                <a:lnTo>
                  <a:pt x="1379102" y="342077"/>
                </a:lnTo>
                <a:lnTo>
                  <a:pt x="1354727" y="304712"/>
                </a:lnTo>
                <a:lnTo>
                  <a:pt x="1330623" y="272923"/>
                </a:lnTo>
                <a:close/>
              </a:path>
              <a:path w="1463039" h="1280160">
                <a:moveTo>
                  <a:pt x="1095810" y="85292"/>
                </a:moveTo>
                <a:lnTo>
                  <a:pt x="750796" y="85292"/>
                </a:lnTo>
                <a:lnTo>
                  <a:pt x="798050" y="87961"/>
                </a:lnTo>
                <a:lnTo>
                  <a:pt x="845072" y="93603"/>
                </a:lnTo>
                <a:lnTo>
                  <a:pt x="891660" y="102234"/>
                </a:lnTo>
                <a:lnTo>
                  <a:pt x="937612" y="113866"/>
                </a:lnTo>
                <a:lnTo>
                  <a:pt x="982726" y="128515"/>
                </a:lnTo>
                <a:lnTo>
                  <a:pt x="1026798" y="146194"/>
                </a:lnTo>
                <a:lnTo>
                  <a:pt x="1069628" y="166917"/>
                </a:lnTo>
                <a:lnTo>
                  <a:pt x="1111011" y="190698"/>
                </a:lnTo>
                <a:lnTo>
                  <a:pt x="1150747" y="217551"/>
                </a:lnTo>
                <a:lnTo>
                  <a:pt x="246761" y="1007237"/>
                </a:lnTo>
                <a:lnTo>
                  <a:pt x="375679" y="1007237"/>
                </a:lnTo>
                <a:lnTo>
                  <a:pt x="1216278" y="272923"/>
                </a:lnTo>
                <a:lnTo>
                  <a:pt x="1330623" y="272923"/>
                </a:lnTo>
                <a:lnTo>
                  <a:pt x="1327629" y="268973"/>
                </a:lnTo>
                <a:lnTo>
                  <a:pt x="1297929" y="234969"/>
                </a:lnTo>
                <a:lnTo>
                  <a:pt x="1265753" y="202807"/>
                </a:lnTo>
                <a:lnTo>
                  <a:pt x="1231224" y="172597"/>
                </a:lnTo>
                <a:lnTo>
                  <a:pt x="1194465" y="144446"/>
                </a:lnTo>
                <a:lnTo>
                  <a:pt x="1155602" y="118462"/>
                </a:lnTo>
                <a:lnTo>
                  <a:pt x="1114757" y="94754"/>
                </a:lnTo>
                <a:lnTo>
                  <a:pt x="1095810" y="85292"/>
                </a:lnTo>
                <a:close/>
              </a:path>
            </a:pathLst>
          </a:custGeom>
          <a:solidFill>
            <a:srgbClr val="40B8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94959" y="2473451"/>
            <a:ext cx="1463040" cy="1280160"/>
          </a:xfrm>
          <a:custGeom>
            <a:avLst/>
            <a:gdLst/>
            <a:ahLst/>
            <a:cxnLst/>
            <a:rect l="l" t="t" r="r" b="b"/>
            <a:pathLst>
              <a:path w="1463040" h="1280160">
                <a:moveTo>
                  <a:pt x="731519" y="0"/>
                </a:moveTo>
                <a:lnTo>
                  <a:pt x="679280" y="1606"/>
                </a:lnTo>
                <a:lnTo>
                  <a:pt x="628031" y="6355"/>
                </a:lnTo>
                <a:lnTo>
                  <a:pt x="577897" y="14136"/>
                </a:lnTo>
                <a:lnTo>
                  <a:pt x="529002" y="24842"/>
                </a:lnTo>
                <a:lnTo>
                  <a:pt x="481469" y="38366"/>
                </a:lnTo>
                <a:lnTo>
                  <a:pt x="435422" y="54597"/>
                </a:lnTo>
                <a:lnTo>
                  <a:pt x="390985" y="73430"/>
                </a:lnTo>
                <a:lnTo>
                  <a:pt x="348282" y="94754"/>
                </a:lnTo>
                <a:lnTo>
                  <a:pt x="307437" y="118462"/>
                </a:lnTo>
                <a:lnTo>
                  <a:pt x="268574" y="144446"/>
                </a:lnTo>
                <a:lnTo>
                  <a:pt x="231815" y="172597"/>
                </a:lnTo>
                <a:lnTo>
                  <a:pt x="197286" y="202807"/>
                </a:lnTo>
                <a:lnTo>
                  <a:pt x="165110" y="234969"/>
                </a:lnTo>
                <a:lnTo>
                  <a:pt x="135410" y="268973"/>
                </a:lnTo>
                <a:lnTo>
                  <a:pt x="108312" y="304712"/>
                </a:lnTo>
                <a:lnTo>
                  <a:pt x="83937" y="342077"/>
                </a:lnTo>
                <a:lnTo>
                  <a:pt x="62411" y="380960"/>
                </a:lnTo>
                <a:lnTo>
                  <a:pt x="43857" y="421253"/>
                </a:lnTo>
                <a:lnTo>
                  <a:pt x="28398" y="462848"/>
                </a:lnTo>
                <a:lnTo>
                  <a:pt x="16160" y="505636"/>
                </a:lnTo>
                <a:lnTo>
                  <a:pt x="7264" y="549510"/>
                </a:lnTo>
                <a:lnTo>
                  <a:pt x="1836" y="594360"/>
                </a:lnTo>
                <a:lnTo>
                  <a:pt x="0" y="640080"/>
                </a:lnTo>
                <a:lnTo>
                  <a:pt x="1836" y="685799"/>
                </a:lnTo>
                <a:lnTo>
                  <a:pt x="7264" y="730649"/>
                </a:lnTo>
                <a:lnTo>
                  <a:pt x="16160" y="774523"/>
                </a:lnTo>
                <a:lnTo>
                  <a:pt x="28398" y="817311"/>
                </a:lnTo>
                <a:lnTo>
                  <a:pt x="43857" y="858906"/>
                </a:lnTo>
                <a:lnTo>
                  <a:pt x="62411" y="899199"/>
                </a:lnTo>
                <a:lnTo>
                  <a:pt x="83937" y="938082"/>
                </a:lnTo>
                <a:lnTo>
                  <a:pt x="108312" y="975447"/>
                </a:lnTo>
                <a:lnTo>
                  <a:pt x="135410" y="1011186"/>
                </a:lnTo>
                <a:lnTo>
                  <a:pt x="165110" y="1045190"/>
                </a:lnTo>
                <a:lnTo>
                  <a:pt x="197286" y="1077352"/>
                </a:lnTo>
                <a:lnTo>
                  <a:pt x="231815" y="1107562"/>
                </a:lnTo>
                <a:lnTo>
                  <a:pt x="268574" y="1135713"/>
                </a:lnTo>
                <a:lnTo>
                  <a:pt x="307437" y="1161697"/>
                </a:lnTo>
                <a:lnTo>
                  <a:pt x="348282" y="1185405"/>
                </a:lnTo>
                <a:lnTo>
                  <a:pt x="390985" y="1206729"/>
                </a:lnTo>
                <a:lnTo>
                  <a:pt x="435422" y="1225562"/>
                </a:lnTo>
                <a:lnTo>
                  <a:pt x="481469" y="1241793"/>
                </a:lnTo>
                <a:lnTo>
                  <a:pt x="529002" y="1255317"/>
                </a:lnTo>
                <a:lnTo>
                  <a:pt x="577897" y="1266023"/>
                </a:lnTo>
                <a:lnTo>
                  <a:pt x="628031" y="1273804"/>
                </a:lnTo>
                <a:lnTo>
                  <a:pt x="679280" y="1278553"/>
                </a:lnTo>
                <a:lnTo>
                  <a:pt x="731519" y="1280160"/>
                </a:lnTo>
                <a:lnTo>
                  <a:pt x="783759" y="1278553"/>
                </a:lnTo>
                <a:lnTo>
                  <a:pt x="835008" y="1273804"/>
                </a:lnTo>
                <a:lnTo>
                  <a:pt x="885142" y="1266023"/>
                </a:lnTo>
                <a:lnTo>
                  <a:pt x="934037" y="1255317"/>
                </a:lnTo>
                <a:lnTo>
                  <a:pt x="981570" y="1241793"/>
                </a:lnTo>
                <a:lnTo>
                  <a:pt x="1027617" y="1225562"/>
                </a:lnTo>
                <a:lnTo>
                  <a:pt x="1072054" y="1206729"/>
                </a:lnTo>
                <a:lnTo>
                  <a:pt x="1111723" y="1186920"/>
                </a:lnTo>
                <a:lnTo>
                  <a:pt x="718019" y="1186920"/>
                </a:lnTo>
                <a:lnTo>
                  <a:pt x="671331" y="1184639"/>
                </a:lnTo>
                <a:lnTo>
                  <a:pt x="624844" y="1179425"/>
                </a:lnTo>
                <a:lnTo>
                  <a:pt x="578757" y="1171264"/>
                </a:lnTo>
                <a:lnTo>
                  <a:pt x="533269" y="1160141"/>
                </a:lnTo>
                <a:lnTo>
                  <a:pt x="488580" y="1146041"/>
                </a:lnTo>
                <a:lnTo>
                  <a:pt x="444891" y="1128947"/>
                </a:lnTo>
                <a:lnTo>
                  <a:pt x="402401" y="1108846"/>
                </a:lnTo>
                <a:lnTo>
                  <a:pt x="361310" y="1085722"/>
                </a:lnTo>
                <a:lnTo>
                  <a:pt x="321817" y="1059561"/>
                </a:lnTo>
                <a:lnTo>
                  <a:pt x="391027" y="999109"/>
                </a:lnTo>
                <a:lnTo>
                  <a:pt x="249936" y="999109"/>
                </a:lnTo>
                <a:lnTo>
                  <a:pt x="215687" y="962336"/>
                </a:lnTo>
                <a:lnTo>
                  <a:pt x="185646" y="923758"/>
                </a:lnTo>
                <a:lnTo>
                  <a:pt x="159817" y="883612"/>
                </a:lnTo>
                <a:lnTo>
                  <a:pt x="138202" y="842134"/>
                </a:lnTo>
                <a:lnTo>
                  <a:pt x="120803" y="799559"/>
                </a:lnTo>
                <a:lnTo>
                  <a:pt x="107624" y="756123"/>
                </a:lnTo>
                <a:lnTo>
                  <a:pt x="98667" y="712063"/>
                </a:lnTo>
                <a:lnTo>
                  <a:pt x="93935" y="667614"/>
                </a:lnTo>
                <a:lnTo>
                  <a:pt x="93431" y="623014"/>
                </a:lnTo>
                <a:lnTo>
                  <a:pt x="97157" y="578497"/>
                </a:lnTo>
                <a:lnTo>
                  <a:pt x="105117" y="534299"/>
                </a:lnTo>
                <a:lnTo>
                  <a:pt x="117313" y="490658"/>
                </a:lnTo>
                <a:lnTo>
                  <a:pt x="133748" y="447809"/>
                </a:lnTo>
                <a:lnTo>
                  <a:pt x="154425" y="405987"/>
                </a:lnTo>
                <a:lnTo>
                  <a:pt x="179347" y="365430"/>
                </a:lnTo>
                <a:lnTo>
                  <a:pt x="208515" y="326373"/>
                </a:lnTo>
                <a:lnTo>
                  <a:pt x="241935" y="289051"/>
                </a:lnTo>
                <a:lnTo>
                  <a:pt x="275431" y="257329"/>
                </a:lnTo>
                <a:lnTo>
                  <a:pt x="311126" y="228357"/>
                </a:lnTo>
                <a:lnTo>
                  <a:pt x="348819" y="202151"/>
                </a:lnTo>
                <a:lnTo>
                  <a:pt x="388311" y="178725"/>
                </a:lnTo>
                <a:lnTo>
                  <a:pt x="429403" y="158095"/>
                </a:lnTo>
                <a:lnTo>
                  <a:pt x="471893" y="140276"/>
                </a:lnTo>
                <a:lnTo>
                  <a:pt x="515582" y="125283"/>
                </a:lnTo>
                <a:lnTo>
                  <a:pt x="560270" y="113131"/>
                </a:lnTo>
                <a:lnTo>
                  <a:pt x="605758" y="103836"/>
                </a:lnTo>
                <a:lnTo>
                  <a:pt x="651846" y="97412"/>
                </a:lnTo>
                <a:lnTo>
                  <a:pt x="698333" y="93874"/>
                </a:lnTo>
                <a:lnTo>
                  <a:pt x="745020" y="93239"/>
                </a:lnTo>
                <a:lnTo>
                  <a:pt x="1111723" y="93239"/>
                </a:lnTo>
                <a:lnTo>
                  <a:pt x="1072054" y="73430"/>
                </a:lnTo>
                <a:lnTo>
                  <a:pt x="1027617" y="54597"/>
                </a:lnTo>
                <a:lnTo>
                  <a:pt x="981570" y="38366"/>
                </a:lnTo>
                <a:lnTo>
                  <a:pt x="934037" y="24842"/>
                </a:lnTo>
                <a:lnTo>
                  <a:pt x="885142" y="14136"/>
                </a:lnTo>
                <a:lnTo>
                  <a:pt x="835008" y="6355"/>
                </a:lnTo>
                <a:lnTo>
                  <a:pt x="783759" y="1606"/>
                </a:lnTo>
                <a:lnTo>
                  <a:pt x="731519" y="0"/>
                </a:lnTo>
                <a:close/>
              </a:path>
              <a:path w="1463040" h="1280160">
                <a:moveTo>
                  <a:pt x="1336786" y="281050"/>
                </a:moveTo>
                <a:lnTo>
                  <a:pt x="1213104" y="281050"/>
                </a:lnTo>
                <a:lnTo>
                  <a:pt x="1247352" y="317823"/>
                </a:lnTo>
                <a:lnTo>
                  <a:pt x="1277393" y="356401"/>
                </a:lnTo>
                <a:lnTo>
                  <a:pt x="1303222" y="396547"/>
                </a:lnTo>
                <a:lnTo>
                  <a:pt x="1324837" y="438025"/>
                </a:lnTo>
                <a:lnTo>
                  <a:pt x="1342236" y="480600"/>
                </a:lnTo>
                <a:lnTo>
                  <a:pt x="1355415" y="524036"/>
                </a:lnTo>
                <a:lnTo>
                  <a:pt x="1364372" y="568096"/>
                </a:lnTo>
                <a:lnTo>
                  <a:pt x="1369104" y="612545"/>
                </a:lnTo>
                <a:lnTo>
                  <a:pt x="1369608" y="657145"/>
                </a:lnTo>
                <a:lnTo>
                  <a:pt x="1365882" y="701662"/>
                </a:lnTo>
                <a:lnTo>
                  <a:pt x="1357922" y="745860"/>
                </a:lnTo>
                <a:lnTo>
                  <a:pt x="1345726" y="789501"/>
                </a:lnTo>
                <a:lnTo>
                  <a:pt x="1329291" y="832350"/>
                </a:lnTo>
                <a:lnTo>
                  <a:pt x="1308614" y="874172"/>
                </a:lnTo>
                <a:lnTo>
                  <a:pt x="1283692" y="914729"/>
                </a:lnTo>
                <a:lnTo>
                  <a:pt x="1254524" y="953786"/>
                </a:lnTo>
                <a:lnTo>
                  <a:pt x="1221105" y="991108"/>
                </a:lnTo>
                <a:lnTo>
                  <a:pt x="1187608" y="1022830"/>
                </a:lnTo>
                <a:lnTo>
                  <a:pt x="1151913" y="1051802"/>
                </a:lnTo>
                <a:lnTo>
                  <a:pt x="1114220" y="1078008"/>
                </a:lnTo>
                <a:lnTo>
                  <a:pt x="1074728" y="1101434"/>
                </a:lnTo>
                <a:lnTo>
                  <a:pt x="1033636" y="1122064"/>
                </a:lnTo>
                <a:lnTo>
                  <a:pt x="991146" y="1139883"/>
                </a:lnTo>
                <a:lnTo>
                  <a:pt x="947457" y="1154876"/>
                </a:lnTo>
                <a:lnTo>
                  <a:pt x="902769" y="1167028"/>
                </a:lnTo>
                <a:lnTo>
                  <a:pt x="857281" y="1176323"/>
                </a:lnTo>
                <a:lnTo>
                  <a:pt x="811193" y="1182747"/>
                </a:lnTo>
                <a:lnTo>
                  <a:pt x="764706" y="1186285"/>
                </a:lnTo>
                <a:lnTo>
                  <a:pt x="718019" y="1186920"/>
                </a:lnTo>
                <a:lnTo>
                  <a:pt x="1111723" y="1186920"/>
                </a:lnTo>
                <a:lnTo>
                  <a:pt x="1155602" y="1161697"/>
                </a:lnTo>
                <a:lnTo>
                  <a:pt x="1194465" y="1135713"/>
                </a:lnTo>
                <a:lnTo>
                  <a:pt x="1231224" y="1107562"/>
                </a:lnTo>
                <a:lnTo>
                  <a:pt x="1265753" y="1077352"/>
                </a:lnTo>
                <a:lnTo>
                  <a:pt x="1297929" y="1045190"/>
                </a:lnTo>
                <a:lnTo>
                  <a:pt x="1327629" y="1011186"/>
                </a:lnTo>
                <a:lnTo>
                  <a:pt x="1354727" y="975447"/>
                </a:lnTo>
                <a:lnTo>
                  <a:pt x="1379102" y="938082"/>
                </a:lnTo>
                <a:lnTo>
                  <a:pt x="1400628" y="899199"/>
                </a:lnTo>
                <a:lnTo>
                  <a:pt x="1419182" y="858906"/>
                </a:lnTo>
                <a:lnTo>
                  <a:pt x="1434641" y="817311"/>
                </a:lnTo>
                <a:lnTo>
                  <a:pt x="1446879" y="774523"/>
                </a:lnTo>
                <a:lnTo>
                  <a:pt x="1455775" y="730649"/>
                </a:lnTo>
                <a:lnTo>
                  <a:pt x="1461203" y="685799"/>
                </a:lnTo>
                <a:lnTo>
                  <a:pt x="1463039" y="640080"/>
                </a:lnTo>
                <a:lnTo>
                  <a:pt x="1461203" y="594360"/>
                </a:lnTo>
                <a:lnTo>
                  <a:pt x="1455775" y="549510"/>
                </a:lnTo>
                <a:lnTo>
                  <a:pt x="1446879" y="505636"/>
                </a:lnTo>
                <a:lnTo>
                  <a:pt x="1434641" y="462848"/>
                </a:lnTo>
                <a:lnTo>
                  <a:pt x="1419182" y="421253"/>
                </a:lnTo>
                <a:lnTo>
                  <a:pt x="1400628" y="380960"/>
                </a:lnTo>
                <a:lnTo>
                  <a:pt x="1379102" y="342077"/>
                </a:lnTo>
                <a:lnTo>
                  <a:pt x="1354727" y="304712"/>
                </a:lnTo>
                <a:lnTo>
                  <a:pt x="1336786" y="281050"/>
                </a:lnTo>
                <a:close/>
              </a:path>
              <a:path w="1463040" h="1280160">
                <a:moveTo>
                  <a:pt x="1111723" y="93239"/>
                </a:moveTo>
                <a:lnTo>
                  <a:pt x="745020" y="93239"/>
                </a:lnTo>
                <a:lnTo>
                  <a:pt x="791708" y="95520"/>
                </a:lnTo>
                <a:lnTo>
                  <a:pt x="838195" y="100734"/>
                </a:lnTo>
                <a:lnTo>
                  <a:pt x="884282" y="108895"/>
                </a:lnTo>
                <a:lnTo>
                  <a:pt x="929770" y="120018"/>
                </a:lnTo>
                <a:lnTo>
                  <a:pt x="974459" y="134118"/>
                </a:lnTo>
                <a:lnTo>
                  <a:pt x="1018148" y="151212"/>
                </a:lnTo>
                <a:lnTo>
                  <a:pt x="1060638" y="171313"/>
                </a:lnTo>
                <a:lnTo>
                  <a:pt x="1101729" y="194437"/>
                </a:lnTo>
                <a:lnTo>
                  <a:pt x="1141221" y="220599"/>
                </a:lnTo>
                <a:lnTo>
                  <a:pt x="249936" y="999109"/>
                </a:lnTo>
                <a:lnTo>
                  <a:pt x="391027" y="999109"/>
                </a:lnTo>
                <a:lnTo>
                  <a:pt x="1213104" y="281050"/>
                </a:lnTo>
                <a:lnTo>
                  <a:pt x="1336786" y="281050"/>
                </a:lnTo>
                <a:lnTo>
                  <a:pt x="1327629" y="268973"/>
                </a:lnTo>
                <a:lnTo>
                  <a:pt x="1297929" y="234969"/>
                </a:lnTo>
                <a:lnTo>
                  <a:pt x="1265753" y="202807"/>
                </a:lnTo>
                <a:lnTo>
                  <a:pt x="1231224" y="172597"/>
                </a:lnTo>
                <a:lnTo>
                  <a:pt x="1194465" y="144446"/>
                </a:lnTo>
                <a:lnTo>
                  <a:pt x="1155602" y="118462"/>
                </a:lnTo>
                <a:lnTo>
                  <a:pt x="1114757" y="94754"/>
                </a:lnTo>
                <a:lnTo>
                  <a:pt x="1111723" y="93239"/>
                </a:lnTo>
                <a:close/>
              </a:path>
            </a:pathLst>
          </a:custGeom>
          <a:solidFill>
            <a:srgbClr val="379A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9580" y="2409444"/>
            <a:ext cx="1463040" cy="1275715"/>
          </a:xfrm>
          <a:custGeom>
            <a:avLst/>
            <a:gdLst/>
            <a:ahLst/>
            <a:cxnLst/>
            <a:rect l="l" t="t" r="r" b="b"/>
            <a:pathLst>
              <a:path w="1463039" h="1275714">
                <a:moveTo>
                  <a:pt x="731520" y="0"/>
                </a:moveTo>
                <a:lnTo>
                  <a:pt x="679277" y="1601"/>
                </a:lnTo>
                <a:lnTo>
                  <a:pt x="628025" y="6332"/>
                </a:lnTo>
                <a:lnTo>
                  <a:pt x="577889" y="14086"/>
                </a:lnTo>
                <a:lnTo>
                  <a:pt x="528993" y="24754"/>
                </a:lnTo>
                <a:lnTo>
                  <a:pt x="481458" y="38229"/>
                </a:lnTo>
                <a:lnTo>
                  <a:pt x="435411" y="54404"/>
                </a:lnTo>
                <a:lnTo>
                  <a:pt x="390974" y="73169"/>
                </a:lnTo>
                <a:lnTo>
                  <a:pt x="348271" y="94417"/>
                </a:lnTo>
                <a:lnTo>
                  <a:pt x="307426" y="118041"/>
                </a:lnTo>
                <a:lnTo>
                  <a:pt x="268563" y="143932"/>
                </a:lnTo>
                <a:lnTo>
                  <a:pt x="231805" y="171983"/>
                </a:lnTo>
                <a:lnTo>
                  <a:pt x="197277" y="202086"/>
                </a:lnTo>
                <a:lnTo>
                  <a:pt x="165102" y="234133"/>
                </a:lnTo>
                <a:lnTo>
                  <a:pt x="135403" y="268016"/>
                </a:lnTo>
                <a:lnTo>
                  <a:pt x="108306" y="303627"/>
                </a:lnTo>
                <a:lnTo>
                  <a:pt x="83932" y="340858"/>
                </a:lnTo>
                <a:lnTo>
                  <a:pt x="62407" y="379603"/>
                </a:lnTo>
                <a:lnTo>
                  <a:pt x="43854" y="419752"/>
                </a:lnTo>
                <a:lnTo>
                  <a:pt x="28396" y="461198"/>
                </a:lnTo>
                <a:lnTo>
                  <a:pt x="16158" y="503833"/>
                </a:lnTo>
                <a:lnTo>
                  <a:pt x="7264" y="547549"/>
                </a:lnTo>
                <a:lnTo>
                  <a:pt x="1836" y="592238"/>
                </a:lnTo>
                <a:lnTo>
                  <a:pt x="0" y="637793"/>
                </a:lnTo>
                <a:lnTo>
                  <a:pt x="1836" y="683349"/>
                </a:lnTo>
                <a:lnTo>
                  <a:pt x="7264" y="728038"/>
                </a:lnTo>
                <a:lnTo>
                  <a:pt x="16158" y="771754"/>
                </a:lnTo>
                <a:lnTo>
                  <a:pt x="28396" y="814389"/>
                </a:lnTo>
                <a:lnTo>
                  <a:pt x="43854" y="855835"/>
                </a:lnTo>
                <a:lnTo>
                  <a:pt x="62407" y="895984"/>
                </a:lnTo>
                <a:lnTo>
                  <a:pt x="83932" y="934729"/>
                </a:lnTo>
                <a:lnTo>
                  <a:pt x="108306" y="971960"/>
                </a:lnTo>
                <a:lnTo>
                  <a:pt x="135403" y="1007571"/>
                </a:lnTo>
                <a:lnTo>
                  <a:pt x="165102" y="1041454"/>
                </a:lnTo>
                <a:lnTo>
                  <a:pt x="197277" y="1073501"/>
                </a:lnTo>
                <a:lnTo>
                  <a:pt x="231805" y="1103604"/>
                </a:lnTo>
                <a:lnTo>
                  <a:pt x="268563" y="1131655"/>
                </a:lnTo>
                <a:lnTo>
                  <a:pt x="307426" y="1157546"/>
                </a:lnTo>
                <a:lnTo>
                  <a:pt x="348271" y="1181170"/>
                </a:lnTo>
                <a:lnTo>
                  <a:pt x="390974" y="1202418"/>
                </a:lnTo>
                <a:lnTo>
                  <a:pt x="435411" y="1221183"/>
                </a:lnTo>
                <a:lnTo>
                  <a:pt x="481458" y="1237358"/>
                </a:lnTo>
                <a:lnTo>
                  <a:pt x="528993" y="1250833"/>
                </a:lnTo>
                <a:lnTo>
                  <a:pt x="577889" y="1261501"/>
                </a:lnTo>
                <a:lnTo>
                  <a:pt x="628025" y="1269255"/>
                </a:lnTo>
                <a:lnTo>
                  <a:pt x="679277" y="1273986"/>
                </a:lnTo>
                <a:lnTo>
                  <a:pt x="731520" y="1275587"/>
                </a:lnTo>
                <a:lnTo>
                  <a:pt x="783759" y="1273986"/>
                </a:lnTo>
                <a:lnTo>
                  <a:pt x="835008" y="1269255"/>
                </a:lnTo>
                <a:lnTo>
                  <a:pt x="885142" y="1261501"/>
                </a:lnTo>
                <a:lnTo>
                  <a:pt x="934037" y="1250833"/>
                </a:lnTo>
                <a:lnTo>
                  <a:pt x="981570" y="1237358"/>
                </a:lnTo>
                <a:lnTo>
                  <a:pt x="1027617" y="1221183"/>
                </a:lnTo>
                <a:lnTo>
                  <a:pt x="1067983" y="1204137"/>
                </a:lnTo>
                <a:lnTo>
                  <a:pt x="729111" y="1204137"/>
                </a:lnTo>
                <a:lnTo>
                  <a:pt x="683034" y="1202633"/>
                </a:lnTo>
                <a:lnTo>
                  <a:pt x="637106" y="1198373"/>
                </a:lnTo>
                <a:lnTo>
                  <a:pt x="591507" y="1191347"/>
                </a:lnTo>
                <a:lnTo>
                  <a:pt x="546417" y="1181546"/>
                </a:lnTo>
                <a:lnTo>
                  <a:pt x="502017" y="1168958"/>
                </a:lnTo>
                <a:lnTo>
                  <a:pt x="458486" y="1153575"/>
                </a:lnTo>
                <a:lnTo>
                  <a:pt x="416004" y="1135385"/>
                </a:lnTo>
                <a:lnTo>
                  <a:pt x="374753" y="1114379"/>
                </a:lnTo>
                <a:lnTo>
                  <a:pt x="334911" y="1090547"/>
                </a:lnTo>
                <a:lnTo>
                  <a:pt x="296659" y="1063878"/>
                </a:lnTo>
                <a:lnTo>
                  <a:pt x="350168" y="1017269"/>
                </a:lnTo>
                <a:lnTo>
                  <a:pt x="241528" y="1017269"/>
                </a:lnTo>
                <a:lnTo>
                  <a:pt x="207963" y="982718"/>
                </a:lnTo>
                <a:lnTo>
                  <a:pt x="178080" y="946526"/>
                </a:lnTo>
                <a:lnTo>
                  <a:pt x="151881" y="908885"/>
                </a:lnTo>
                <a:lnTo>
                  <a:pt x="129366" y="869984"/>
                </a:lnTo>
                <a:lnTo>
                  <a:pt x="110538" y="830014"/>
                </a:lnTo>
                <a:lnTo>
                  <a:pt x="95398" y="789165"/>
                </a:lnTo>
                <a:lnTo>
                  <a:pt x="83948" y="747627"/>
                </a:lnTo>
                <a:lnTo>
                  <a:pt x="76189" y="705590"/>
                </a:lnTo>
                <a:lnTo>
                  <a:pt x="72124" y="663245"/>
                </a:lnTo>
                <a:lnTo>
                  <a:pt x="71753" y="620782"/>
                </a:lnTo>
                <a:lnTo>
                  <a:pt x="75080" y="578390"/>
                </a:lnTo>
                <a:lnTo>
                  <a:pt x="82104" y="536260"/>
                </a:lnTo>
                <a:lnTo>
                  <a:pt x="92828" y="494583"/>
                </a:lnTo>
                <a:lnTo>
                  <a:pt x="107254" y="453548"/>
                </a:lnTo>
                <a:lnTo>
                  <a:pt x="125382" y="413346"/>
                </a:lnTo>
                <a:lnTo>
                  <a:pt x="147216" y="374167"/>
                </a:lnTo>
                <a:lnTo>
                  <a:pt x="172756" y="336200"/>
                </a:lnTo>
                <a:lnTo>
                  <a:pt x="202004" y="299637"/>
                </a:lnTo>
                <a:lnTo>
                  <a:pt x="234962" y="264667"/>
                </a:lnTo>
                <a:lnTo>
                  <a:pt x="268779" y="233891"/>
                </a:lnTo>
                <a:lnTo>
                  <a:pt x="304608" y="205749"/>
                </a:lnTo>
                <a:lnTo>
                  <a:pt x="342270" y="180251"/>
                </a:lnTo>
                <a:lnTo>
                  <a:pt x="381583" y="157409"/>
                </a:lnTo>
                <a:lnTo>
                  <a:pt x="422369" y="137231"/>
                </a:lnTo>
                <a:lnTo>
                  <a:pt x="464446" y="119728"/>
                </a:lnTo>
                <a:lnTo>
                  <a:pt x="507636" y="104910"/>
                </a:lnTo>
                <a:lnTo>
                  <a:pt x="551756" y="92788"/>
                </a:lnTo>
                <a:lnTo>
                  <a:pt x="596628" y="83370"/>
                </a:lnTo>
                <a:lnTo>
                  <a:pt x="642072" y="76668"/>
                </a:lnTo>
                <a:lnTo>
                  <a:pt x="687906" y="72691"/>
                </a:lnTo>
                <a:lnTo>
                  <a:pt x="733951" y="71450"/>
                </a:lnTo>
                <a:lnTo>
                  <a:pt x="1067983" y="71450"/>
                </a:lnTo>
                <a:lnTo>
                  <a:pt x="1027617" y="54404"/>
                </a:lnTo>
                <a:lnTo>
                  <a:pt x="981570" y="38229"/>
                </a:lnTo>
                <a:lnTo>
                  <a:pt x="934037" y="24754"/>
                </a:lnTo>
                <a:lnTo>
                  <a:pt x="885142" y="14086"/>
                </a:lnTo>
                <a:lnTo>
                  <a:pt x="835008" y="6332"/>
                </a:lnTo>
                <a:lnTo>
                  <a:pt x="783759" y="1601"/>
                </a:lnTo>
                <a:lnTo>
                  <a:pt x="731520" y="0"/>
                </a:lnTo>
                <a:close/>
              </a:path>
              <a:path w="1463039" h="1275714">
                <a:moveTo>
                  <a:pt x="1319128" y="258317"/>
                </a:moveTo>
                <a:lnTo>
                  <a:pt x="1221486" y="258317"/>
                </a:lnTo>
                <a:lnTo>
                  <a:pt x="1255058" y="292851"/>
                </a:lnTo>
                <a:lnTo>
                  <a:pt x="1284947" y="329029"/>
                </a:lnTo>
                <a:lnTo>
                  <a:pt x="1311152" y="366659"/>
                </a:lnTo>
                <a:lnTo>
                  <a:pt x="1333671" y="405553"/>
                </a:lnTo>
                <a:lnTo>
                  <a:pt x="1352502" y="445518"/>
                </a:lnTo>
                <a:lnTo>
                  <a:pt x="1367645" y="486366"/>
                </a:lnTo>
                <a:lnTo>
                  <a:pt x="1379097" y="527904"/>
                </a:lnTo>
                <a:lnTo>
                  <a:pt x="1386857" y="569943"/>
                </a:lnTo>
                <a:lnTo>
                  <a:pt x="1390923" y="612292"/>
                </a:lnTo>
                <a:lnTo>
                  <a:pt x="1391294" y="654760"/>
                </a:lnTo>
                <a:lnTo>
                  <a:pt x="1387968" y="697158"/>
                </a:lnTo>
                <a:lnTo>
                  <a:pt x="1380944" y="739294"/>
                </a:lnTo>
                <a:lnTo>
                  <a:pt x="1370219" y="780978"/>
                </a:lnTo>
                <a:lnTo>
                  <a:pt x="1355794" y="822019"/>
                </a:lnTo>
                <a:lnTo>
                  <a:pt x="1337665" y="862228"/>
                </a:lnTo>
                <a:lnTo>
                  <a:pt x="1315832" y="901412"/>
                </a:lnTo>
                <a:lnTo>
                  <a:pt x="1290293" y="939383"/>
                </a:lnTo>
                <a:lnTo>
                  <a:pt x="1261046" y="975949"/>
                </a:lnTo>
                <a:lnTo>
                  <a:pt x="1228089" y="1010919"/>
                </a:lnTo>
                <a:lnTo>
                  <a:pt x="1194275" y="1041696"/>
                </a:lnTo>
                <a:lnTo>
                  <a:pt x="1158447" y="1069838"/>
                </a:lnTo>
                <a:lnTo>
                  <a:pt x="1120787" y="1095336"/>
                </a:lnTo>
                <a:lnTo>
                  <a:pt x="1081475" y="1118178"/>
                </a:lnTo>
                <a:lnTo>
                  <a:pt x="1040691" y="1138356"/>
                </a:lnTo>
                <a:lnTo>
                  <a:pt x="998614" y="1155859"/>
                </a:lnTo>
                <a:lnTo>
                  <a:pt x="955426" y="1170677"/>
                </a:lnTo>
                <a:lnTo>
                  <a:pt x="911306" y="1182799"/>
                </a:lnTo>
                <a:lnTo>
                  <a:pt x="866434" y="1192217"/>
                </a:lnTo>
                <a:lnTo>
                  <a:pt x="820991" y="1198919"/>
                </a:lnTo>
                <a:lnTo>
                  <a:pt x="775157" y="1202896"/>
                </a:lnTo>
                <a:lnTo>
                  <a:pt x="729111" y="1204137"/>
                </a:lnTo>
                <a:lnTo>
                  <a:pt x="1067983" y="1204137"/>
                </a:lnTo>
                <a:lnTo>
                  <a:pt x="1114757" y="1181170"/>
                </a:lnTo>
                <a:lnTo>
                  <a:pt x="1155602" y="1157546"/>
                </a:lnTo>
                <a:lnTo>
                  <a:pt x="1194465" y="1131655"/>
                </a:lnTo>
                <a:lnTo>
                  <a:pt x="1231224" y="1103604"/>
                </a:lnTo>
                <a:lnTo>
                  <a:pt x="1265753" y="1073501"/>
                </a:lnTo>
                <a:lnTo>
                  <a:pt x="1297929" y="1041454"/>
                </a:lnTo>
                <a:lnTo>
                  <a:pt x="1327629" y="1007571"/>
                </a:lnTo>
                <a:lnTo>
                  <a:pt x="1354727" y="971960"/>
                </a:lnTo>
                <a:lnTo>
                  <a:pt x="1379102" y="934729"/>
                </a:lnTo>
                <a:lnTo>
                  <a:pt x="1400628" y="895984"/>
                </a:lnTo>
                <a:lnTo>
                  <a:pt x="1419182" y="855835"/>
                </a:lnTo>
                <a:lnTo>
                  <a:pt x="1434641" y="814389"/>
                </a:lnTo>
                <a:lnTo>
                  <a:pt x="1446879" y="771754"/>
                </a:lnTo>
                <a:lnTo>
                  <a:pt x="1455775" y="728038"/>
                </a:lnTo>
                <a:lnTo>
                  <a:pt x="1461203" y="683349"/>
                </a:lnTo>
                <a:lnTo>
                  <a:pt x="1463039" y="637793"/>
                </a:lnTo>
                <a:lnTo>
                  <a:pt x="1461203" y="592238"/>
                </a:lnTo>
                <a:lnTo>
                  <a:pt x="1455775" y="547549"/>
                </a:lnTo>
                <a:lnTo>
                  <a:pt x="1446879" y="503833"/>
                </a:lnTo>
                <a:lnTo>
                  <a:pt x="1434641" y="461198"/>
                </a:lnTo>
                <a:lnTo>
                  <a:pt x="1419182" y="419752"/>
                </a:lnTo>
                <a:lnTo>
                  <a:pt x="1400628" y="379603"/>
                </a:lnTo>
                <a:lnTo>
                  <a:pt x="1379102" y="340858"/>
                </a:lnTo>
                <a:lnTo>
                  <a:pt x="1354727" y="303627"/>
                </a:lnTo>
                <a:lnTo>
                  <a:pt x="1327629" y="268016"/>
                </a:lnTo>
                <a:lnTo>
                  <a:pt x="1319128" y="258317"/>
                </a:lnTo>
                <a:close/>
              </a:path>
              <a:path w="1463039" h="1275714">
                <a:moveTo>
                  <a:pt x="1067983" y="71450"/>
                </a:moveTo>
                <a:lnTo>
                  <a:pt x="733951" y="71450"/>
                </a:lnTo>
                <a:lnTo>
                  <a:pt x="780027" y="72954"/>
                </a:lnTo>
                <a:lnTo>
                  <a:pt x="825954" y="77214"/>
                </a:lnTo>
                <a:lnTo>
                  <a:pt x="871551" y="84240"/>
                </a:lnTo>
                <a:lnTo>
                  <a:pt x="916638" y="94041"/>
                </a:lnTo>
                <a:lnTo>
                  <a:pt x="961035" y="106629"/>
                </a:lnTo>
                <a:lnTo>
                  <a:pt x="1004562" y="122012"/>
                </a:lnTo>
                <a:lnTo>
                  <a:pt x="1047039" y="140202"/>
                </a:lnTo>
                <a:lnTo>
                  <a:pt x="1088286" y="161208"/>
                </a:lnTo>
                <a:lnTo>
                  <a:pt x="1128122" y="185040"/>
                </a:lnTo>
                <a:lnTo>
                  <a:pt x="1166368" y="211708"/>
                </a:lnTo>
                <a:lnTo>
                  <a:pt x="241528" y="1017269"/>
                </a:lnTo>
                <a:lnTo>
                  <a:pt x="350168" y="1017269"/>
                </a:lnTo>
                <a:lnTo>
                  <a:pt x="1221486" y="258317"/>
                </a:lnTo>
                <a:lnTo>
                  <a:pt x="1319128" y="258317"/>
                </a:lnTo>
                <a:lnTo>
                  <a:pt x="1297929" y="234133"/>
                </a:lnTo>
                <a:lnTo>
                  <a:pt x="1265753" y="202086"/>
                </a:lnTo>
                <a:lnTo>
                  <a:pt x="1231224" y="171983"/>
                </a:lnTo>
                <a:lnTo>
                  <a:pt x="1194465" y="143932"/>
                </a:lnTo>
                <a:lnTo>
                  <a:pt x="1155602" y="118041"/>
                </a:lnTo>
                <a:lnTo>
                  <a:pt x="1114757" y="94417"/>
                </a:lnTo>
                <a:lnTo>
                  <a:pt x="1072054" y="73169"/>
                </a:lnTo>
                <a:lnTo>
                  <a:pt x="1067983" y="71450"/>
                </a:lnTo>
                <a:close/>
              </a:path>
            </a:pathLst>
          </a:custGeom>
          <a:solidFill>
            <a:srgbClr val="4BC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56303" y="3933444"/>
            <a:ext cx="1463040" cy="1280160"/>
          </a:xfrm>
          <a:custGeom>
            <a:avLst/>
            <a:gdLst/>
            <a:ahLst/>
            <a:cxnLst/>
            <a:rect l="l" t="t" r="r" b="b"/>
            <a:pathLst>
              <a:path w="1463039" h="1280160">
                <a:moveTo>
                  <a:pt x="731520" y="0"/>
                </a:moveTo>
                <a:lnTo>
                  <a:pt x="679280" y="1606"/>
                </a:lnTo>
                <a:lnTo>
                  <a:pt x="628031" y="6355"/>
                </a:lnTo>
                <a:lnTo>
                  <a:pt x="577897" y="14136"/>
                </a:lnTo>
                <a:lnTo>
                  <a:pt x="529002" y="24842"/>
                </a:lnTo>
                <a:lnTo>
                  <a:pt x="481469" y="38366"/>
                </a:lnTo>
                <a:lnTo>
                  <a:pt x="435422" y="54597"/>
                </a:lnTo>
                <a:lnTo>
                  <a:pt x="390985" y="73430"/>
                </a:lnTo>
                <a:lnTo>
                  <a:pt x="348282" y="94754"/>
                </a:lnTo>
                <a:lnTo>
                  <a:pt x="307437" y="118462"/>
                </a:lnTo>
                <a:lnTo>
                  <a:pt x="268574" y="144446"/>
                </a:lnTo>
                <a:lnTo>
                  <a:pt x="231815" y="172597"/>
                </a:lnTo>
                <a:lnTo>
                  <a:pt x="197286" y="202807"/>
                </a:lnTo>
                <a:lnTo>
                  <a:pt x="165110" y="234969"/>
                </a:lnTo>
                <a:lnTo>
                  <a:pt x="135410" y="268973"/>
                </a:lnTo>
                <a:lnTo>
                  <a:pt x="108312" y="304712"/>
                </a:lnTo>
                <a:lnTo>
                  <a:pt x="83937" y="342077"/>
                </a:lnTo>
                <a:lnTo>
                  <a:pt x="62411" y="380960"/>
                </a:lnTo>
                <a:lnTo>
                  <a:pt x="43857" y="421253"/>
                </a:lnTo>
                <a:lnTo>
                  <a:pt x="28398" y="462848"/>
                </a:lnTo>
                <a:lnTo>
                  <a:pt x="16160" y="505636"/>
                </a:lnTo>
                <a:lnTo>
                  <a:pt x="7264" y="549510"/>
                </a:lnTo>
                <a:lnTo>
                  <a:pt x="1836" y="594360"/>
                </a:lnTo>
                <a:lnTo>
                  <a:pt x="0" y="640079"/>
                </a:lnTo>
                <a:lnTo>
                  <a:pt x="1836" y="685799"/>
                </a:lnTo>
                <a:lnTo>
                  <a:pt x="7264" y="730649"/>
                </a:lnTo>
                <a:lnTo>
                  <a:pt x="16160" y="774523"/>
                </a:lnTo>
                <a:lnTo>
                  <a:pt x="28398" y="817311"/>
                </a:lnTo>
                <a:lnTo>
                  <a:pt x="43857" y="858906"/>
                </a:lnTo>
                <a:lnTo>
                  <a:pt x="62411" y="899199"/>
                </a:lnTo>
                <a:lnTo>
                  <a:pt x="83937" y="938082"/>
                </a:lnTo>
                <a:lnTo>
                  <a:pt x="108312" y="975447"/>
                </a:lnTo>
                <a:lnTo>
                  <a:pt x="135410" y="1011186"/>
                </a:lnTo>
                <a:lnTo>
                  <a:pt x="165110" y="1045190"/>
                </a:lnTo>
                <a:lnTo>
                  <a:pt x="197286" y="1077352"/>
                </a:lnTo>
                <a:lnTo>
                  <a:pt x="231815" y="1107562"/>
                </a:lnTo>
                <a:lnTo>
                  <a:pt x="268574" y="1135713"/>
                </a:lnTo>
                <a:lnTo>
                  <a:pt x="307437" y="1161697"/>
                </a:lnTo>
                <a:lnTo>
                  <a:pt x="348282" y="1185405"/>
                </a:lnTo>
                <a:lnTo>
                  <a:pt x="390985" y="1206729"/>
                </a:lnTo>
                <a:lnTo>
                  <a:pt x="435422" y="1225562"/>
                </a:lnTo>
                <a:lnTo>
                  <a:pt x="481469" y="1241793"/>
                </a:lnTo>
                <a:lnTo>
                  <a:pt x="529002" y="1255317"/>
                </a:lnTo>
                <a:lnTo>
                  <a:pt x="577897" y="1266023"/>
                </a:lnTo>
                <a:lnTo>
                  <a:pt x="628031" y="1273804"/>
                </a:lnTo>
                <a:lnTo>
                  <a:pt x="679280" y="1278553"/>
                </a:lnTo>
                <a:lnTo>
                  <a:pt x="731520" y="1280159"/>
                </a:lnTo>
                <a:lnTo>
                  <a:pt x="783759" y="1278553"/>
                </a:lnTo>
                <a:lnTo>
                  <a:pt x="835008" y="1273804"/>
                </a:lnTo>
                <a:lnTo>
                  <a:pt x="885142" y="1266023"/>
                </a:lnTo>
                <a:lnTo>
                  <a:pt x="934037" y="1255317"/>
                </a:lnTo>
                <a:lnTo>
                  <a:pt x="981570" y="1241793"/>
                </a:lnTo>
                <a:lnTo>
                  <a:pt x="1027617" y="1225562"/>
                </a:lnTo>
                <a:lnTo>
                  <a:pt x="1072054" y="1206729"/>
                </a:lnTo>
                <a:lnTo>
                  <a:pt x="1114757" y="1185405"/>
                </a:lnTo>
                <a:lnTo>
                  <a:pt x="1127292" y="1178129"/>
                </a:lnTo>
                <a:lnTo>
                  <a:pt x="724330" y="1178129"/>
                </a:lnTo>
                <a:lnTo>
                  <a:pt x="678266" y="1176267"/>
                </a:lnTo>
                <a:lnTo>
                  <a:pt x="632365" y="1171518"/>
                </a:lnTo>
                <a:lnTo>
                  <a:pt x="586827" y="1163864"/>
                </a:lnTo>
                <a:lnTo>
                  <a:pt x="541847" y="1153289"/>
                </a:lnTo>
                <a:lnTo>
                  <a:pt x="497623" y="1139775"/>
                </a:lnTo>
                <a:lnTo>
                  <a:pt x="454353" y="1123307"/>
                </a:lnTo>
                <a:lnTo>
                  <a:pt x="412233" y="1103867"/>
                </a:lnTo>
                <a:lnTo>
                  <a:pt x="371460" y="1081438"/>
                </a:lnTo>
                <a:lnTo>
                  <a:pt x="332232" y="1056004"/>
                </a:lnTo>
                <a:lnTo>
                  <a:pt x="407740" y="990091"/>
                </a:lnTo>
                <a:lnTo>
                  <a:pt x="253365" y="990091"/>
                </a:lnTo>
                <a:lnTo>
                  <a:pt x="220358" y="954178"/>
                </a:lnTo>
                <a:lnTo>
                  <a:pt x="191399" y="916554"/>
                </a:lnTo>
                <a:lnTo>
                  <a:pt x="166491" y="877444"/>
                </a:lnTo>
                <a:lnTo>
                  <a:pt x="145637" y="837072"/>
                </a:lnTo>
                <a:lnTo>
                  <a:pt x="128839" y="795659"/>
                </a:lnTo>
                <a:lnTo>
                  <a:pt x="116103" y="753429"/>
                </a:lnTo>
                <a:lnTo>
                  <a:pt x="107429" y="710606"/>
                </a:lnTo>
                <a:lnTo>
                  <a:pt x="102822" y="667413"/>
                </a:lnTo>
                <a:lnTo>
                  <a:pt x="102284" y="624072"/>
                </a:lnTo>
                <a:lnTo>
                  <a:pt x="105819" y="580807"/>
                </a:lnTo>
                <a:lnTo>
                  <a:pt x="113429" y="537842"/>
                </a:lnTo>
                <a:lnTo>
                  <a:pt x="125119" y="495399"/>
                </a:lnTo>
                <a:lnTo>
                  <a:pt x="140890" y="453701"/>
                </a:lnTo>
                <a:lnTo>
                  <a:pt x="160746" y="412973"/>
                </a:lnTo>
                <a:lnTo>
                  <a:pt x="184690" y="373436"/>
                </a:lnTo>
                <a:lnTo>
                  <a:pt x="212726" y="335314"/>
                </a:lnTo>
                <a:lnTo>
                  <a:pt x="244856" y="298830"/>
                </a:lnTo>
                <a:lnTo>
                  <a:pt x="277518" y="267348"/>
                </a:lnTo>
                <a:lnTo>
                  <a:pt x="312381" y="238551"/>
                </a:lnTo>
                <a:lnTo>
                  <a:pt x="349249" y="212458"/>
                </a:lnTo>
                <a:lnTo>
                  <a:pt x="387923" y="189085"/>
                </a:lnTo>
                <a:lnTo>
                  <a:pt x="428207" y="168448"/>
                </a:lnTo>
                <a:lnTo>
                  <a:pt x="469904" y="150565"/>
                </a:lnTo>
                <a:lnTo>
                  <a:pt x="512816" y="135452"/>
                </a:lnTo>
                <a:lnTo>
                  <a:pt x="556747" y="123126"/>
                </a:lnTo>
                <a:lnTo>
                  <a:pt x="601498" y="113605"/>
                </a:lnTo>
                <a:lnTo>
                  <a:pt x="646874" y="106903"/>
                </a:lnTo>
                <a:lnTo>
                  <a:pt x="692676" y="103040"/>
                </a:lnTo>
                <a:lnTo>
                  <a:pt x="738709" y="102030"/>
                </a:lnTo>
                <a:lnTo>
                  <a:pt x="1127292" y="102030"/>
                </a:lnTo>
                <a:lnTo>
                  <a:pt x="1114757" y="94754"/>
                </a:lnTo>
                <a:lnTo>
                  <a:pt x="1072054" y="73430"/>
                </a:lnTo>
                <a:lnTo>
                  <a:pt x="1027617" y="54597"/>
                </a:lnTo>
                <a:lnTo>
                  <a:pt x="981570" y="38366"/>
                </a:lnTo>
                <a:lnTo>
                  <a:pt x="934037" y="24842"/>
                </a:lnTo>
                <a:lnTo>
                  <a:pt x="885142" y="14136"/>
                </a:lnTo>
                <a:lnTo>
                  <a:pt x="835008" y="6355"/>
                </a:lnTo>
                <a:lnTo>
                  <a:pt x="783759" y="1606"/>
                </a:lnTo>
                <a:lnTo>
                  <a:pt x="731520" y="0"/>
                </a:lnTo>
                <a:close/>
              </a:path>
              <a:path w="1463039" h="1280160">
                <a:moveTo>
                  <a:pt x="1343623" y="290067"/>
                </a:moveTo>
                <a:lnTo>
                  <a:pt x="1209675" y="290067"/>
                </a:lnTo>
                <a:lnTo>
                  <a:pt x="1242681" y="325981"/>
                </a:lnTo>
                <a:lnTo>
                  <a:pt x="1271640" y="363605"/>
                </a:lnTo>
                <a:lnTo>
                  <a:pt x="1296548" y="402715"/>
                </a:lnTo>
                <a:lnTo>
                  <a:pt x="1317402" y="443087"/>
                </a:lnTo>
                <a:lnTo>
                  <a:pt x="1334200" y="484500"/>
                </a:lnTo>
                <a:lnTo>
                  <a:pt x="1346936" y="526730"/>
                </a:lnTo>
                <a:lnTo>
                  <a:pt x="1355610" y="569553"/>
                </a:lnTo>
                <a:lnTo>
                  <a:pt x="1360217" y="612746"/>
                </a:lnTo>
                <a:lnTo>
                  <a:pt x="1360755" y="656087"/>
                </a:lnTo>
                <a:lnTo>
                  <a:pt x="1357220" y="699352"/>
                </a:lnTo>
                <a:lnTo>
                  <a:pt x="1349610" y="742317"/>
                </a:lnTo>
                <a:lnTo>
                  <a:pt x="1337920" y="784760"/>
                </a:lnTo>
                <a:lnTo>
                  <a:pt x="1322149" y="826458"/>
                </a:lnTo>
                <a:lnTo>
                  <a:pt x="1302293" y="867186"/>
                </a:lnTo>
                <a:lnTo>
                  <a:pt x="1278349" y="906723"/>
                </a:lnTo>
                <a:lnTo>
                  <a:pt x="1250313" y="944845"/>
                </a:lnTo>
                <a:lnTo>
                  <a:pt x="1218184" y="981328"/>
                </a:lnTo>
                <a:lnTo>
                  <a:pt x="1185521" y="1012811"/>
                </a:lnTo>
                <a:lnTo>
                  <a:pt x="1150658" y="1041608"/>
                </a:lnTo>
                <a:lnTo>
                  <a:pt x="1113790" y="1067701"/>
                </a:lnTo>
                <a:lnTo>
                  <a:pt x="1075116" y="1091074"/>
                </a:lnTo>
                <a:lnTo>
                  <a:pt x="1034832" y="1111711"/>
                </a:lnTo>
                <a:lnTo>
                  <a:pt x="993135" y="1129594"/>
                </a:lnTo>
                <a:lnTo>
                  <a:pt x="950223" y="1144707"/>
                </a:lnTo>
                <a:lnTo>
                  <a:pt x="906292" y="1157033"/>
                </a:lnTo>
                <a:lnTo>
                  <a:pt x="861541" y="1166554"/>
                </a:lnTo>
                <a:lnTo>
                  <a:pt x="816165" y="1173256"/>
                </a:lnTo>
                <a:lnTo>
                  <a:pt x="770363" y="1177119"/>
                </a:lnTo>
                <a:lnTo>
                  <a:pt x="724330" y="1178129"/>
                </a:lnTo>
                <a:lnTo>
                  <a:pt x="1127292" y="1178129"/>
                </a:lnTo>
                <a:lnTo>
                  <a:pt x="1194465" y="1135713"/>
                </a:lnTo>
                <a:lnTo>
                  <a:pt x="1231224" y="1107562"/>
                </a:lnTo>
                <a:lnTo>
                  <a:pt x="1265753" y="1077352"/>
                </a:lnTo>
                <a:lnTo>
                  <a:pt x="1297929" y="1045190"/>
                </a:lnTo>
                <a:lnTo>
                  <a:pt x="1327629" y="1011186"/>
                </a:lnTo>
                <a:lnTo>
                  <a:pt x="1354727" y="975447"/>
                </a:lnTo>
                <a:lnTo>
                  <a:pt x="1379102" y="938082"/>
                </a:lnTo>
                <a:lnTo>
                  <a:pt x="1400628" y="899199"/>
                </a:lnTo>
                <a:lnTo>
                  <a:pt x="1419182" y="858906"/>
                </a:lnTo>
                <a:lnTo>
                  <a:pt x="1434641" y="817311"/>
                </a:lnTo>
                <a:lnTo>
                  <a:pt x="1446879" y="774523"/>
                </a:lnTo>
                <a:lnTo>
                  <a:pt x="1455775" y="730649"/>
                </a:lnTo>
                <a:lnTo>
                  <a:pt x="1461203" y="685799"/>
                </a:lnTo>
                <a:lnTo>
                  <a:pt x="1463040" y="640079"/>
                </a:lnTo>
                <a:lnTo>
                  <a:pt x="1461203" y="594360"/>
                </a:lnTo>
                <a:lnTo>
                  <a:pt x="1455775" y="549510"/>
                </a:lnTo>
                <a:lnTo>
                  <a:pt x="1446879" y="505636"/>
                </a:lnTo>
                <a:lnTo>
                  <a:pt x="1434641" y="462848"/>
                </a:lnTo>
                <a:lnTo>
                  <a:pt x="1419182" y="421253"/>
                </a:lnTo>
                <a:lnTo>
                  <a:pt x="1400628" y="380960"/>
                </a:lnTo>
                <a:lnTo>
                  <a:pt x="1379102" y="342077"/>
                </a:lnTo>
                <a:lnTo>
                  <a:pt x="1354727" y="304712"/>
                </a:lnTo>
                <a:lnTo>
                  <a:pt x="1343623" y="290067"/>
                </a:lnTo>
                <a:close/>
              </a:path>
              <a:path w="1463039" h="1280160">
                <a:moveTo>
                  <a:pt x="1127292" y="102030"/>
                </a:moveTo>
                <a:lnTo>
                  <a:pt x="738709" y="102030"/>
                </a:lnTo>
                <a:lnTo>
                  <a:pt x="784773" y="103892"/>
                </a:lnTo>
                <a:lnTo>
                  <a:pt x="830674" y="108641"/>
                </a:lnTo>
                <a:lnTo>
                  <a:pt x="876212" y="116295"/>
                </a:lnTo>
                <a:lnTo>
                  <a:pt x="921192" y="126870"/>
                </a:lnTo>
                <a:lnTo>
                  <a:pt x="965416" y="140384"/>
                </a:lnTo>
                <a:lnTo>
                  <a:pt x="1008686" y="156852"/>
                </a:lnTo>
                <a:lnTo>
                  <a:pt x="1050806" y="176292"/>
                </a:lnTo>
                <a:lnTo>
                  <a:pt x="1091579" y="198721"/>
                </a:lnTo>
                <a:lnTo>
                  <a:pt x="1130808" y="224154"/>
                </a:lnTo>
                <a:lnTo>
                  <a:pt x="253365" y="990091"/>
                </a:lnTo>
                <a:lnTo>
                  <a:pt x="407740" y="990091"/>
                </a:lnTo>
                <a:lnTo>
                  <a:pt x="1209675" y="290067"/>
                </a:lnTo>
                <a:lnTo>
                  <a:pt x="1343623" y="290067"/>
                </a:lnTo>
                <a:lnTo>
                  <a:pt x="1327629" y="268973"/>
                </a:lnTo>
                <a:lnTo>
                  <a:pt x="1297929" y="234969"/>
                </a:lnTo>
                <a:lnTo>
                  <a:pt x="1265753" y="202807"/>
                </a:lnTo>
                <a:lnTo>
                  <a:pt x="1231224" y="172597"/>
                </a:lnTo>
                <a:lnTo>
                  <a:pt x="1194465" y="144446"/>
                </a:lnTo>
                <a:lnTo>
                  <a:pt x="1155602" y="118462"/>
                </a:lnTo>
                <a:lnTo>
                  <a:pt x="1127292" y="102030"/>
                </a:lnTo>
                <a:close/>
              </a:path>
            </a:pathLst>
          </a:custGeom>
          <a:solidFill>
            <a:srgbClr val="3BAD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12052" y="3933444"/>
            <a:ext cx="1463040" cy="1280160"/>
          </a:xfrm>
          <a:custGeom>
            <a:avLst/>
            <a:gdLst/>
            <a:ahLst/>
            <a:cxnLst/>
            <a:rect l="l" t="t" r="r" b="b"/>
            <a:pathLst>
              <a:path w="1463040" h="1280160">
                <a:moveTo>
                  <a:pt x="731520" y="0"/>
                </a:moveTo>
                <a:lnTo>
                  <a:pt x="679280" y="1606"/>
                </a:lnTo>
                <a:lnTo>
                  <a:pt x="628031" y="6355"/>
                </a:lnTo>
                <a:lnTo>
                  <a:pt x="577897" y="14136"/>
                </a:lnTo>
                <a:lnTo>
                  <a:pt x="529002" y="24842"/>
                </a:lnTo>
                <a:lnTo>
                  <a:pt x="481469" y="38366"/>
                </a:lnTo>
                <a:lnTo>
                  <a:pt x="435422" y="54597"/>
                </a:lnTo>
                <a:lnTo>
                  <a:pt x="390985" y="73430"/>
                </a:lnTo>
                <a:lnTo>
                  <a:pt x="348282" y="94754"/>
                </a:lnTo>
                <a:lnTo>
                  <a:pt x="307437" y="118462"/>
                </a:lnTo>
                <a:lnTo>
                  <a:pt x="268574" y="144446"/>
                </a:lnTo>
                <a:lnTo>
                  <a:pt x="231815" y="172597"/>
                </a:lnTo>
                <a:lnTo>
                  <a:pt x="197286" y="202807"/>
                </a:lnTo>
                <a:lnTo>
                  <a:pt x="165110" y="234969"/>
                </a:lnTo>
                <a:lnTo>
                  <a:pt x="135410" y="268973"/>
                </a:lnTo>
                <a:lnTo>
                  <a:pt x="108312" y="304712"/>
                </a:lnTo>
                <a:lnTo>
                  <a:pt x="83937" y="342077"/>
                </a:lnTo>
                <a:lnTo>
                  <a:pt x="62411" y="380960"/>
                </a:lnTo>
                <a:lnTo>
                  <a:pt x="43857" y="421253"/>
                </a:lnTo>
                <a:lnTo>
                  <a:pt x="28398" y="462848"/>
                </a:lnTo>
                <a:lnTo>
                  <a:pt x="16160" y="505636"/>
                </a:lnTo>
                <a:lnTo>
                  <a:pt x="7264" y="549510"/>
                </a:lnTo>
                <a:lnTo>
                  <a:pt x="1836" y="594360"/>
                </a:lnTo>
                <a:lnTo>
                  <a:pt x="0" y="640079"/>
                </a:lnTo>
                <a:lnTo>
                  <a:pt x="1836" y="685799"/>
                </a:lnTo>
                <a:lnTo>
                  <a:pt x="7264" y="730649"/>
                </a:lnTo>
                <a:lnTo>
                  <a:pt x="16160" y="774523"/>
                </a:lnTo>
                <a:lnTo>
                  <a:pt x="28398" y="817311"/>
                </a:lnTo>
                <a:lnTo>
                  <a:pt x="43857" y="858906"/>
                </a:lnTo>
                <a:lnTo>
                  <a:pt x="62411" y="899199"/>
                </a:lnTo>
                <a:lnTo>
                  <a:pt x="83937" y="938082"/>
                </a:lnTo>
                <a:lnTo>
                  <a:pt x="108312" y="975447"/>
                </a:lnTo>
                <a:lnTo>
                  <a:pt x="135410" y="1011186"/>
                </a:lnTo>
                <a:lnTo>
                  <a:pt x="165110" y="1045190"/>
                </a:lnTo>
                <a:lnTo>
                  <a:pt x="197286" y="1077352"/>
                </a:lnTo>
                <a:lnTo>
                  <a:pt x="231815" y="1107562"/>
                </a:lnTo>
                <a:lnTo>
                  <a:pt x="268574" y="1135713"/>
                </a:lnTo>
                <a:lnTo>
                  <a:pt x="307437" y="1161697"/>
                </a:lnTo>
                <a:lnTo>
                  <a:pt x="348282" y="1185405"/>
                </a:lnTo>
                <a:lnTo>
                  <a:pt x="390985" y="1206729"/>
                </a:lnTo>
                <a:lnTo>
                  <a:pt x="435422" y="1225562"/>
                </a:lnTo>
                <a:lnTo>
                  <a:pt x="481469" y="1241793"/>
                </a:lnTo>
                <a:lnTo>
                  <a:pt x="529002" y="1255317"/>
                </a:lnTo>
                <a:lnTo>
                  <a:pt x="577897" y="1266023"/>
                </a:lnTo>
                <a:lnTo>
                  <a:pt x="628031" y="1273804"/>
                </a:lnTo>
                <a:lnTo>
                  <a:pt x="679280" y="1278553"/>
                </a:lnTo>
                <a:lnTo>
                  <a:pt x="731520" y="1280159"/>
                </a:lnTo>
                <a:lnTo>
                  <a:pt x="783759" y="1278553"/>
                </a:lnTo>
                <a:lnTo>
                  <a:pt x="835008" y="1273804"/>
                </a:lnTo>
                <a:lnTo>
                  <a:pt x="885142" y="1266023"/>
                </a:lnTo>
                <a:lnTo>
                  <a:pt x="934037" y="1255317"/>
                </a:lnTo>
                <a:lnTo>
                  <a:pt x="981570" y="1241793"/>
                </a:lnTo>
                <a:lnTo>
                  <a:pt x="1027617" y="1225562"/>
                </a:lnTo>
                <a:lnTo>
                  <a:pt x="1072054" y="1206729"/>
                </a:lnTo>
                <a:lnTo>
                  <a:pt x="1112184" y="1186690"/>
                </a:lnTo>
                <a:lnTo>
                  <a:pt x="718203" y="1186690"/>
                </a:lnTo>
                <a:lnTo>
                  <a:pt x="671530" y="1184415"/>
                </a:lnTo>
                <a:lnTo>
                  <a:pt x="625056" y="1179209"/>
                </a:lnTo>
                <a:lnTo>
                  <a:pt x="578980" y="1171057"/>
                </a:lnTo>
                <a:lnTo>
                  <a:pt x="533501" y="1159943"/>
                </a:lnTo>
                <a:lnTo>
                  <a:pt x="488820" y="1145854"/>
                </a:lnTo>
                <a:lnTo>
                  <a:pt x="445137" y="1128773"/>
                </a:lnTo>
                <a:lnTo>
                  <a:pt x="402651" y="1108686"/>
                </a:lnTo>
                <a:lnTo>
                  <a:pt x="361563" y="1085578"/>
                </a:lnTo>
                <a:lnTo>
                  <a:pt x="322072" y="1059433"/>
                </a:lnTo>
                <a:lnTo>
                  <a:pt x="391440" y="998854"/>
                </a:lnTo>
                <a:lnTo>
                  <a:pt x="249936" y="998854"/>
                </a:lnTo>
                <a:lnTo>
                  <a:pt x="215730" y="962107"/>
                </a:lnTo>
                <a:lnTo>
                  <a:pt x="185730" y="923559"/>
                </a:lnTo>
                <a:lnTo>
                  <a:pt x="159938" y="883446"/>
                </a:lnTo>
                <a:lnTo>
                  <a:pt x="138357" y="842003"/>
                </a:lnTo>
                <a:lnTo>
                  <a:pt x="120988" y="799466"/>
                </a:lnTo>
                <a:lnTo>
                  <a:pt x="107834" y="756070"/>
                </a:lnTo>
                <a:lnTo>
                  <a:pt x="98898" y="712051"/>
                </a:lnTo>
                <a:lnTo>
                  <a:pt x="94182" y="667642"/>
                </a:lnTo>
                <a:lnTo>
                  <a:pt x="93690" y="623081"/>
                </a:lnTo>
                <a:lnTo>
                  <a:pt x="97422" y="578601"/>
                </a:lnTo>
                <a:lnTo>
                  <a:pt x="105382" y="534439"/>
                </a:lnTo>
                <a:lnTo>
                  <a:pt x="117572" y="490829"/>
                </a:lnTo>
                <a:lnTo>
                  <a:pt x="133995" y="448008"/>
                </a:lnTo>
                <a:lnTo>
                  <a:pt x="154652" y="406209"/>
                </a:lnTo>
                <a:lnTo>
                  <a:pt x="179548" y="365669"/>
                </a:lnTo>
                <a:lnTo>
                  <a:pt x="208683" y="326623"/>
                </a:lnTo>
                <a:lnTo>
                  <a:pt x="242062" y="289305"/>
                </a:lnTo>
                <a:lnTo>
                  <a:pt x="275522" y="257583"/>
                </a:lnTo>
                <a:lnTo>
                  <a:pt x="311184" y="228611"/>
                </a:lnTo>
                <a:lnTo>
                  <a:pt x="348845" y="202404"/>
                </a:lnTo>
                <a:lnTo>
                  <a:pt x="388307" y="178978"/>
                </a:lnTo>
                <a:lnTo>
                  <a:pt x="429370" y="158347"/>
                </a:lnTo>
                <a:lnTo>
                  <a:pt x="471833" y="140527"/>
                </a:lnTo>
                <a:lnTo>
                  <a:pt x="515497" y="125532"/>
                </a:lnTo>
                <a:lnTo>
                  <a:pt x="560162" y="113378"/>
                </a:lnTo>
                <a:lnTo>
                  <a:pt x="605629" y="104080"/>
                </a:lnTo>
                <a:lnTo>
                  <a:pt x="651696" y="97652"/>
                </a:lnTo>
                <a:lnTo>
                  <a:pt x="698166" y="94110"/>
                </a:lnTo>
                <a:lnTo>
                  <a:pt x="744836" y="93469"/>
                </a:lnTo>
                <a:lnTo>
                  <a:pt x="1112184" y="93469"/>
                </a:lnTo>
                <a:lnTo>
                  <a:pt x="1072054" y="73430"/>
                </a:lnTo>
                <a:lnTo>
                  <a:pt x="1027617" y="54597"/>
                </a:lnTo>
                <a:lnTo>
                  <a:pt x="981570" y="38366"/>
                </a:lnTo>
                <a:lnTo>
                  <a:pt x="934037" y="24842"/>
                </a:lnTo>
                <a:lnTo>
                  <a:pt x="885142" y="14136"/>
                </a:lnTo>
                <a:lnTo>
                  <a:pt x="835008" y="6355"/>
                </a:lnTo>
                <a:lnTo>
                  <a:pt x="783759" y="1606"/>
                </a:lnTo>
                <a:lnTo>
                  <a:pt x="731520" y="0"/>
                </a:lnTo>
                <a:close/>
              </a:path>
              <a:path w="1463040" h="1280160">
                <a:moveTo>
                  <a:pt x="1336979" y="281304"/>
                </a:moveTo>
                <a:lnTo>
                  <a:pt x="1213103" y="281304"/>
                </a:lnTo>
                <a:lnTo>
                  <a:pt x="1247309" y="318052"/>
                </a:lnTo>
                <a:lnTo>
                  <a:pt x="1277309" y="356600"/>
                </a:lnTo>
                <a:lnTo>
                  <a:pt x="1303101" y="396713"/>
                </a:lnTo>
                <a:lnTo>
                  <a:pt x="1324682" y="438156"/>
                </a:lnTo>
                <a:lnTo>
                  <a:pt x="1342051" y="480693"/>
                </a:lnTo>
                <a:lnTo>
                  <a:pt x="1355205" y="524089"/>
                </a:lnTo>
                <a:lnTo>
                  <a:pt x="1364141" y="568108"/>
                </a:lnTo>
                <a:lnTo>
                  <a:pt x="1368857" y="612517"/>
                </a:lnTo>
                <a:lnTo>
                  <a:pt x="1369349" y="657078"/>
                </a:lnTo>
                <a:lnTo>
                  <a:pt x="1365617" y="701558"/>
                </a:lnTo>
                <a:lnTo>
                  <a:pt x="1357657" y="745720"/>
                </a:lnTo>
                <a:lnTo>
                  <a:pt x="1345467" y="789330"/>
                </a:lnTo>
                <a:lnTo>
                  <a:pt x="1329044" y="832151"/>
                </a:lnTo>
                <a:lnTo>
                  <a:pt x="1308387" y="873950"/>
                </a:lnTo>
                <a:lnTo>
                  <a:pt x="1283491" y="914490"/>
                </a:lnTo>
                <a:lnTo>
                  <a:pt x="1254356" y="953536"/>
                </a:lnTo>
                <a:lnTo>
                  <a:pt x="1220977" y="990853"/>
                </a:lnTo>
                <a:lnTo>
                  <a:pt x="1187517" y="1022576"/>
                </a:lnTo>
                <a:lnTo>
                  <a:pt x="1151855" y="1051548"/>
                </a:lnTo>
                <a:lnTo>
                  <a:pt x="1114194" y="1077755"/>
                </a:lnTo>
                <a:lnTo>
                  <a:pt x="1074732" y="1101181"/>
                </a:lnTo>
                <a:lnTo>
                  <a:pt x="1033669" y="1121812"/>
                </a:lnTo>
                <a:lnTo>
                  <a:pt x="991206" y="1139632"/>
                </a:lnTo>
                <a:lnTo>
                  <a:pt x="947542" y="1154627"/>
                </a:lnTo>
                <a:lnTo>
                  <a:pt x="902877" y="1166781"/>
                </a:lnTo>
                <a:lnTo>
                  <a:pt x="857410" y="1176079"/>
                </a:lnTo>
                <a:lnTo>
                  <a:pt x="811343" y="1182507"/>
                </a:lnTo>
                <a:lnTo>
                  <a:pt x="764873" y="1186049"/>
                </a:lnTo>
                <a:lnTo>
                  <a:pt x="718203" y="1186690"/>
                </a:lnTo>
                <a:lnTo>
                  <a:pt x="1112184" y="1186690"/>
                </a:lnTo>
                <a:lnTo>
                  <a:pt x="1155602" y="1161697"/>
                </a:lnTo>
                <a:lnTo>
                  <a:pt x="1194465" y="1135713"/>
                </a:lnTo>
                <a:lnTo>
                  <a:pt x="1231224" y="1107562"/>
                </a:lnTo>
                <a:lnTo>
                  <a:pt x="1265753" y="1077352"/>
                </a:lnTo>
                <a:lnTo>
                  <a:pt x="1297929" y="1045190"/>
                </a:lnTo>
                <a:lnTo>
                  <a:pt x="1327629" y="1011186"/>
                </a:lnTo>
                <a:lnTo>
                  <a:pt x="1354727" y="975447"/>
                </a:lnTo>
                <a:lnTo>
                  <a:pt x="1379102" y="938082"/>
                </a:lnTo>
                <a:lnTo>
                  <a:pt x="1400628" y="899199"/>
                </a:lnTo>
                <a:lnTo>
                  <a:pt x="1419182" y="858906"/>
                </a:lnTo>
                <a:lnTo>
                  <a:pt x="1434641" y="817311"/>
                </a:lnTo>
                <a:lnTo>
                  <a:pt x="1446879" y="774523"/>
                </a:lnTo>
                <a:lnTo>
                  <a:pt x="1455775" y="730649"/>
                </a:lnTo>
                <a:lnTo>
                  <a:pt x="1461203" y="685799"/>
                </a:lnTo>
                <a:lnTo>
                  <a:pt x="1463040" y="640079"/>
                </a:lnTo>
                <a:lnTo>
                  <a:pt x="1461203" y="594360"/>
                </a:lnTo>
                <a:lnTo>
                  <a:pt x="1455775" y="549510"/>
                </a:lnTo>
                <a:lnTo>
                  <a:pt x="1446879" y="505636"/>
                </a:lnTo>
                <a:lnTo>
                  <a:pt x="1434641" y="462848"/>
                </a:lnTo>
                <a:lnTo>
                  <a:pt x="1419182" y="421253"/>
                </a:lnTo>
                <a:lnTo>
                  <a:pt x="1400628" y="380960"/>
                </a:lnTo>
                <a:lnTo>
                  <a:pt x="1379102" y="342077"/>
                </a:lnTo>
                <a:lnTo>
                  <a:pt x="1354727" y="304712"/>
                </a:lnTo>
                <a:lnTo>
                  <a:pt x="1336979" y="281304"/>
                </a:lnTo>
                <a:close/>
              </a:path>
              <a:path w="1463040" h="1280160">
                <a:moveTo>
                  <a:pt x="1112184" y="93469"/>
                </a:moveTo>
                <a:lnTo>
                  <a:pt x="744836" y="93469"/>
                </a:lnTo>
                <a:lnTo>
                  <a:pt x="791509" y="95744"/>
                </a:lnTo>
                <a:lnTo>
                  <a:pt x="837983" y="100950"/>
                </a:lnTo>
                <a:lnTo>
                  <a:pt x="884059" y="109102"/>
                </a:lnTo>
                <a:lnTo>
                  <a:pt x="929538" y="120216"/>
                </a:lnTo>
                <a:lnTo>
                  <a:pt x="974219" y="134305"/>
                </a:lnTo>
                <a:lnTo>
                  <a:pt x="1017902" y="151386"/>
                </a:lnTo>
                <a:lnTo>
                  <a:pt x="1060388" y="171473"/>
                </a:lnTo>
                <a:lnTo>
                  <a:pt x="1101476" y="194581"/>
                </a:lnTo>
                <a:lnTo>
                  <a:pt x="1140968" y="220725"/>
                </a:lnTo>
                <a:lnTo>
                  <a:pt x="249936" y="998854"/>
                </a:lnTo>
                <a:lnTo>
                  <a:pt x="391440" y="998854"/>
                </a:lnTo>
                <a:lnTo>
                  <a:pt x="1213103" y="281304"/>
                </a:lnTo>
                <a:lnTo>
                  <a:pt x="1336979" y="281304"/>
                </a:lnTo>
                <a:lnTo>
                  <a:pt x="1327629" y="268973"/>
                </a:lnTo>
                <a:lnTo>
                  <a:pt x="1297929" y="234969"/>
                </a:lnTo>
                <a:lnTo>
                  <a:pt x="1265753" y="202807"/>
                </a:lnTo>
                <a:lnTo>
                  <a:pt x="1231224" y="172597"/>
                </a:lnTo>
                <a:lnTo>
                  <a:pt x="1194465" y="144446"/>
                </a:lnTo>
                <a:lnTo>
                  <a:pt x="1155602" y="118462"/>
                </a:lnTo>
                <a:lnTo>
                  <a:pt x="1114757" y="94754"/>
                </a:lnTo>
                <a:lnTo>
                  <a:pt x="1112184" y="93469"/>
                </a:lnTo>
                <a:close/>
              </a:path>
            </a:pathLst>
          </a:custGeom>
          <a:solidFill>
            <a:srgbClr val="3185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00555" y="3933444"/>
            <a:ext cx="1463040" cy="1280160"/>
          </a:xfrm>
          <a:custGeom>
            <a:avLst/>
            <a:gdLst/>
            <a:ahLst/>
            <a:cxnLst/>
            <a:rect l="l" t="t" r="r" b="b"/>
            <a:pathLst>
              <a:path w="1463039" h="1280160">
                <a:moveTo>
                  <a:pt x="731519" y="0"/>
                </a:moveTo>
                <a:lnTo>
                  <a:pt x="679280" y="1606"/>
                </a:lnTo>
                <a:lnTo>
                  <a:pt x="628031" y="6355"/>
                </a:lnTo>
                <a:lnTo>
                  <a:pt x="577897" y="14136"/>
                </a:lnTo>
                <a:lnTo>
                  <a:pt x="529002" y="24842"/>
                </a:lnTo>
                <a:lnTo>
                  <a:pt x="481469" y="38366"/>
                </a:lnTo>
                <a:lnTo>
                  <a:pt x="435422" y="54597"/>
                </a:lnTo>
                <a:lnTo>
                  <a:pt x="390985" y="73430"/>
                </a:lnTo>
                <a:lnTo>
                  <a:pt x="348282" y="94754"/>
                </a:lnTo>
                <a:lnTo>
                  <a:pt x="307437" y="118462"/>
                </a:lnTo>
                <a:lnTo>
                  <a:pt x="268574" y="144446"/>
                </a:lnTo>
                <a:lnTo>
                  <a:pt x="231815" y="172597"/>
                </a:lnTo>
                <a:lnTo>
                  <a:pt x="197286" y="202807"/>
                </a:lnTo>
                <a:lnTo>
                  <a:pt x="165110" y="234969"/>
                </a:lnTo>
                <a:lnTo>
                  <a:pt x="135410" y="268973"/>
                </a:lnTo>
                <a:lnTo>
                  <a:pt x="108312" y="304712"/>
                </a:lnTo>
                <a:lnTo>
                  <a:pt x="83937" y="342077"/>
                </a:lnTo>
                <a:lnTo>
                  <a:pt x="62411" y="380960"/>
                </a:lnTo>
                <a:lnTo>
                  <a:pt x="43857" y="421253"/>
                </a:lnTo>
                <a:lnTo>
                  <a:pt x="28398" y="462848"/>
                </a:lnTo>
                <a:lnTo>
                  <a:pt x="16160" y="505636"/>
                </a:lnTo>
                <a:lnTo>
                  <a:pt x="7264" y="549510"/>
                </a:lnTo>
                <a:lnTo>
                  <a:pt x="1836" y="594360"/>
                </a:lnTo>
                <a:lnTo>
                  <a:pt x="0" y="640079"/>
                </a:lnTo>
                <a:lnTo>
                  <a:pt x="1836" y="685799"/>
                </a:lnTo>
                <a:lnTo>
                  <a:pt x="7264" y="730649"/>
                </a:lnTo>
                <a:lnTo>
                  <a:pt x="16160" y="774523"/>
                </a:lnTo>
                <a:lnTo>
                  <a:pt x="28398" y="817311"/>
                </a:lnTo>
                <a:lnTo>
                  <a:pt x="43857" y="858906"/>
                </a:lnTo>
                <a:lnTo>
                  <a:pt x="62411" y="899199"/>
                </a:lnTo>
                <a:lnTo>
                  <a:pt x="83937" y="938082"/>
                </a:lnTo>
                <a:lnTo>
                  <a:pt x="108312" y="975447"/>
                </a:lnTo>
                <a:lnTo>
                  <a:pt x="135410" y="1011186"/>
                </a:lnTo>
                <a:lnTo>
                  <a:pt x="165110" y="1045190"/>
                </a:lnTo>
                <a:lnTo>
                  <a:pt x="197286" y="1077352"/>
                </a:lnTo>
                <a:lnTo>
                  <a:pt x="231815" y="1107562"/>
                </a:lnTo>
                <a:lnTo>
                  <a:pt x="268574" y="1135713"/>
                </a:lnTo>
                <a:lnTo>
                  <a:pt x="307437" y="1161697"/>
                </a:lnTo>
                <a:lnTo>
                  <a:pt x="348282" y="1185405"/>
                </a:lnTo>
                <a:lnTo>
                  <a:pt x="390985" y="1206729"/>
                </a:lnTo>
                <a:lnTo>
                  <a:pt x="435422" y="1225562"/>
                </a:lnTo>
                <a:lnTo>
                  <a:pt x="481469" y="1241793"/>
                </a:lnTo>
                <a:lnTo>
                  <a:pt x="529002" y="1255317"/>
                </a:lnTo>
                <a:lnTo>
                  <a:pt x="577897" y="1266023"/>
                </a:lnTo>
                <a:lnTo>
                  <a:pt x="628031" y="1273804"/>
                </a:lnTo>
                <a:lnTo>
                  <a:pt x="679280" y="1278553"/>
                </a:lnTo>
                <a:lnTo>
                  <a:pt x="731519" y="1280159"/>
                </a:lnTo>
                <a:lnTo>
                  <a:pt x="783759" y="1278553"/>
                </a:lnTo>
                <a:lnTo>
                  <a:pt x="835008" y="1273804"/>
                </a:lnTo>
                <a:lnTo>
                  <a:pt x="885142" y="1266023"/>
                </a:lnTo>
                <a:lnTo>
                  <a:pt x="934037" y="1255317"/>
                </a:lnTo>
                <a:lnTo>
                  <a:pt x="981570" y="1241793"/>
                </a:lnTo>
                <a:lnTo>
                  <a:pt x="1027617" y="1225562"/>
                </a:lnTo>
                <a:lnTo>
                  <a:pt x="1072054" y="1206729"/>
                </a:lnTo>
                <a:lnTo>
                  <a:pt x="1093084" y="1196228"/>
                </a:lnTo>
                <a:lnTo>
                  <a:pt x="711292" y="1196228"/>
                </a:lnTo>
                <a:lnTo>
                  <a:pt x="663941" y="1193494"/>
                </a:lnTo>
                <a:lnTo>
                  <a:pt x="616829" y="1187779"/>
                </a:lnTo>
                <a:lnTo>
                  <a:pt x="570158" y="1179068"/>
                </a:lnTo>
                <a:lnTo>
                  <a:pt x="524131" y="1167347"/>
                </a:lnTo>
                <a:lnTo>
                  <a:pt x="478952" y="1152604"/>
                </a:lnTo>
                <a:lnTo>
                  <a:pt x="434823" y="1134823"/>
                </a:lnTo>
                <a:lnTo>
                  <a:pt x="391947" y="1113990"/>
                </a:lnTo>
                <a:lnTo>
                  <a:pt x="350528" y="1090093"/>
                </a:lnTo>
                <a:lnTo>
                  <a:pt x="310769" y="1063116"/>
                </a:lnTo>
                <a:lnTo>
                  <a:pt x="373127" y="1008633"/>
                </a:lnTo>
                <a:lnTo>
                  <a:pt x="246252" y="1008633"/>
                </a:lnTo>
                <a:lnTo>
                  <a:pt x="212540" y="973081"/>
                </a:lnTo>
                <a:lnTo>
                  <a:pt x="182736" y="935822"/>
                </a:lnTo>
                <a:lnTo>
                  <a:pt x="156842" y="897066"/>
                </a:lnTo>
                <a:lnTo>
                  <a:pt x="134860" y="857022"/>
                </a:lnTo>
                <a:lnTo>
                  <a:pt x="116792" y="815900"/>
                </a:lnTo>
                <a:lnTo>
                  <a:pt x="102639" y="773909"/>
                </a:lnTo>
                <a:lnTo>
                  <a:pt x="92404" y="731260"/>
                </a:lnTo>
                <a:lnTo>
                  <a:pt x="86088" y="688163"/>
                </a:lnTo>
                <a:lnTo>
                  <a:pt x="83692" y="644826"/>
                </a:lnTo>
                <a:lnTo>
                  <a:pt x="85220" y="601460"/>
                </a:lnTo>
                <a:lnTo>
                  <a:pt x="90673" y="558274"/>
                </a:lnTo>
                <a:lnTo>
                  <a:pt x="100052" y="515478"/>
                </a:lnTo>
                <a:lnTo>
                  <a:pt x="113359" y="473282"/>
                </a:lnTo>
                <a:lnTo>
                  <a:pt x="130597" y="431896"/>
                </a:lnTo>
                <a:lnTo>
                  <a:pt x="151767" y="391528"/>
                </a:lnTo>
                <a:lnTo>
                  <a:pt x="176870" y="352389"/>
                </a:lnTo>
                <a:lnTo>
                  <a:pt x="205910" y="314689"/>
                </a:lnTo>
                <a:lnTo>
                  <a:pt x="238887" y="278637"/>
                </a:lnTo>
                <a:lnTo>
                  <a:pt x="273255" y="246676"/>
                </a:lnTo>
                <a:lnTo>
                  <a:pt x="309822" y="217528"/>
                </a:lnTo>
                <a:lnTo>
                  <a:pt x="348385" y="191210"/>
                </a:lnTo>
                <a:lnTo>
                  <a:pt x="388740" y="167734"/>
                </a:lnTo>
                <a:lnTo>
                  <a:pt x="430685" y="147115"/>
                </a:lnTo>
                <a:lnTo>
                  <a:pt x="474016" y="129366"/>
                </a:lnTo>
                <a:lnTo>
                  <a:pt x="518531" y="114502"/>
                </a:lnTo>
                <a:lnTo>
                  <a:pt x="564026" y="102536"/>
                </a:lnTo>
                <a:lnTo>
                  <a:pt x="610298" y="93481"/>
                </a:lnTo>
                <a:lnTo>
                  <a:pt x="657144" y="87354"/>
                </a:lnTo>
                <a:lnTo>
                  <a:pt x="704362" y="84165"/>
                </a:lnTo>
                <a:lnTo>
                  <a:pt x="1093084" y="83931"/>
                </a:lnTo>
                <a:lnTo>
                  <a:pt x="1072054" y="73430"/>
                </a:lnTo>
                <a:lnTo>
                  <a:pt x="1027617" y="54597"/>
                </a:lnTo>
                <a:lnTo>
                  <a:pt x="981570" y="38366"/>
                </a:lnTo>
                <a:lnTo>
                  <a:pt x="934037" y="24842"/>
                </a:lnTo>
                <a:lnTo>
                  <a:pt x="885142" y="14136"/>
                </a:lnTo>
                <a:lnTo>
                  <a:pt x="835008" y="6355"/>
                </a:lnTo>
                <a:lnTo>
                  <a:pt x="783759" y="1606"/>
                </a:lnTo>
                <a:lnTo>
                  <a:pt x="731519" y="0"/>
                </a:lnTo>
                <a:close/>
              </a:path>
              <a:path w="1463039" h="1280160">
                <a:moveTo>
                  <a:pt x="1329564" y="271525"/>
                </a:moveTo>
                <a:lnTo>
                  <a:pt x="1216787" y="271525"/>
                </a:lnTo>
                <a:lnTo>
                  <a:pt x="1250499" y="307078"/>
                </a:lnTo>
                <a:lnTo>
                  <a:pt x="1280303" y="344337"/>
                </a:lnTo>
                <a:lnTo>
                  <a:pt x="1306197" y="383093"/>
                </a:lnTo>
                <a:lnTo>
                  <a:pt x="1328179" y="423137"/>
                </a:lnTo>
                <a:lnTo>
                  <a:pt x="1346247" y="464259"/>
                </a:lnTo>
                <a:lnTo>
                  <a:pt x="1360400" y="506250"/>
                </a:lnTo>
                <a:lnTo>
                  <a:pt x="1370635" y="548899"/>
                </a:lnTo>
                <a:lnTo>
                  <a:pt x="1376951" y="591996"/>
                </a:lnTo>
                <a:lnTo>
                  <a:pt x="1379346" y="635333"/>
                </a:lnTo>
                <a:lnTo>
                  <a:pt x="1377819" y="678699"/>
                </a:lnTo>
                <a:lnTo>
                  <a:pt x="1372366" y="721885"/>
                </a:lnTo>
                <a:lnTo>
                  <a:pt x="1362987" y="764681"/>
                </a:lnTo>
                <a:lnTo>
                  <a:pt x="1349680" y="806877"/>
                </a:lnTo>
                <a:lnTo>
                  <a:pt x="1332442" y="848263"/>
                </a:lnTo>
                <a:lnTo>
                  <a:pt x="1311272" y="888631"/>
                </a:lnTo>
                <a:lnTo>
                  <a:pt x="1286169" y="927770"/>
                </a:lnTo>
                <a:lnTo>
                  <a:pt x="1257129" y="965470"/>
                </a:lnTo>
                <a:lnTo>
                  <a:pt x="1224152" y="1001521"/>
                </a:lnTo>
                <a:lnTo>
                  <a:pt x="1189784" y="1033483"/>
                </a:lnTo>
                <a:lnTo>
                  <a:pt x="1153217" y="1062631"/>
                </a:lnTo>
                <a:lnTo>
                  <a:pt x="1114654" y="1088949"/>
                </a:lnTo>
                <a:lnTo>
                  <a:pt x="1074299" y="1112425"/>
                </a:lnTo>
                <a:lnTo>
                  <a:pt x="1032354" y="1133044"/>
                </a:lnTo>
                <a:lnTo>
                  <a:pt x="989023" y="1150793"/>
                </a:lnTo>
                <a:lnTo>
                  <a:pt x="944508" y="1165657"/>
                </a:lnTo>
                <a:lnTo>
                  <a:pt x="899013" y="1177623"/>
                </a:lnTo>
                <a:lnTo>
                  <a:pt x="852741" y="1186678"/>
                </a:lnTo>
                <a:lnTo>
                  <a:pt x="805895" y="1192805"/>
                </a:lnTo>
                <a:lnTo>
                  <a:pt x="758677" y="1195994"/>
                </a:lnTo>
                <a:lnTo>
                  <a:pt x="711292" y="1196228"/>
                </a:lnTo>
                <a:lnTo>
                  <a:pt x="1093084" y="1196228"/>
                </a:lnTo>
                <a:lnTo>
                  <a:pt x="1155602" y="1161697"/>
                </a:lnTo>
                <a:lnTo>
                  <a:pt x="1194465" y="1135713"/>
                </a:lnTo>
                <a:lnTo>
                  <a:pt x="1231224" y="1107562"/>
                </a:lnTo>
                <a:lnTo>
                  <a:pt x="1265753" y="1077352"/>
                </a:lnTo>
                <a:lnTo>
                  <a:pt x="1297929" y="1045190"/>
                </a:lnTo>
                <a:lnTo>
                  <a:pt x="1327629" y="1011186"/>
                </a:lnTo>
                <a:lnTo>
                  <a:pt x="1354727" y="975447"/>
                </a:lnTo>
                <a:lnTo>
                  <a:pt x="1379102" y="938082"/>
                </a:lnTo>
                <a:lnTo>
                  <a:pt x="1400628" y="899199"/>
                </a:lnTo>
                <a:lnTo>
                  <a:pt x="1419182" y="858906"/>
                </a:lnTo>
                <a:lnTo>
                  <a:pt x="1434641" y="817311"/>
                </a:lnTo>
                <a:lnTo>
                  <a:pt x="1446879" y="774523"/>
                </a:lnTo>
                <a:lnTo>
                  <a:pt x="1455775" y="730649"/>
                </a:lnTo>
                <a:lnTo>
                  <a:pt x="1461203" y="685799"/>
                </a:lnTo>
                <a:lnTo>
                  <a:pt x="1463039" y="640079"/>
                </a:lnTo>
                <a:lnTo>
                  <a:pt x="1461203" y="594360"/>
                </a:lnTo>
                <a:lnTo>
                  <a:pt x="1455775" y="549510"/>
                </a:lnTo>
                <a:lnTo>
                  <a:pt x="1446879" y="505636"/>
                </a:lnTo>
                <a:lnTo>
                  <a:pt x="1434641" y="462848"/>
                </a:lnTo>
                <a:lnTo>
                  <a:pt x="1419182" y="421253"/>
                </a:lnTo>
                <a:lnTo>
                  <a:pt x="1400628" y="380960"/>
                </a:lnTo>
                <a:lnTo>
                  <a:pt x="1379102" y="342077"/>
                </a:lnTo>
                <a:lnTo>
                  <a:pt x="1354727" y="304712"/>
                </a:lnTo>
                <a:lnTo>
                  <a:pt x="1329564" y="271525"/>
                </a:lnTo>
                <a:close/>
              </a:path>
              <a:path w="1463039" h="1280160">
                <a:moveTo>
                  <a:pt x="1093084" y="83931"/>
                </a:moveTo>
                <a:lnTo>
                  <a:pt x="751747" y="83931"/>
                </a:lnTo>
                <a:lnTo>
                  <a:pt x="799098" y="86665"/>
                </a:lnTo>
                <a:lnTo>
                  <a:pt x="846210" y="92380"/>
                </a:lnTo>
                <a:lnTo>
                  <a:pt x="892881" y="101091"/>
                </a:lnTo>
                <a:lnTo>
                  <a:pt x="938908" y="112812"/>
                </a:lnTo>
                <a:lnTo>
                  <a:pt x="984087" y="127555"/>
                </a:lnTo>
                <a:lnTo>
                  <a:pt x="1028216" y="145336"/>
                </a:lnTo>
                <a:lnTo>
                  <a:pt x="1071092" y="166169"/>
                </a:lnTo>
                <a:lnTo>
                  <a:pt x="1112511" y="190066"/>
                </a:lnTo>
                <a:lnTo>
                  <a:pt x="1152270" y="217042"/>
                </a:lnTo>
                <a:lnTo>
                  <a:pt x="246252" y="1008633"/>
                </a:lnTo>
                <a:lnTo>
                  <a:pt x="373127" y="1008633"/>
                </a:lnTo>
                <a:lnTo>
                  <a:pt x="1216787" y="271525"/>
                </a:lnTo>
                <a:lnTo>
                  <a:pt x="1329564" y="271525"/>
                </a:lnTo>
                <a:lnTo>
                  <a:pt x="1327629" y="268973"/>
                </a:lnTo>
                <a:lnTo>
                  <a:pt x="1297929" y="234969"/>
                </a:lnTo>
                <a:lnTo>
                  <a:pt x="1265753" y="202807"/>
                </a:lnTo>
                <a:lnTo>
                  <a:pt x="1231224" y="172597"/>
                </a:lnTo>
                <a:lnTo>
                  <a:pt x="1194465" y="144446"/>
                </a:lnTo>
                <a:lnTo>
                  <a:pt x="1155602" y="118462"/>
                </a:lnTo>
                <a:lnTo>
                  <a:pt x="1114757" y="94754"/>
                </a:lnTo>
                <a:lnTo>
                  <a:pt x="1093084" y="83931"/>
                </a:lnTo>
                <a:close/>
              </a:path>
            </a:pathLst>
          </a:custGeom>
          <a:solidFill>
            <a:srgbClr val="44C0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67800" y="3933444"/>
            <a:ext cx="1463040" cy="1280160"/>
          </a:xfrm>
          <a:custGeom>
            <a:avLst/>
            <a:gdLst/>
            <a:ahLst/>
            <a:cxnLst/>
            <a:rect l="l" t="t" r="r" b="b"/>
            <a:pathLst>
              <a:path w="1463040" h="1280160">
                <a:moveTo>
                  <a:pt x="731520" y="0"/>
                </a:moveTo>
                <a:lnTo>
                  <a:pt x="679280" y="1606"/>
                </a:lnTo>
                <a:lnTo>
                  <a:pt x="628031" y="6355"/>
                </a:lnTo>
                <a:lnTo>
                  <a:pt x="577897" y="14136"/>
                </a:lnTo>
                <a:lnTo>
                  <a:pt x="529002" y="24842"/>
                </a:lnTo>
                <a:lnTo>
                  <a:pt x="481469" y="38366"/>
                </a:lnTo>
                <a:lnTo>
                  <a:pt x="435422" y="54597"/>
                </a:lnTo>
                <a:lnTo>
                  <a:pt x="390985" y="73430"/>
                </a:lnTo>
                <a:lnTo>
                  <a:pt x="348282" y="94754"/>
                </a:lnTo>
                <a:lnTo>
                  <a:pt x="307437" y="118462"/>
                </a:lnTo>
                <a:lnTo>
                  <a:pt x="268574" y="144446"/>
                </a:lnTo>
                <a:lnTo>
                  <a:pt x="231815" y="172597"/>
                </a:lnTo>
                <a:lnTo>
                  <a:pt x="197286" y="202807"/>
                </a:lnTo>
                <a:lnTo>
                  <a:pt x="165110" y="234969"/>
                </a:lnTo>
                <a:lnTo>
                  <a:pt x="135410" y="268973"/>
                </a:lnTo>
                <a:lnTo>
                  <a:pt x="108312" y="304712"/>
                </a:lnTo>
                <a:lnTo>
                  <a:pt x="83937" y="342077"/>
                </a:lnTo>
                <a:lnTo>
                  <a:pt x="62411" y="380960"/>
                </a:lnTo>
                <a:lnTo>
                  <a:pt x="43857" y="421253"/>
                </a:lnTo>
                <a:lnTo>
                  <a:pt x="28398" y="462848"/>
                </a:lnTo>
                <a:lnTo>
                  <a:pt x="16160" y="505636"/>
                </a:lnTo>
                <a:lnTo>
                  <a:pt x="7264" y="549510"/>
                </a:lnTo>
                <a:lnTo>
                  <a:pt x="1836" y="594360"/>
                </a:lnTo>
                <a:lnTo>
                  <a:pt x="0" y="640079"/>
                </a:lnTo>
                <a:lnTo>
                  <a:pt x="1836" y="685799"/>
                </a:lnTo>
                <a:lnTo>
                  <a:pt x="7264" y="730649"/>
                </a:lnTo>
                <a:lnTo>
                  <a:pt x="16160" y="774523"/>
                </a:lnTo>
                <a:lnTo>
                  <a:pt x="28398" y="817311"/>
                </a:lnTo>
                <a:lnTo>
                  <a:pt x="43857" y="858906"/>
                </a:lnTo>
                <a:lnTo>
                  <a:pt x="62411" y="899199"/>
                </a:lnTo>
                <a:lnTo>
                  <a:pt x="83937" y="938082"/>
                </a:lnTo>
                <a:lnTo>
                  <a:pt x="108312" y="975447"/>
                </a:lnTo>
                <a:lnTo>
                  <a:pt x="135410" y="1011186"/>
                </a:lnTo>
                <a:lnTo>
                  <a:pt x="165110" y="1045190"/>
                </a:lnTo>
                <a:lnTo>
                  <a:pt x="197286" y="1077352"/>
                </a:lnTo>
                <a:lnTo>
                  <a:pt x="231815" y="1107562"/>
                </a:lnTo>
                <a:lnTo>
                  <a:pt x="268574" y="1135713"/>
                </a:lnTo>
                <a:lnTo>
                  <a:pt x="307437" y="1161697"/>
                </a:lnTo>
                <a:lnTo>
                  <a:pt x="348282" y="1185405"/>
                </a:lnTo>
                <a:lnTo>
                  <a:pt x="390985" y="1206729"/>
                </a:lnTo>
                <a:lnTo>
                  <a:pt x="435422" y="1225562"/>
                </a:lnTo>
                <a:lnTo>
                  <a:pt x="481469" y="1241793"/>
                </a:lnTo>
                <a:lnTo>
                  <a:pt x="529002" y="1255317"/>
                </a:lnTo>
                <a:lnTo>
                  <a:pt x="577897" y="1266023"/>
                </a:lnTo>
                <a:lnTo>
                  <a:pt x="628031" y="1273804"/>
                </a:lnTo>
                <a:lnTo>
                  <a:pt x="679280" y="1278553"/>
                </a:lnTo>
                <a:lnTo>
                  <a:pt x="731520" y="1280159"/>
                </a:lnTo>
                <a:lnTo>
                  <a:pt x="783759" y="1278553"/>
                </a:lnTo>
                <a:lnTo>
                  <a:pt x="835008" y="1273804"/>
                </a:lnTo>
                <a:lnTo>
                  <a:pt x="885142" y="1266023"/>
                </a:lnTo>
                <a:lnTo>
                  <a:pt x="934037" y="1255317"/>
                </a:lnTo>
                <a:lnTo>
                  <a:pt x="981570" y="1241793"/>
                </a:lnTo>
                <a:lnTo>
                  <a:pt x="1027617" y="1225562"/>
                </a:lnTo>
                <a:lnTo>
                  <a:pt x="1072054" y="1206729"/>
                </a:lnTo>
                <a:lnTo>
                  <a:pt x="1114757" y="1185405"/>
                </a:lnTo>
                <a:lnTo>
                  <a:pt x="1142505" y="1169299"/>
                </a:lnTo>
                <a:lnTo>
                  <a:pt x="750914" y="1169299"/>
                </a:lnTo>
                <a:lnTo>
                  <a:pt x="703197" y="1169029"/>
                </a:lnTo>
                <a:lnTo>
                  <a:pt x="655538" y="1165634"/>
                </a:lnTo>
                <a:lnTo>
                  <a:pt x="608161" y="1159092"/>
                </a:lnTo>
                <a:lnTo>
                  <a:pt x="561290" y="1149381"/>
                </a:lnTo>
                <a:lnTo>
                  <a:pt x="515150" y="1136482"/>
                </a:lnTo>
                <a:lnTo>
                  <a:pt x="469966" y="1120373"/>
                </a:lnTo>
                <a:lnTo>
                  <a:pt x="425962" y="1101032"/>
                </a:lnTo>
                <a:lnTo>
                  <a:pt x="383362" y="1078440"/>
                </a:lnTo>
                <a:lnTo>
                  <a:pt x="342392" y="1052575"/>
                </a:lnTo>
                <a:lnTo>
                  <a:pt x="424218" y="981201"/>
                </a:lnTo>
                <a:lnTo>
                  <a:pt x="256667" y="981201"/>
                </a:lnTo>
                <a:lnTo>
                  <a:pt x="223002" y="943916"/>
                </a:lnTo>
                <a:lnTo>
                  <a:pt x="193735" y="904810"/>
                </a:lnTo>
                <a:lnTo>
                  <a:pt x="168868" y="864137"/>
                </a:lnTo>
                <a:lnTo>
                  <a:pt x="148405" y="822150"/>
                </a:lnTo>
                <a:lnTo>
                  <a:pt x="132350" y="779103"/>
                </a:lnTo>
                <a:lnTo>
                  <a:pt x="120705" y="735251"/>
                </a:lnTo>
                <a:lnTo>
                  <a:pt x="113476" y="690847"/>
                </a:lnTo>
                <a:lnTo>
                  <a:pt x="110664" y="646144"/>
                </a:lnTo>
                <a:lnTo>
                  <a:pt x="112274" y="601396"/>
                </a:lnTo>
                <a:lnTo>
                  <a:pt x="118310" y="556858"/>
                </a:lnTo>
                <a:lnTo>
                  <a:pt x="128774" y="512782"/>
                </a:lnTo>
                <a:lnTo>
                  <a:pt x="143670" y="469423"/>
                </a:lnTo>
                <a:lnTo>
                  <a:pt x="163002" y="427035"/>
                </a:lnTo>
                <a:lnTo>
                  <a:pt x="186774" y="385870"/>
                </a:lnTo>
                <a:lnTo>
                  <a:pt x="214989" y="346184"/>
                </a:lnTo>
                <a:lnTo>
                  <a:pt x="247650" y="308228"/>
                </a:lnTo>
                <a:lnTo>
                  <a:pt x="281182" y="275494"/>
                </a:lnTo>
                <a:lnTo>
                  <a:pt x="317127" y="245654"/>
                </a:lnTo>
                <a:lnTo>
                  <a:pt x="355259" y="218732"/>
                </a:lnTo>
                <a:lnTo>
                  <a:pt x="395354" y="194746"/>
                </a:lnTo>
                <a:lnTo>
                  <a:pt x="437187" y="173720"/>
                </a:lnTo>
                <a:lnTo>
                  <a:pt x="480535" y="155672"/>
                </a:lnTo>
                <a:lnTo>
                  <a:pt x="525172" y="140625"/>
                </a:lnTo>
                <a:lnTo>
                  <a:pt x="570874" y="128600"/>
                </a:lnTo>
                <a:lnTo>
                  <a:pt x="617416" y="119616"/>
                </a:lnTo>
                <a:lnTo>
                  <a:pt x="664575" y="113696"/>
                </a:lnTo>
                <a:lnTo>
                  <a:pt x="712125" y="110860"/>
                </a:lnTo>
                <a:lnTo>
                  <a:pt x="1142505" y="110860"/>
                </a:lnTo>
                <a:lnTo>
                  <a:pt x="1114757" y="94754"/>
                </a:lnTo>
                <a:lnTo>
                  <a:pt x="1072054" y="73430"/>
                </a:lnTo>
                <a:lnTo>
                  <a:pt x="1027617" y="54597"/>
                </a:lnTo>
                <a:lnTo>
                  <a:pt x="981570" y="38366"/>
                </a:lnTo>
                <a:lnTo>
                  <a:pt x="934037" y="24842"/>
                </a:lnTo>
                <a:lnTo>
                  <a:pt x="885142" y="14136"/>
                </a:lnTo>
                <a:lnTo>
                  <a:pt x="835008" y="6355"/>
                </a:lnTo>
                <a:lnTo>
                  <a:pt x="783759" y="1606"/>
                </a:lnTo>
                <a:lnTo>
                  <a:pt x="731520" y="0"/>
                </a:lnTo>
                <a:close/>
              </a:path>
              <a:path w="1463040" h="1280160">
                <a:moveTo>
                  <a:pt x="1350364" y="298957"/>
                </a:moveTo>
                <a:lnTo>
                  <a:pt x="1206373" y="298957"/>
                </a:lnTo>
                <a:lnTo>
                  <a:pt x="1240037" y="336243"/>
                </a:lnTo>
                <a:lnTo>
                  <a:pt x="1269304" y="375349"/>
                </a:lnTo>
                <a:lnTo>
                  <a:pt x="1294171" y="416022"/>
                </a:lnTo>
                <a:lnTo>
                  <a:pt x="1314634" y="458009"/>
                </a:lnTo>
                <a:lnTo>
                  <a:pt x="1330689" y="501056"/>
                </a:lnTo>
                <a:lnTo>
                  <a:pt x="1342334" y="544908"/>
                </a:lnTo>
                <a:lnTo>
                  <a:pt x="1349563" y="589312"/>
                </a:lnTo>
                <a:lnTo>
                  <a:pt x="1352375" y="634015"/>
                </a:lnTo>
                <a:lnTo>
                  <a:pt x="1350765" y="678763"/>
                </a:lnTo>
                <a:lnTo>
                  <a:pt x="1344729" y="723301"/>
                </a:lnTo>
                <a:lnTo>
                  <a:pt x="1334265" y="767377"/>
                </a:lnTo>
                <a:lnTo>
                  <a:pt x="1319369" y="810736"/>
                </a:lnTo>
                <a:lnTo>
                  <a:pt x="1300037" y="853124"/>
                </a:lnTo>
                <a:lnTo>
                  <a:pt x="1276265" y="894289"/>
                </a:lnTo>
                <a:lnTo>
                  <a:pt x="1248050" y="933975"/>
                </a:lnTo>
                <a:lnTo>
                  <a:pt x="1215390" y="971930"/>
                </a:lnTo>
                <a:lnTo>
                  <a:pt x="1181857" y="1004665"/>
                </a:lnTo>
                <a:lnTo>
                  <a:pt x="1145912" y="1034505"/>
                </a:lnTo>
                <a:lnTo>
                  <a:pt x="1107780" y="1061427"/>
                </a:lnTo>
                <a:lnTo>
                  <a:pt x="1067685" y="1085413"/>
                </a:lnTo>
                <a:lnTo>
                  <a:pt x="1025852" y="1106439"/>
                </a:lnTo>
                <a:lnTo>
                  <a:pt x="982504" y="1124487"/>
                </a:lnTo>
                <a:lnTo>
                  <a:pt x="937867" y="1139534"/>
                </a:lnTo>
                <a:lnTo>
                  <a:pt x="892165" y="1151559"/>
                </a:lnTo>
                <a:lnTo>
                  <a:pt x="845623" y="1160543"/>
                </a:lnTo>
                <a:lnTo>
                  <a:pt x="798464" y="1166463"/>
                </a:lnTo>
                <a:lnTo>
                  <a:pt x="750914" y="1169299"/>
                </a:lnTo>
                <a:lnTo>
                  <a:pt x="1142505" y="1169299"/>
                </a:lnTo>
                <a:lnTo>
                  <a:pt x="1194465" y="1135713"/>
                </a:lnTo>
                <a:lnTo>
                  <a:pt x="1231224" y="1107562"/>
                </a:lnTo>
                <a:lnTo>
                  <a:pt x="1265753" y="1077352"/>
                </a:lnTo>
                <a:lnTo>
                  <a:pt x="1297929" y="1045190"/>
                </a:lnTo>
                <a:lnTo>
                  <a:pt x="1327629" y="1011186"/>
                </a:lnTo>
                <a:lnTo>
                  <a:pt x="1354727" y="975447"/>
                </a:lnTo>
                <a:lnTo>
                  <a:pt x="1379102" y="938082"/>
                </a:lnTo>
                <a:lnTo>
                  <a:pt x="1400628" y="899199"/>
                </a:lnTo>
                <a:lnTo>
                  <a:pt x="1419182" y="858906"/>
                </a:lnTo>
                <a:lnTo>
                  <a:pt x="1434641" y="817311"/>
                </a:lnTo>
                <a:lnTo>
                  <a:pt x="1446879" y="774523"/>
                </a:lnTo>
                <a:lnTo>
                  <a:pt x="1455775" y="730649"/>
                </a:lnTo>
                <a:lnTo>
                  <a:pt x="1461203" y="685799"/>
                </a:lnTo>
                <a:lnTo>
                  <a:pt x="1463040" y="640079"/>
                </a:lnTo>
                <a:lnTo>
                  <a:pt x="1461203" y="594360"/>
                </a:lnTo>
                <a:lnTo>
                  <a:pt x="1455775" y="549510"/>
                </a:lnTo>
                <a:lnTo>
                  <a:pt x="1446879" y="505636"/>
                </a:lnTo>
                <a:lnTo>
                  <a:pt x="1434641" y="462848"/>
                </a:lnTo>
                <a:lnTo>
                  <a:pt x="1419182" y="421253"/>
                </a:lnTo>
                <a:lnTo>
                  <a:pt x="1400628" y="380960"/>
                </a:lnTo>
                <a:lnTo>
                  <a:pt x="1379102" y="342077"/>
                </a:lnTo>
                <a:lnTo>
                  <a:pt x="1354727" y="304712"/>
                </a:lnTo>
                <a:lnTo>
                  <a:pt x="1350364" y="298957"/>
                </a:lnTo>
                <a:close/>
              </a:path>
              <a:path w="1463040" h="1280160">
                <a:moveTo>
                  <a:pt x="1142505" y="110860"/>
                </a:moveTo>
                <a:lnTo>
                  <a:pt x="712125" y="110860"/>
                </a:lnTo>
                <a:lnTo>
                  <a:pt x="759842" y="111130"/>
                </a:lnTo>
                <a:lnTo>
                  <a:pt x="807501" y="114525"/>
                </a:lnTo>
                <a:lnTo>
                  <a:pt x="854878" y="121067"/>
                </a:lnTo>
                <a:lnTo>
                  <a:pt x="901749" y="130778"/>
                </a:lnTo>
                <a:lnTo>
                  <a:pt x="947889" y="143677"/>
                </a:lnTo>
                <a:lnTo>
                  <a:pt x="993073" y="159786"/>
                </a:lnTo>
                <a:lnTo>
                  <a:pt x="1037077" y="179127"/>
                </a:lnTo>
                <a:lnTo>
                  <a:pt x="1079677" y="201719"/>
                </a:lnTo>
                <a:lnTo>
                  <a:pt x="1120648" y="227583"/>
                </a:lnTo>
                <a:lnTo>
                  <a:pt x="256667" y="981201"/>
                </a:lnTo>
                <a:lnTo>
                  <a:pt x="424218" y="981201"/>
                </a:lnTo>
                <a:lnTo>
                  <a:pt x="1206373" y="298957"/>
                </a:lnTo>
                <a:lnTo>
                  <a:pt x="1350364" y="298957"/>
                </a:lnTo>
                <a:lnTo>
                  <a:pt x="1327629" y="268973"/>
                </a:lnTo>
                <a:lnTo>
                  <a:pt x="1297929" y="234969"/>
                </a:lnTo>
                <a:lnTo>
                  <a:pt x="1265753" y="202807"/>
                </a:lnTo>
                <a:lnTo>
                  <a:pt x="1231224" y="172597"/>
                </a:lnTo>
                <a:lnTo>
                  <a:pt x="1194465" y="144446"/>
                </a:lnTo>
                <a:lnTo>
                  <a:pt x="1155602" y="118462"/>
                </a:lnTo>
                <a:lnTo>
                  <a:pt x="1142505" y="110860"/>
                </a:lnTo>
                <a:close/>
              </a:path>
            </a:pathLst>
          </a:custGeom>
          <a:solidFill>
            <a:srgbClr val="306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255390" y="242697"/>
            <a:ext cx="6223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Common </a:t>
            </a:r>
            <a:r>
              <a:rPr spc="-45" dirty="0"/>
              <a:t>Agile </a:t>
            </a:r>
            <a:r>
              <a:rPr spc="-50" dirty="0"/>
              <a:t>Misconceptions</a:t>
            </a:r>
            <a:r>
              <a:rPr spc="-405" dirty="0"/>
              <a:t> </a:t>
            </a:r>
            <a:r>
              <a:rPr spc="-45" dirty="0"/>
              <a:t>Revisited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3627" y="1713475"/>
            <a:ext cx="1424262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solidFill>
                  <a:srgbClr val="56555A"/>
                </a:solidFill>
                <a:latin typeface="Arial"/>
                <a:cs typeface="Arial"/>
              </a:rPr>
              <a:t>Required P</a:t>
            </a:r>
            <a:r>
              <a:rPr sz="2000" dirty="0">
                <a:solidFill>
                  <a:srgbClr val="56555A"/>
                </a:solidFill>
                <a:latin typeface="Arial"/>
                <a:cs typeface="Arial"/>
              </a:rPr>
              <a:t>lanning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93256" y="1424977"/>
            <a:ext cx="1152101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0" dirty="0">
                <a:solidFill>
                  <a:srgbClr val="56555A"/>
                </a:solidFill>
                <a:latin typeface="Arial"/>
                <a:cs typeface="Arial"/>
              </a:rPr>
              <a:t>Test</a:t>
            </a:r>
            <a:r>
              <a:rPr b="1" spc="-114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56555A"/>
                </a:solidFill>
                <a:latin typeface="Arial"/>
                <a:cs typeface="Arial"/>
              </a:rPr>
              <a:t>as</a:t>
            </a:r>
            <a:r>
              <a:rPr lang="en-US" b="1" dirty="0">
                <a:solidFill>
                  <a:srgbClr val="56555A"/>
                </a:solidFill>
                <a:latin typeface="Arial"/>
                <a:cs typeface="Arial"/>
              </a:rPr>
              <a:t> works are ready</a:t>
            </a:r>
            <a:endParaRPr b="1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511028" y="1505456"/>
            <a:ext cx="1216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56555A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pr</a:t>
            </a:r>
            <a:r>
              <a:rPr sz="1800" spc="-15" dirty="0">
                <a:solidFill>
                  <a:srgbClr val="56555A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ac</a:t>
            </a:r>
            <a:r>
              <a:rPr sz="1800" spc="-15" dirty="0">
                <a:solidFill>
                  <a:srgbClr val="56555A"/>
                </a:solidFill>
                <a:latin typeface="Arial"/>
                <a:cs typeface="Arial"/>
              </a:rPr>
              <a:t>h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694162" y="1881486"/>
            <a:ext cx="7950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6555A"/>
                </a:solidFill>
                <a:latin typeface="Arial"/>
                <a:cs typeface="Arial"/>
              </a:rPr>
              <a:t>(</a:t>
            </a:r>
            <a:r>
              <a:rPr sz="1800" spc="-10" dirty="0">
                <a:solidFill>
                  <a:srgbClr val="56555A"/>
                </a:solidFill>
                <a:latin typeface="Arial"/>
                <a:cs typeface="Arial"/>
              </a:rPr>
              <a:t>h</a:t>
            </a:r>
            <a:r>
              <a:rPr sz="1800" spc="-30" dirty="0">
                <a:solidFill>
                  <a:srgbClr val="56555A"/>
                </a:solidFill>
                <a:latin typeface="Arial"/>
                <a:cs typeface="Arial"/>
              </a:rPr>
              <a:t>y</a:t>
            </a:r>
            <a:r>
              <a:rPr sz="1800" spc="-10" dirty="0">
                <a:solidFill>
                  <a:srgbClr val="56555A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56555A"/>
                </a:solidFill>
                <a:latin typeface="Arial"/>
                <a:cs typeface="Arial"/>
              </a:rPr>
              <a:t>ri</a:t>
            </a:r>
            <a:r>
              <a:rPr sz="1800" spc="-15" dirty="0">
                <a:solidFill>
                  <a:srgbClr val="56555A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56555A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3108" y="2401823"/>
            <a:ext cx="1463040" cy="1280160"/>
          </a:xfrm>
          <a:custGeom>
            <a:avLst/>
            <a:gdLst/>
            <a:ahLst/>
            <a:cxnLst/>
            <a:rect l="l" t="t" r="r" b="b"/>
            <a:pathLst>
              <a:path w="1463039" h="1280160">
                <a:moveTo>
                  <a:pt x="731520" y="0"/>
                </a:moveTo>
                <a:lnTo>
                  <a:pt x="679277" y="1606"/>
                </a:lnTo>
                <a:lnTo>
                  <a:pt x="628025" y="6355"/>
                </a:lnTo>
                <a:lnTo>
                  <a:pt x="577889" y="14136"/>
                </a:lnTo>
                <a:lnTo>
                  <a:pt x="528993" y="24842"/>
                </a:lnTo>
                <a:lnTo>
                  <a:pt x="481458" y="38366"/>
                </a:lnTo>
                <a:lnTo>
                  <a:pt x="435411" y="54597"/>
                </a:lnTo>
                <a:lnTo>
                  <a:pt x="390974" y="73430"/>
                </a:lnTo>
                <a:lnTo>
                  <a:pt x="348271" y="94754"/>
                </a:lnTo>
                <a:lnTo>
                  <a:pt x="307426" y="118462"/>
                </a:lnTo>
                <a:lnTo>
                  <a:pt x="268563" y="144446"/>
                </a:lnTo>
                <a:lnTo>
                  <a:pt x="231805" y="172597"/>
                </a:lnTo>
                <a:lnTo>
                  <a:pt x="197277" y="202807"/>
                </a:lnTo>
                <a:lnTo>
                  <a:pt x="165102" y="234969"/>
                </a:lnTo>
                <a:lnTo>
                  <a:pt x="135403" y="268973"/>
                </a:lnTo>
                <a:lnTo>
                  <a:pt x="108306" y="304712"/>
                </a:lnTo>
                <a:lnTo>
                  <a:pt x="83932" y="342077"/>
                </a:lnTo>
                <a:lnTo>
                  <a:pt x="62407" y="380960"/>
                </a:lnTo>
                <a:lnTo>
                  <a:pt x="43854" y="421253"/>
                </a:lnTo>
                <a:lnTo>
                  <a:pt x="28396" y="462848"/>
                </a:lnTo>
                <a:lnTo>
                  <a:pt x="16158" y="505636"/>
                </a:lnTo>
                <a:lnTo>
                  <a:pt x="7264" y="549510"/>
                </a:lnTo>
                <a:lnTo>
                  <a:pt x="1836" y="594360"/>
                </a:lnTo>
                <a:lnTo>
                  <a:pt x="0" y="640079"/>
                </a:lnTo>
                <a:lnTo>
                  <a:pt x="1836" y="685799"/>
                </a:lnTo>
                <a:lnTo>
                  <a:pt x="7264" y="730649"/>
                </a:lnTo>
                <a:lnTo>
                  <a:pt x="16158" y="774523"/>
                </a:lnTo>
                <a:lnTo>
                  <a:pt x="28396" y="817311"/>
                </a:lnTo>
                <a:lnTo>
                  <a:pt x="43854" y="858906"/>
                </a:lnTo>
                <a:lnTo>
                  <a:pt x="62407" y="899199"/>
                </a:lnTo>
                <a:lnTo>
                  <a:pt x="83932" y="938082"/>
                </a:lnTo>
                <a:lnTo>
                  <a:pt x="108306" y="975447"/>
                </a:lnTo>
                <a:lnTo>
                  <a:pt x="135403" y="1011186"/>
                </a:lnTo>
                <a:lnTo>
                  <a:pt x="165102" y="1045190"/>
                </a:lnTo>
                <a:lnTo>
                  <a:pt x="197277" y="1077352"/>
                </a:lnTo>
                <a:lnTo>
                  <a:pt x="231805" y="1107562"/>
                </a:lnTo>
                <a:lnTo>
                  <a:pt x="268563" y="1135713"/>
                </a:lnTo>
                <a:lnTo>
                  <a:pt x="307426" y="1161697"/>
                </a:lnTo>
                <a:lnTo>
                  <a:pt x="348271" y="1185405"/>
                </a:lnTo>
                <a:lnTo>
                  <a:pt x="390974" y="1206729"/>
                </a:lnTo>
                <a:lnTo>
                  <a:pt x="435411" y="1225562"/>
                </a:lnTo>
                <a:lnTo>
                  <a:pt x="481458" y="1241793"/>
                </a:lnTo>
                <a:lnTo>
                  <a:pt x="528993" y="1255317"/>
                </a:lnTo>
                <a:lnTo>
                  <a:pt x="577889" y="1266023"/>
                </a:lnTo>
                <a:lnTo>
                  <a:pt x="628025" y="1273804"/>
                </a:lnTo>
                <a:lnTo>
                  <a:pt x="679277" y="1278553"/>
                </a:lnTo>
                <a:lnTo>
                  <a:pt x="731520" y="1280159"/>
                </a:lnTo>
                <a:lnTo>
                  <a:pt x="783759" y="1278553"/>
                </a:lnTo>
                <a:lnTo>
                  <a:pt x="835008" y="1273804"/>
                </a:lnTo>
                <a:lnTo>
                  <a:pt x="885142" y="1266023"/>
                </a:lnTo>
                <a:lnTo>
                  <a:pt x="934037" y="1255317"/>
                </a:lnTo>
                <a:lnTo>
                  <a:pt x="981570" y="1241793"/>
                </a:lnTo>
                <a:lnTo>
                  <a:pt x="1027617" y="1225562"/>
                </a:lnTo>
                <a:lnTo>
                  <a:pt x="1072054" y="1206729"/>
                </a:lnTo>
                <a:lnTo>
                  <a:pt x="1076838" y="1204340"/>
                </a:lnTo>
                <a:lnTo>
                  <a:pt x="731520" y="1204340"/>
                </a:lnTo>
                <a:lnTo>
                  <a:pt x="680274" y="1202643"/>
                </a:lnTo>
                <a:lnTo>
                  <a:pt x="630107" y="1197634"/>
                </a:lnTo>
                <a:lnTo>
                  <a:pt x="581165" y="1189439"/>
                </a:lnTo>
                <a:lnTo>
                  <a:pt x="533593" y="1178184"/>
                </a:lnTo>
                <a:lnTo>
                  <a:pt x="487537" y="1163993"/>
                </a:lnTo>
                <a:lnTo>
                  <a:pt x="443143" y="1146993"/>
                </a:lnTo>
                <a:lnTo>
                  <a:pt x="400556" y="1127308"/>
                </a:lnTo>
                <a:lnTo>
                  <a:pt x="359923" y="1105064"/>
                </a:lnTo>
                <a:lnTo>
                  <a:pt x="321389" y="1080387"/>
                </a:lnTo>
                <a:lnTo>
                  <a:pt x="285100" y="1053401"/>
                </a:lnTo>
                <a:lnTo>
                  <a:pt x="251201" y="1024232"/>
                </a:lnTo>
                <a:lnTo>
                  <a:pt x="219839" y="993007"/>
                </a:lnTo>
                <a:lnTo>
                  <a:pt x="191160" y="959849"/>
                </a:lnTo>
                <a:lnTo>
                  <a:pt x="165308" y="924884"/>
                </a:lnTo>
                <a:lnTo>
                  <a:pt x="142431" y="888238"/>
                </a:lnTo>
                <a:lnTo>
                  <a:pt x="122673" y="850037"/>
                </a:lnTo>
                <a:lnTo>
                  <a:pt x="106180" y="810404"/>
                </a:lnTo>
                <a:lnTo>
                  <a:pt x="93099" y="769467"/>
                </a:lnTo>
                <a:lnTo>
                  <a:pt x="83575" y="727351"/>
                </a:lnTo>
                <a:lnTo>
                  <a:pt x="77753" y="684179"/>
                </a:lnTo>
                <a:lnTo>
                  <a:pt x="75780" y="640079"/>
                </a:lnTo>
                <a:lnTo>
                  <a:pt x="77753" y="595980"/>
                </a:lnTo>
                <a:lnTo>
                  <a:pt x="83575" y="552808"/>
                </a:lnTo>
                <a:lnTo>
                  <a:pt x="93099" y="510692"/>
                </a:lnTo>
                <a:lnTo>
                  <a:pt x="106180" y="469755"/>
                </a:lnTo>
                <a:lnTo>
                  <a:pt x="122673" y="430122"/>
                </a:lnTo>
                <a:lnTo>
                  <a:pt x="142431" y="391921"/>
                </a:lnTo>
                <a:lnTo>
                  <a:pt x="165308" y="355275"/>
                </a:lnTo>
                <a:lnTo>
                  <a:pt x="191160" y="320310"/>
                </a:lnTo>
                <a:lnTo>
                  <a:pt x="219839" y="287152"/>
                </a:lnTo>
                <a:lnTo>
                  <a:pt x="251201" y="255927"/>
                </a:lnTo>
                <a:lnTo>
                  <a:pt x="285100" y="226758"/>
                </a:lnTo>
                <a:lnTo>
                  <a:pt x="321389" y="199772"/>
                </a:lnTo>
                <a:lnTo>
                  <a:pt x="359923" y="175095"/>
                </a:lnTo>
                <a:lnTo>
                  <a:pt x="400556" y="152851"/>
                </a:lnTo>
                <a:lnTo>
                  <a:pt x="443143" y="133166"/>
                </a:lnTo>
                <a:lnTo>
                  <a:pt x="487537" y="116166"/>
                </a:lnTo>
                <a:lnTo>
                  <a:pt x="533593" y="101975"/>
                </a:lnTo>
                <a:lnTo>
                  <a:pt x="581165" y="90720"/>
                </a:lnTo>
                <a:lnTo>
                  <a:pt x="630107" y="82525"/>
                </a:lnTo>
                <a:lnTo>
                  <a:pt x="680274" y="77516"/>
                </a:lnTo>
                <a:lnTo>
                  <a:pt x="731520" y="75818"/>
                </a:lnTo>
                <a:lnTo>
                  <a:pt x="1076838" y="75818"/>
                </a:lnTo>
                <a:lnTo>
                  <a:pt x="1072054" y="73430"/>
                </a:lnTo>
                <a:lnTo>
                  <a:pt x="1027617" y="54597"/>
                </a:lnTo>
                <a:lnTo>
                  <a:pt x="981570" y="38366"/>
                </a:lnTo>
                <a:lnTo>
                  <a:pt x="934037" y="24842"/>
                </a:lnTo>
                <a:lnTo>
                  <a:pt x="885142" y="14136"/>
                </a:lnTo>
                <a:lnTo>
                  <a:pt x="835008" y="6355"/>
                </a:lnTo>
                <a:lnTo>
                  <a:pt x="783759" y="1606"/>
                </a:lnTo>
                <a:lnTo>
                  <a:pt x="731520" y="0"/>
                </a:lnTo>
                <a:close/>
              </a:path>
              <a:path w="1463039" h="1280160">
                <a:moveTo>
                  <a:pt x="1076838" y="75818"/>
                </a:moveTo>
                <a:lnTo>
                  <a:pt x="731520" y="75818"/>
                </a:lnTo>
                <a:lnTo>
                  <a:pt x="782771" y="77516"/>
                </a:lnTo>
                <a:lnTo>
                  <a:pt x="832943" y="82525"/>
                </a:lnTo>
                <a:lnTo>
                  <a:pt x="881888" y="90720"/>
                </a:lnTo>
                <a:lnTo>
                  <a:pt x="929461" y="101975"/>
                </a:lnTo>
                <a:lnTo>
                  <a:pt x="975518" y="116166"/>
                </a:lnTo>
                <a:lnTo>
                  <a:pt x="1019911" y="133166"/>
                </a:lnTo>
                <a:lnTo>
                  <a:pt x="1062496" y="152851"/>
                </a:lnTo>
                <a:lnTo>
                  <a:pt x="1103126" y="175095"/>
                </a:lnTo>
                <a:lnTo>
                  <a:pt x="1141657" y="199772"/>
                </a:lnTo>
                <a:lnTo>
                  <a:pt x="1177942" y="226758"/>
                </a:lnTo>
                <a:lnTo>
                  <a:pt x="1211835" y="255927"/>
                </a:lnTo>
                <a:lnTo>
                  <a:pt x="1243193" y="287152"/>
                </a:lnTo>
                <a:lnTo>
                  <a:pt x="1271867" y="320310"/>
                </a:lnTo>
                <a:lnTo>
                  <a:pt x="1297714" y="355275"/>
                </a:lnTo>
                <a:lnTo>
                  <a:pt x="1320587" y="391921"/>
                </a:lnTo>
                <a:lnTo>
                  <a:pt x="1340340" y="430122"/>
                </a:lnTo>
                <a:lnTo>
                  <a:pt x="1356829" y="469755"/>
                </a:lnTo>
                <a:lnTo>
                  <a:pt x="1369907" y="510692"/>
                </a:lnTo>
                <a:lnTo>
                  <a:pt x="1379428" y="552808"/>
                </a:lnTo>
                <a:lnTo>
                  <a:pt x="1385248" y="595980"/>
                </a:lnTo>
                <a:lnTo>
                  <a:pt x="1387221" y="640079"/>
                </a:lnTo>
                <a:lnTo>
                  <a:pt x="1385248" y="684179"/>
                </a:lnTo>
                <a:lnTo>
                  <a:pt x="1379428" y="727351"/>
                </a:lnTo>
                <a:lnTo>
                  <a:pt x="1369907" y="769467"/>
                </a:lnTo>
                <a:lnTo>
                  <a:pt x="1356829" y="810404"/>
                </a:lnTo>
                <a:lnTo>
                  <a:pt x="1340340" y="850037"/>
                </a:lnTo>
                <a:lnTo>
                  <a:pt x="1320587" y="888238"/>
                </a:lnTo>
                <a:lnTo>
                  <a:pt x="1297714" y="924884"/>
                </a:lnTo>
                <a:lnTo>
                  <a:pt x="1271867" y="959849"/>
                </a:lnTo>
                <a:lnTo>
                  <a:pt x="1243193" y="993007"/>
                </a:lnTo>
                <a:lnTo>
                  <a:pt x="1211835" y="1024232"/>
                </a:lnTo>
                <a:lnTo>
                  <a:pt x="1177942" y="1053401"/>
                </a:lnTo>
                <a:lnTo>
                  <a:pt x="1141657" y="1080387"/>
                </a:lnTo>
                <a:lnTo>
                  <a:pt x="1103126" y="1105064"/>
                </a:lnTo>
                <a:lnTo>
                  <a:pt x="1062496" y="1127308"/>
                </a:lnTo>
                <a:lnTo>
                  <a:pt x="1019911" y="1146993"/>
                </a:lnTo>
                <a:lnTo>
                  <a:pt x="975518" y="1163993"/>
                </a:lnTo>
                <a:lnTo>
                  <a:pt x="929461" y="1178184"/>
                </a:lnTo>
                <a:lnTo>
                  <a:pt x="881888" y="1189439"/>
                </a:lnTo>
                <a:lnTo>
                  <a:pt x="832943" y="1197634"/>
                </a:lnTo>
                <a:lnTo>
                  <a:pt x="782771" y="1202643"/>
                </a:lnTo>
                <a:lnTo>
                  <a:pt x="731520" y="1204340"/>
                </a:lnTo>
                <a:lnTo>
                  <a:pt x="1076838" y="1204340"/>
                </a:lnTo>
                <a:lnTo>
                  <a:pt x="1114757" y="1185405"/>
                </a:lnTo>
                <a:lnTo>
                  <a:pt x="1155602" y="1161697"/>
                </a:lnTo>
                <a:lnTo>
                  <a:pt x="1194465" y="1135713"/>
                </a:lnTo>
                <a:lnTo>
                  <a:pt x="1231224" y="1107562"/>
                </a:lnTo>
                <a:lnTo>
                  <a:pt x="1265753" y="1077352"/>
                </a:lnTo>
                <a:lnTo>
                  <a:pt x="1297929" y="1045190"/>
                </a:lnTo>
                <a:lnTo>
                  <a:pt x="1327629" y="1011186"/>
                </a:lnTo>
                <a:lnTo>
                  <a:pt x="1354727" y="975447"/>
                </a:lnTo>
                <a:lnTo>
                  <a:pt x="1379102" y="938082"/>
                </a:lnTo>
                <a:lnTo>
                  <a:pt x="1400628" y="899199"/>
                </a:lnTo>
                <a:lnTo>
                  <a:pt x="1419182" y="858906"/>
                </a:lnTo>
                <a:lnTo>
                  <a:pt x="1434641" y="817311"/>
                </a:lnTo>
                <a:lnTo>
                  <a:pt x="1446879" y="774523"/>
                </a:lnTo>
                <a:lnTo>
                  <a:pt x="1455775" y="730649"/>
                </a:lnTo>
                <a:lnTo>
                  <a:pt x="1461203" y="685799"/>
                </a:lnTo>
                <a:lnTo>
                  <a:pt x="1463040" y="640079"/>
                </a:lnTo>
                <a:lnTo>
                  <a:pt x="1461203" y="594360"/>
                </a:lnTo>
                <a:lnTo>
                  <a:pt x="1455775" y="549510"/>
                </a:lnTo>
                <a:lnTo>
                  <a:pt x="1446879" y="505636"/>
                </a:lnTo>
                <a:lnTo>
                  <a:pt x="1434641" y="462848"/>
                </a:lnTo>
                <a:lnTo>
                  <a:pt x="1419182" y="421253"/>
                </a:lnTo>
                <a:lnTo>
                  <a:pt x="1400628" y="380960"/>
                </a:lnTo>
                <a:lnTo>
                  <a:pt x="1379102" y="342077"/>
                </a:lnTo>
                <a:lnTo>
                  <a:pt x="1354727" y="304712"/>
                </a:lnTo>
                <a:lnTo>
                  <a:pt x="1327629" y="268973"/>
                </a:lnTo>
                <a:lnTo>
                  <a:pt x="1297929" y="234969"/>
                </a:lnTo>
                <a:lnTo>
                  <a:pt x="1265753" y="202807"/>
                </a:lnTo>
                <a:lnTo>
                  <a:pt x="1231224" y="172597"/>
                </a:lnTo>
                <a:lnTo>
                  <a:pt x="1194465" y="144446"/>
                </a:lnTo>
                <a:lnTo>
                  <a:pt x="1155602" y="118462"/>
                </a:lnTo>
                <a:lnTo>
                  <a:pt x="1114757" y="94754"/>
                </a:lnTo>
                <a:lnTo>
                  <a:pt x="1076838" y="75818"/>
                </a:lnTo>
                <a:close/>
              </a:path>
            </a:pathLst>
          </a:custGeom>
          <a:solidFill>
            <a:srgbClr val="4BC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1791" y="2714244"/>
            <a:ext cx="12481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3973" y="3074887"/>
            <a:ext cx="1167384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48158" y="3614819"/>
            <a:ext cx="886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rgbClr val="56555A"/>
                </a:solidFill>
                <a:latin typeface="Arial"/>
                <a:cs typeface="Arial"/>
              </a:rPr>
              <a:t>Efficient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889504" y="2415539"/>
            <a:ext cx="1463040" cy="1280160"/>
          </a:xfrm>
          <a:custGeom>
            <a:avLst/>
            <a:gdLst/>
            <a:ahLst/>
            <a:cxnLst/>
            <a:rect l="l" t="t" r="r" b="b"/>
            <a:pathLst>
              <a:path w="1463039" h="1280160">
                <a:moveTo>
                  <a:pt x="731519" y="0"/>
                </a:moveTo>
                <a:lnTo>
                  <a:pt x="679280" y="1606"/>
                </a:lnTo>
                <a:lnTo>
                  <a:pt x="628031" y="6355"/>
                </a:lnTo>
                <a:lnTo>
                  <a:pt x="577897" y="14136"/>
                </a:lnTo>
                <a:lnTo>
                  <a:pt x="529002" y="24842"/>
                </a:lnTo>
                <a:lnTo>
                  <a:pt x="481469" y="38366"/>
                </a:lnTo>
                <a:lnTo>
                  <a:pt x="435422" y="54597"/>
                </a:lnTo>
                <a:lnTo>
                  <a:pt x="390985" y="73430"/>
                </a:lnTo>
                <a:lnTo>
                  <a:pt x="348282" y="94754"/>
                </a:lnTo>
                <a:lnTo>
                  <a:pt x="307437" y="118462"/>
                </a:lnTo>
                <a:lnTo>
                  <a:pt x="268574" y="144446"/>
                </a:lnTo>
                <a:lnTo>
                  <a:pt x="231815" y="172597"/>
                </a:lnTo>
                <a:lnTo>
                  <a:pt x="197286" y="202807"/>
                </a:lnTo>
                <a:lnTo>
                  <a:pt x="165110" y="234969"/>
                </a:lnTo>
                <a:lnTo>
                  <a:pt x="135410" y="268973"/>
                </a:lnTo>
                <a:lnTo>
                  <a:pt x="108312" y="304712"/>
                </a:lnTo>
                <a:lnTo>
                  <a:pt x="83937" y="342077"/>
                </a:lnTo>
                <a:lnTo>
                  <a:pt x="62411" y="380960"/>
                </a:lnTo>
                <a:lnTo>
                  <a:pt x="43857" y="421253"/>
                </a:lnTo>
                <a:lnTo>
                  <a:pt x="28398" y="462848"/>
                </a:lnTo>
                <a:lnTo>
                  <a:pt x="16160" y="505636"/>
                </a:lnTo>
                <a:lnTo>
                  <a:pt x="7264" y="549510"/>
                </a:lnTo>
                <a:lnTo>
                  <a:pt x="1836" y="594360"/>
                </a:lnTo>
                <a:lnTo>
                  <a:pt x="0" y="640080"/>
                </a:lnTo>
                <a:lnTo>
                  <a:pt x="1836" y="685799"/>
                </a:lnTo>
                <a:lnTo>
                  <a:pt x="7264" y="730649"/>
                </a:lnTo>
                <a:lnTo>
                  <a:pt x="16160" y="774523"/>
                </a:lnTo>
                <a:lnTo>
                  <a:pt x="28398" y="817311"/>
                </a:lnTo>
                <a:lnTo>
                  <a:pt x="43857" y="858906"/>
                </a:lnTo>
                <a:lnTo>
                  <a:pt x="62411" y="899199"/>
                </a:lnTo>
                <a:lnTo>
                  <a:pt x="83937" y="938082"/>
                </a:lnTo>
                <a:lnTo>
                  <a:pt x="108312" y="975447"/>
                </a:lnTo>
                <a:lnTo>
                  <a:pt x="135410" y="1011186"/>
                </a:lnTo>
                <a:lnTo>
                  <a:pt x="165110" y="1045190"/>
                </a:lnTo>
                <a:lnTo>
                  <a:pt x="197286" y="1077352"/>
                </a:lnTo>
                <a:lnTo>
                  <a:pt x="231815" y="1107562"/>
                </a:lnTo>
                <a:lnTo>
                  <a:pt x="268574" y="1135713"/>
                </a:lnTo>
                <a:lnTo>
                  <a:pt x="307437" y="1161697"/>
                </a:lnTo>
                <a:lnTo>
                  <a:pt x="348282" y="1185405"/>
                </a:lnTo>
                <a:lnTo>
                  <a:pt x="390985" y="1206729"/>
                </a:lnTo>
                <a:lnTo>
                  <a:pt x="435422" y="1225562"/>
                </a:lnTo>
                <a:lnTo>
                  <a:pt x="481469" y="1241793"/>
                </a:lnTo>
                <a:lnTo>
                  <a:pt x="529002" y="1255317"/>
                </a:lnTo>
                <a:lnTo>
                  <a:pt x="577897" y="1266023"/>
                </a:lnTo>
                <a:lnTo>
                  <a:pt x="628031" y="1273804"/>
                </a:lnTo>
                <a:lnTo>
                  <a:pt x="679280" y="1278553"/>
                </a:lnTo>
                <a:lnTo>
                  <a:pt x="731519" y="1280160"/>
                </a:lnTo>
                <a:lnTo>
                  <a:pt x="783759" y="1278553"/>
                </a:lnTo>
                <a:lnTo>
                  <a:pt x="835008" y="1273804"/>
                </a:lnTo>
                <a:lnTo>
                  <a:pt x="885142" y="1266023"/>
                </a:lnTo>
                <a:lnTo>
                  <a:pt x="934037" y="1255317"/>
                </a:lnTo>
                <a:lnTo>
                  <a:pt x="981570" y="1241793"/>
                </a:lnTo>
                <a:lnTo>
                  <a:pt x="1027617" y="1225562"/>
                </a:lnTo>
                <a:lnTo>
                  <a:pt x="1072054" y="1206729"/>
                </a:lnTo>
                <a:lnTo>
                  <a:pt x="1076838" y="1204341"/>
                </a:lnTo>
                <a:lnTo>
                  <a:pt x="731519" y="1204341"/>
                </a:lnTo>
                <a:lnTo>
                  <a:pt x="680268" y="1202643"/>
                </a:lnTo>
                <a:lnTo>
                  <a:pt x="630096" y="1197634"/>
                </a:lnTo>
                <a:lnTo>
                  <a:pt x="581151" y="1189439"/>
                </a:lnTo>
                <a:lnTo>
                  <a:pt x="533578" y="1178184"/>
                </a:lnTo>
                <a:lnTo>
                  <a:pt x="487521" y="1163993"/>
                </a:lnTo>
                <a:lnTo>
                  <a:pt x="443128" y="1146993"/>
                </a:lnTo>
                <a:lnTo>
                  <a:pt x="400543" y="1127308"/>
                </a:lnTo>
                <a:lnTo>
                  <a:pt x="359913" y="1105064"/>
                </a:lnTo>
                <a:lnTo>
                  <a:pt x="321382" y="1080387"/>
                </a:lnTo>
                <a:lnTo>
                  <a:pt x="285097" y="1053401"/>
                </a:lnTo>
                <a:lnTo>
                  <a:pt x="251204" y="1024232"/>
                </a:lnTo>
                <a:lnTo>
                  <a:pt x="219846" y="993007"/>
                </a:lnTo>
                <a:lnTo>
                  <a:pt x="191172" y="959849"/>
                </a:lnTo>
                <a:lnTo>
                  <a:pt x="165325" y="924884"/>
                </a:lnTo>
                <a:lnTo>
                  <a:pt x="142452" y="888238"/>
                </a:lnTo>
                <a:lnTo>
                  <a:pt x="122699" y="850037"/>
                </a:lnTo>
                <a:lnTo>
                  <a:pt x="106210" y="810404"/>
                </a:lnTo>
                <a:lnTo>
                  <a:pt x="93132" y="769467"/>
                </a:lnTo>
                <a:lnTo>
                  <a:pt x="83611" y="727351"/>
                </a:lnTo>
                <a:lnTo>
                  <a:pt x="77791" y="684179"/>
                </a:lnTo>
                <a:lnTo>
                  <a:pt x="75818" y="640080"/>
                </a:lnTo>
                <a:lnTo>
                  <a:pt x="77791" y="595980"/>
                </a:lnTo>
                <a:lnTo>
                  <a:pt x="83611" y="552808"/>
                </a:lnTo>
                <a:lnTo>
                  <a:pt x="93132" y="510692"/>
                </a:lnTo>
                <a:lnTo>
                  <a:pt x="106210" y="469755"/>
                </a:lnTo>
                <a:lnTo>
                  <a:pt x="122699" y="430122"/>
                </a:lnTo>
                <a:lnTo>
                  <a:pt x="142452" y="391921"/>
                </a:lnTo>
                <a:lnTo>
                  <a:pt x="165325" y="355275"/>
                </a:lnTo>
                <a:lnTo>
                  <a:pt x="191172" y="320310"/>
                </a:lnTo>
                <a:lnTo>
                  <a:pt x="219846" y="287152"/>
                </a:lnTo>
                <a:lnTo>
                  <a:pt x="251204" y="255927"/>
                </a:lnTo>
                <a:lnTo>
                  <a:pt x="285097" y="226758"/>
                </a:lnTo>
                <a:lnTo>
                  <a:pt x="321382" y="199772"/>
                </a:lnTo>
                <a:lnTo>
                  <a:pt x="359913" y="175095"/>
                </a:lnTo>
                <a:lnTo>
                  <a:pt x="400543" y="152851"/>
                </a:lnTo>
                <a:lnTo>
                  <a:pt x="443128" y="133166"/>
                </a:lnTo>
                <a:lnTo>
                  <a:pt x="487521" y="116166"/>
                </a:lnTo>
                <a:lnTo>
                  <a:pt x="533578" y="101975"/>
                </a:lnTo>
                <a:lnTo>
                  <a:pt x="581151" y="90720"/>
                </a:lnTo>
                <a:lnTo>
                  <a:pt x="630096" y="82525"/>
                </a:lnTo>
                <a:lnTo>
                  <a:pt x="680268" y="77516"/>
                </a:lnTo>
                <a:lnTo>
                  <a:pt x="731519" y="75819"/>
                </a:lnTo>
                <a:lnTo>
                  <a:pt x="1076838" y="75819"/>
                </a:lnTo>
                <a:lnTo>
                  <a:pt x="1072054" y="73430"/>
                </a:lnTo>
                <a:lnTo>
                  <a:pt x="1027617" y="54597"/>
                </a:lnTo>
                <a:lnTo>
                  <a:pt x="981570" y="38366"/>
                </a:lnTo>
                <a:lnTo>
                  <a:pt x="934037" y="24842"/>
                </a:lnTo>
                <a:lnTo>
                  <a:pt x="885142" y="14136"/>
                </a:lnTo>
                <a:lnTo>
                  <a:pt x="835008" y="6355"/>
                </a:lnTo>
                <a:lnTo>
                  <a:pt x="783759" y="1606"/>
                </a:lnTo>
                <a:lnTo>
                  <a:pt x="731519" y="0"/>
                </a:lnTo>
                <a:close/>
              </a:path>
              <a:path w="1463039" h="1280160">
                <a:moveTo>
                  <a:pt x="1076838" y="75819"/>
                </a:moveTo>
                <a:lnTo>
                  <a:pt x="731519" y="75819"/>
                </a:lnTo>
                <a:lnTo>
                  <a:pt x="782771" y="77516"/>
                </a:lnTo>
                <a:lnTo>
                  <a:pt x="832943" y="82525"/>
                </a:lnTo>
                <a:lnTo>
                  <a:pt x="881888" y="90720"/>
                </a:lnTo>
                <a:lnTo>
                  <a:pt x="929461" y="101975"/>
                </a:lnTo>
                <a:lnTo>
                  <a:pt x="975518" y="116166"/>
                </a:lnTo>
                <a:lnTo>
                  <a:pt x="1019911" y="133166"/>
                </a:lnTo>
                <a:lnTo>
                  <a:pt x="1062496" y="152851"/>
                </a:lnTo>
                <a:lnTo>
                  <a:pt x="1103126" y="175095"/>
                </a:lnTo>
                <a:lnTo>
                  <a:pt x="1141657" y="199772"/>
                </a:lnTo>
                <a:lnTo>
                  <a:pt x="1177942" y="226758"/>
                </a:lnTo>
                <a:lnTo>
                  <a:pt x="1211835" y="255927"/>
                </a:lnTo>
                <a:lnTo>
                  <a:pt x="1243193" y="287152"/>
                </a:lnTo>
                <a:lnTo>
                  <a:pt x="1271867" y="320310"/>
                </a:lnTo>
                <a:lnTo>
                  <a:pt x="1297714" y="355275"/>
                </a:lnTo>
                <a:lnTo>
                  <a:pt x="1320587" y="391921"/>
                </a:lnTo>
                <a:lnTo>
                  <a:pt x="1340340" y="430122"/>
                </a:lnTo>
                <a:lnTo>
                  <a:pt x="1356829" y="469755"/>
                </a:lnTo>
                <a:lnTo>
                  <a:pt x="1369907" y="510692"/>
                </a:lnTo>
                <a:lnTo>
                  <a:pt x="1379428" y="552808"/>
                </a:lnTo>
                <a:lnTo>
                  <a:pt x="1385248" y="595980"/>
                </a:lnTo>
                <a:lnTo>
                  <a:pt x="1387220" y="640080"/>
                </a:lnTo>
                <a:lnTo>
                  <a:pt x="1385248" y="684179"/>
                </a:lnTo>
                <a:lnTo>
                  <a:pt x="1379428" y="727351"/>
                </a:lnTo>
                <a:lnTo>
                  <a:pt x="1369907" y="769467"/>
                </a:lnTo>
                <a:lnTo>
                  <a:pt x="1356829" y="810404"/>
                </a:lnTo>
                <a:lnTo>
                  <a:pt x="1340340" y="850037"/>
                </a:lnTo>
                <a:lnTo>
                  <a:pt x="1320587" y="888238"/>
                </a:lnTo>
                <a:lnTo>
                  <a:pt x="1297714" y="924884"/>
                </a:lnTo>
                <a:lnTo>
                  <a:pt x="1271867" y="959849"/>
                </a:lnTo>
                <a:lnTo>
                  <a:pt x="1243193" y="993007"/>
                </a:lnTo>
                <a:lnTo>
                  <a:pt x="1211835" y="1024232"/>
                </a:lnTo>
                <a:lnTo>
                  <a:pt x="1177942" y="1053401"/>
                </a:lnTo>
                <a:lnTo>
                  <a:pt x="1141657" y="1080387"/>
                </a:lnTo>
                <a:lnTo>
                  <a:pt x="1103126" y="1105064"/>
                </a:lnTo>
                <a:lnTo>
                  <a:pt x="1062496" y="1127308"/>
                </a:lnTo>
                <a:lnTo>
                  <a:pt x="1019911" y="1146993"/>
                </a:lnTo>
                <a:lnTo>
                  <a:pt x="975518" y="1163993"/>
                </a:lnTo>
                <a:lnTo>
                  <a:pt x="929461" y="1178184"/>
                </a:lnTo>
                <a:lnTo>
                  <a:pt x="881888" y="1189439"/>
                </a:lnTo>
                <a:lnTo>
                  <a:pt x="832943" y="1197634"/>
                </a:lnTo>
                <a:lnTo>
                  <a:pt x="782771" y="1202643"/>
                </a:lnTo>
                <a:lnTo>
                  <a:pt x="731519" y="1204341"/>
                </a:lnTo>
                <a:lnTo>
                  <a:pt x="1076838" y="1204341"/>
                </a:lnTo>
                <a:lnTo>
                  <a:pt x="1114757" y="1185405"/>
                </a:lnTo>
                <a:lnTo>
                  <a:pt x="1155602" y="1161697"/>
                </a:lnTo>
                <a:lnTo>
                  <a:pt x="1194465" y="1135713"/>
                </a:lnTo>
                <a:lnTo>
                  <a:pt x="1231224" y="1107562"/>
                </a:lnTo>
                <a:lnTo>
                  <a:pt x="1265753" y="1077352"/>
                </a:lnTo>
                <a:lnTo>
                  <a:pt x="1297929" y="1045190"/>
                </a:lnTo>
                <a:lnTo>
                  <a:pt x="1327629" y="1011186"/>
                </a:lnTo>
                <a:lnTo>
                  <a:pt x="1354727" y="975447"/>
                </a:lnTo>
                <a:lnTo>
                  <a:pt x="1379102" y="938082"/>
                </a:lnTo>
                <a:lnTo>
                  <a:pt x="1400628" y="899199"/>
                </a:lnTo>
                <a:lnTo>
                  <a:pt x="1419182" y="858906"/>
                </a:lnTo>
                <a:lnTo>
                  <a:pt x="1434641" y="817311"/>
                </a:lnTo>
                <a:lnTo>
                  <a:pt x="1446879" y="774523"/>
                </a:lnTo>
                <a:lnTo>
                  <a:pt x="1455775" y="730649"/>
                </a:lnTo>
                <a:lnTo>
                  <a:pt x="1461203" y="685799"/>
                </a:lnTo>
                <a:lnTo>
                  <a:pt x="1463040" y="640080"/>
                </a:lnTo>
                <a:lnTo>
                  <a:pt x="1461203" y="594360"/>
                </a:lnTo>
                <a:lnTo>
                  <a:pt x="1455775" y="549510"/>
                </a:lnTo>
                <a:lnTo>
                  <a:pt x="1446879" y="505636"/>
                </a:lnTo>
                <a:lnTo>
                  <a:pt x="1434641" y="462848"/>
                </a:lnTo>
                <a:lnTo>
                  <a:pt x="1419182" y="421253"/>
                </a:lnTo>
                <a:lnTo>
                  <a:pt x="1400628" y="380960"/>
                </a:lnTo>
                <a:lnTo>
                  <a:pt x="1379102" y="342077"/>
                </a:lnTo>
                <a:lnTo>
                  <a:pt x="1354727" y="304712"/>
                </a:lnTo>
                <a:lnTo>
                  <a:pt x="1327629" y="268973"/>
                </a:lnTo>
                <a:lnTo>
                  <a:pt x="1297929" y="234969"/>
                </a:lnTo>
                <a:lnTo>
                  <a:pt x="1265753" y="202807"/>
                </a:lnTo>
                <a:lnTo>
                  <a:pt x="1231224" y="172597"/>
                </a:lnTo>
                <a:lnTo>
                  <a:pt x="1194465" y="144446"/>
                </a:lnTo>
                <a:lnTo>
                  <a:pt x="1155602" y="118462"/>
                </a:lnTo>
                <a:lnTo>
                  <a:pt x="1114757" y="94754"/>
                </a:lnTo>
                <a:lnTo>
                  <a:pt x="1076838" y="75819"/>
                </a:lnTo>
                <a:close/>
              </a:path>
            </a:pathLst>
          </a:custGeom>
          <a:solidFill>
            <a:srgbClr val="40B8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87340" y="2484120"/>
            <a:ext cx="1463040" cy="1280160"/>
          </a:xfrm>
          <a:custGeom>
            <a:avLst/>
            <a:gdLst/>
            <a:ahLst/>
            <a:cxnLst/>
            <a:rect l="l" t="t" r="r" b="b"/>
            <a:pathLst>
              <a:path w="1463040" h="1280160">
                <a:moveTo>
                  <a:pt x="731520" y="0"/>
                </a:moveTo>
                <a:lnTo>
                  <a:pt x="679280" y="1606"/>
                </a:lnTo>
                <a:lnTo>
                  <a:pt x="628031" y="6355"/>
                </a:lnTo>
                <a:lnTo>
                  <a:pt x="577897" y="14136"/>
                </a:lnTo>
                <a:lnTo>
                  <a:pt x="529002" y="24842"/>
                </a:lnTo>
                <a:lnTo>
                  <a:pt x="481469" y="38366"/>
                </a:lnTo>
                <a:lnTo>
                  <a:pt x="435422" y="54597"/>
                </a:lnTo>
                <a:lnTo>
                  <a:pt x="390985" y="73430"/>
                </a:lnTo>
                <a:lnTo>
                  <a:pt x="348282" y="94754"/>
                </a:lnTo>
                <a:lnTo>
                  <a:pt x="307437" y="118462"/>
                </a:lnTo>
                <a:lnTo>
                  <a:pt x="268574" y="144446"/>
                </a:lnTo>
                <a:lnTo>
                  <a:pt x="231815" y="172597"/>
                </a:lnTo>
                <a:lnTo>
                  <a:pt x="197286" y="202807"/>
                </a:lnTo>
                <a:lnTo>
                  <a:pt x="165110" y="234969"/>
                </a:lnTo>
                <a:lnTo>
                  <a:pt x="135410" y="268973"/>
                </a:lnTo>
                <a:lnTo>
                  <a:pt x="108312" y="304712"/>
                </a:lnTo>
                <a:lnTo>
                  <a:pt x="83937" y="342077"/>
                </a:lnTo>
                <a:lnTo>
                  <a:pt x="62411" y="380960"/>
                </a:lnTo>
                <a:lnTo>
                  <a:pt x="43857" y="421253"/>
                </a:lnTo>
                <a:lnTo>
                  <a:pt x="28398" y="462848"/>
                </a:lnTo>
                <a:lnTo>
                  <a:pt x="16160" y="505636"/>
                </a:lnTo>
                <a:lnTo>
                  <a:pt x="7264" y="549510"/>
                </a:lnTo>
                <a:lnTo>
                  <a:pt x="1836" y="594360"/>
                </a:lnTo>
                <a:lnTo>
                  <a:pt x="0" y="640079"/>
                </a:lnTo>
                <a:lnTo>
                  <a:pt x="1836" y="685799"/>
                </a:lnTo>
                <a:lnTo>
                  <a:pt x="7264" y="730649"/>
                </a:lnTo>
                <a:lnTo>
                  <a:pt x="16160" y="774523"/>
                </a:lnTo>
                <a:lnTo>
                  <a:pt x="28398" y="817311"/>
                </a:lnTo>
                <a:lnTo>
                  <a:pt x="43857" y="858906"/>
                </a:lnTo>
                <a:lnTo>
                  <a:pt x="62411" y="899199"/>
                </a:lnTo>
                <a:lnTo>
                  <a:pt x="83937" y="938082"/>
                </a:lnTo>
                <a:lnTo>
                  <a:pt x="108312" y="975447"/>
                </a:lnTo>
                <a:lnTo>
                  <a:pt x="135410" y="1011186"/>
                </a:lnTo>
                <a:lnTo>
                  <a:pt x="165110" y="1045190"/>
                </a:lnTo>
                <a:lnTo>
                  <a:pt x="197286" y="1077352"/>
                </a:lnTo>
                <a:lnTo>
                  <a:pt x="231815" y="1107562"/>
                </a:lnTo>
                <a:lnTo>
                  <a:pt x="268574" y="1135713"/>
                </a:lnTo>
                <a:lnTo>
                  <a:pt x="307437" y="1161697"/>
                </a:lnTo>
                <a:lnTo>
                  <a:pt x="348282" y="1185405"/>
                </a:lnTo>
                <a:lnTo>
                  <a:pt x="390985" y="1206729"/>
                </a:lnTo>
                <a:lnTo>
                  <a:pt x="435422" y="1225562"/>
                </a:lnTo>
                <a:lnTo>
                  <a:pt x="481469" y="1241793"/>
                </a:lnTo>
                <a:lnTo>
                  <a:pt x="529002" y="1255317"/>
                </a:lnTo>
                <a:lnTo>
                  <a:pt x="577897" y="1266023"/>
                </a:lnTo>
                <a:lnTo>
                  <a:pt x="628031" y="1273804"/>
                </a:lnTo>
                <a:lnTo>
                  <a:pt x="679280" y="1278553"/>
                </a:lnTo>
                <a:lnTo>
                  <a:pt x="731520" y="1280159"/>
                </a:lnTo>
                <a:lnTo>
                  <a:pt x="783759" y="1278553"/>
                </a:lnTo>
                <a:lnTo>
                  <a:pt x="835008" y="1273804"/>
                </a:lnTo>
                <a:lnTo>
                  <a:pt x="885142" y="1266023"/>
                </a:lnTo>
                <a:lnTo>
                  <a:pt x="934037" y="1255317"/>
                </a:lnTo>
                <a:lnTo>
                  <a:pt x="981570" y="1241793"/>
                </a:lnTo>
                <a:lnTo>
                  <a:pt x="1027617" y="1225562"/>
                </a:lnTo>
                <a:lnTo>
                  <a:pt x="1072054" y="1206729"/>
                </a:lnTo>
                <a:lnTo>
                  <a:pt x="1076838" y="1204340"/>
                </a:lnTo>
                <a:lnTo>
                  <a:pt x="731520" y="1204340"/>
                </a:lnTo>
                <a:lnTo>
                  <a:pt x="680268" y="1202643"/>
                </a:lnTo>
                <a:lnTo>
                  <a:pt x="630096" y="1197634"/>
                </a:lnTo>
                <a:lnTo>
                  <a:pt x="581151" y="1189439"/>
                </a:lnTo>
                <a:lnTo>
                  <a:pt x="533578" y="1178184"/>
                </a:lnTo>
                <a:lnTo>
                  <a:pt x="487521" y="1163993"/>
                </a:lnTo>
                <a:lnTo>
                  <a:pt x="443128" y="1146993"/>
                </a:lnTo>
                <a:lnTo>
                  <a:pt x="400543" y="1127308"/>
                </a:lnTo>
                <a:lnTo>
                  <a:pt x="359913" y="1105064"/>
                </a:lnTo>
                <a:lnTo>
                  <a:pt x="321382" y="1080387"/>
                </a:lnTo>
                <a:lnTo>
                  <a:pt x="285097" y="1053401"/>
                </a:lnTo>
                <a:lnTo>
                  <a:pt x="251204" y="1024232"/>
                </a:lnTo>
                <a:lnTo>
                  <a:pt x="219846" y="993007"/>
                </a:lnTo>
                <a:lnTo>
                  <a:pt x="191172" y="959849"/>
                </a:lnTo>
                <a:lnTo>
                  <a:pt x="165325" y="924884"/>
                </a:lnTo>
                <a:lnTo>
                  <a:pt x="142452" y="888238"/>
                </a:lnTo>
                <a:lnTo>
                  <a:pt x="122699" y="850037"/>
                </a:lnTo>
                <a:lnTo>
                  <a:pt x="106210" y="810404"/>
                </a:lnTo>
                <a:lnTo>
                  <a:pt x="93132" y="769467"/>
                </a:lnTo>
                <a:lnTo>
                  <a:pt x="83611" y="727351"/>
                </a:lnTo>
                <a:lnTo>
                  <a:pt x="77791" y="684179"/>
                </a:lnTo>
                <a:lnTo>
                  <a:pt x="75819" y="640079"/>
                </a:lnTo>
                <a:lnTo>
                  <a:pt x="77791" y="595980"/>
                </a:lnTo>
                <a:lnTo>
                  <a:pt x="83611" y="552808"/>
                </a:lnTo>
                <a:lnTo>
                  <a:pt x="93132" y="510692"/>
                </a:lnTo>
                <a:lnTo>
                  <a:pt x="106210" y="469755"/>
                </a:lnTo>
                <a:lnTo>
                  <a:pt x="122699" y="430122"/>
                </a:lnTo>
                <a:lnTo>
                  <a:pt x="142452" y="391921"/>
                </a:lnTo>
                <a:lnTo>
                  <a:pt x="165325" y="355275"/>
                </a:lnTo>
                <a:lnTo>
                  <a:pt x="191172" y="320310"/>
                </a:lnTo>
                <a:lnTo>
                  <a:pt x="219846" y="287152"/>
                </a:lnTo>
                <a:lnTo>
                  <a:pt x="251204" y="255927"/>
                </a:lnTo>
                <a:lnTo>
                  <a:pt x="285097" y="226758"/>
                </a:lnTo>
                <a:lnTo>
                  <a:pt x="321382" y="199772"/>
                </a:lnTo>
                <a:lnTo>
                  <a:pt x="359913" y="175095"/>
                </a:lnTo>
                <a:lnTo>
                  <a:pt x="400543" y="152851"/>
                </a:lnTo>
                <a:lnTo>
                  <a:pt x="443128" y="133166"/>
                </a:lnTo>
                <a:lnTo>
                  <a:pt x="487521" y="116166"/>
                </a:lnTo>
                <a:lnTo>
                  <a:pt x="533578" y="101975"/>
                </a:lnTo>
                <a:lnTo>
                  <a:pt x="581151" y="90720"/>
                </a:lnTo>
                <a:lnTo>
                  <a:pt x="630096" y="82525"/>
                </a:lnTo>
                <a:lnTo>
                  <a:pt x="680268" y="77516"/>
                </a:lnTo>
                <a:lnTo>
                  <a:pt x="731520" y="75818"/>
                </a:lnTo>
                <a:lnTo>
                  <a:pt x="1076838" y="75818"/>
                </a:lnTo>
                <a:lnTo>
                  <a:pt x="1072054" y="73430"/>
                </a:lnTo>
                <a:lnTo>
                  <a:pt x="1027617" y="54597"/>
                </a:lnTo>
                <a:lnTo>
                  <a:pt x="981570" y="38366"/>
                </a:lnTo>
                <a:lnTo>
                  <a:pt x="934037" y="24842"/>
                </a:lnTo>
                <a:lnTo>
                  <a:pt x="885142" y="14136"/>
                </a:lnTo>
                <a:lnTo>
                  <a:pt x="835008" y="6355"/>
                </a:lnTo>
                <a:lnTo>
                  <a:pt x="783759" y="1606"/>
                </a:lnTo>
                <a:lnTo>
                  <a:pt x="731520" y="0"/>
                </a:lnTo>
                <a:close/>
              </a:path>
              <a:path w="1463040" h="1280160">
                <a:moveTo>
                  <a:pt x="1076838" y="75818"/>
                </a:moveTo>
                <a:lnTo>
                  <a:pt x="731520" y="75818"/>
                </a:lnTo>
                <a:lnTo>
                  <a:pt x="782771" y="77516"/>
                </a:lnTo>
                <a:lnTo>
                  <a:pt x="832943" y="82525"/>
                </a:lnTo>
                <a:lnTo>
                  <a:pt x="881888" y="90720"/>
                </a:lnTo>
                <a:lnTo>
                  <a:pt x="929461" y="101975"/>
                </a:lnTo>
                <a:lnTo>
                  <a:pt x="975518" y="116166"/>
                </a:lnTo>
                <a:lnTo>
                  <a:pt x="1019911" y="133166"/>
                </a:lnTo>
                <a:lnTo>
                  <a:pt x="1062496" y="152851"/>
                </a:lnTo>
                <a:lnTo>
                  <a:pt x="1103126" y="175095"/>
                </a:lnTo>
                <a:lnTo>
                  <a:pt x="1141657" y="199772"/>
                </a:lnTo>
                <a:lnTo>
                  <a:pt x="1177942" y="226758"/>
                </a:lnTo>
                <a:lnTo>
                  <a:pt x="1211835" y="255927"/>
                </a:lnTo>
                <a:lnTo>
                  <a:pt x="1243193" y="287152"/>
                </a:lnTo>
                <a:lnTo>
                  <a:pt x="1271867" y="320310"/>
                </a:lnTo>
                <a:lnTo>
                  <a:pt x="1297714" y="355275"/>
                </a:lnTo>
                <a:lnTo>
                  <a:pt x="1320587" y="391921"/>
                </a:lnTo>
                <a:lnTo>
                  <a:pt x="1340340" y="430122"/>
                </a:lnTo>
                <a:lnTo>
                  <a:pt x="1356829" y="469755"/>
                </a:lnTo>
                <a:lnTo>
                  <a:pt x="1369907" y="510692"/>
                </a:lnTo>
                <a:lnTo>
                  <a:pt x="1379428" y="552808"/>
                </a:lnTo>
                <a:lnTo>
                  <a:pt x="1385248" y="595980"/>
                </a:lnTo>
                <a:lnTo>
                  <a:pt x="1387220" y="640079"/>
                </a:lnTo>
                <a:lnTo>
                  <a:pt x="1385248" y="684179"/>
                </a:lnTo>
                <a:lnTo>
                  <a:pt x="1379428" y="727351"/>
                </a:lnTo>
                <a:lnTo>
                  <a:pt x="1369907" y="769467"/>
                </a:lnTo>
                <a:lnTo>
                  <a:pt x="1356829" y="810404"/>
                </a:lnTo>
                <a:lnTo>
                  <a:pt x="1340340" y="850037"/>
                </a:lnTo>
                <a:lnTo>
                  <a:pt x="1320587" y="888238"/>
                </a:lnTo>
                <a:lnTo>
                  <a:pt x="1297714" y="924884"/>
                </a:lnTo>
                <a:lnTo>
                  <a:pt x="1271867" y="959849"/>
                </a:lnTo>
                <a:lnTo>
                  <a:pt x="1243193" y="993007"/>
                </a:lnTo>
                <a:lnTo>
                  <a:pt x="1211835" y="1024232"/>
                </a:lnTo>
                <a:lnTo>
                  <a:pt x="1177942" y="1053401"/>
                </a:lnTo>
                <a:lnTo>
                  <a:pt x="1141657" y="1080387"/>
                </a:lnTo>
                <a:lnTo>
                  <a:pt x="1103126" y="1105064"/>
                </a:lnTo>
                <a:lnTo>
                  <a:pt x="1062496" y="1127308"/>
                </a:lnTo>
                <a:lnTo>
                  <a:pt x="1019911" y="1146993"/>
                </a:lnTo>
                <a:lnTo>
                  <a:pt x="975518" y="1163993"/>
                </a:lnTo>
                <a:lnTo>
                  <a:pt x="929461" y="1178184"/>
                </a:lnTo>
                <a:lnTo>
                  <a:pt x="881888" y="1189439"/>
                </a:lnTo>
                <a:lnTo>
                  <a:pt x="832943" y="1197634"/>
                </a:lnTo>
                <a:lnTo>
                  <a:pt x="782771" y="1202643"/>
                </a:lnTo>
                <a:lnTo>
                  <a:pt x="731520" y="1204340"/>
                </a:lnTo>
                <a:lnTo>
                  <a:pt x="1076838" y="1204340"/>
                </a:lnTo>
                <a:lnTo>
                  <a:pt x="1114757" y="1185405"/>
                </a:lnTo>
                <a:lnTo>
                  <a:pt x="1155602" y="1161697"/>
                </a:lnTo>
                <a:lnTo>
                  <a:pt x="1194465" y="1135713"/>
                </a:lnTo>
                <a:lnTo>
                  <a:pt x="1231224" y="1107562"/>
                </a:lnTo>
                <a:lnTo>
                  <a:pt x="1265753" y="1077352"/>
                </a:lnTo>
                <a:lnTo>
                  <a:pt x="1297929" y="1045190"/>
                </a:lnTo>
                <a:lnTo>
                  <a:pt x="1327629" y="1011186"/>
                </a:lnTo>
                <a:lnTo>
                  <a:pt x="1354727" y="975447"/>
                </a:lnTo>
                <a:lnTo>
                  <a:pt x="1379102" y="938082"/>
                </a:lnTo>
                <a:lnTo>
                  <a:pt x="1400628" y="899199"/>
                </a:lnTo>
                <a:lnTo>
                  <a:pt x="1419182" y="858906"/>
                </a:lnTo>
                <a:lnTo>
                  <a:pt x="1434641" y="817311"/>
                </a:lnTo>
                <a:lnTo>
                  <a:pt x="1446879" y="774523"/>
                </a:lnTo>
                <a:lnTo>
                  <a:pt x="1455775" y="730649"/>
                </a:lnTo>
                <a:lnTo>
                  <a:pt x="1461203" y="685799"/>
                </a:lnTo>
                <a:lnTo>
                  <a:pt x="1463039" y="640079"/>
                </a:lnTo>
                <a:lnTo>
                  <a:pt x="1461203" y="594360"/>
                </a:lnTo>
                <a:lnTo>
                  <a:pt x="1455775" y="549510"/>
                </a:lnTo>
                <a:lnTo>
                  <a:pt x="1446879" y="505636"/>
                </a:lnTo>
                <a:lnTo>
                  <a:pt x="1434641" y="462848"/>
                </a:lnTo>
                <a:lnTo>
                  <a:pt x="1419182" y="421253"/>
                </a:lnTo>
                <a:lnTo>
                  <a:pt x="1400628" y="380960"/>
                </a:lnTo>
                <a:lnTo>
                  <a:pt x="1379102" y="342077"/>
                </a:lnTo>
                <a:lnTo>
                  <a:pt x="1354727" y="304712"/>
                </a:lnTo>
                <a:lnTo>
                  <a:pt x="1327629" y="268973"/>
                </a:lnTo>
                <a:lnTo>
                  <a:pt x="1297929" y="234969"/>
                </a:lnTo>
                <a:lnTo>
                  <a:pt x="1265753" y="202807"/>
                </a:lnTo>
                <a:lnTo>
                  <a:pt x="1231224" y="172597"/>
                </a:lnTo>
                <a:lnTo>
                  <a:pt x="1194465" y="144446"/>
                </a:lnTo>
                <a:lnTo>
                  <a:pt x="1155602" y="118462"/>
                </a:lnTo>
                <a:lnTo>
                  <a:pt x="1114757" y="94754"/>
                </a:lnTo>
                <a:lnTo>
                  <a:pt x="1076838" y="75818"/>
                </a:lnTo>
                <a:close/>
              </a:path>
            </a:pathLst>
          </a:custGeom>
          <a:solidFill>
            <a:srgbClr val="379A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76315" y="2618232"/>
            <a:ext cx="1171956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712967" y="2679319"/>
            <a:ext cx="825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Ch</a:t>
            </a:r>
            <a:r>
              <a:rPr sz="1800" spc="-15" dirty="0">
                <a:solidFill>
                  <a:srgbClr val="56555A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nge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730240" y="2865120"/>
            <a:ext cx="797052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83352" y="3112007"/>
            <a:ext cx="1290827" cy="513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538660" y="1431190"/>
            <a:ext cx="1207770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lang="en-US" sz="1800" dirty="0">
                <a:latin typeface="Arial"/>
                <a:cs typeface="Arial"/>
              </a:rPr>
              <a:t>Prioritizing the change request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679435" y="1557136"/>
            <a:ext cx="1445384" cy="696601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57150" marR="5080" indent="-45085">
              <a:lnSpc>
                <a:spcPct val="72900"/>
              </a:lnSpc>
              <a:spcBef>
                <a:spcPts val="685"/>
              </a:spcBef>
            </a:pPr>
            <a:r>
              <a:rPr lang="en-US" sz="1800" spc="-5" dirty="0">
                <a:solidFill>
                  <a:srgbClr val="56555A"/>
                </a:solidFill>
                <a:latin typeface="Arial"/>
                <a:cs typeface="Arial"/>
              </a:rPr>
              <a:t>D</a:t>
            </a:r>
            <a:r>
              <a:rPr sz="1800" spc="-15" dirty="0">
                <a:solidFill>
                  <a:srgbClr val="56555A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sci</a:t>
            </a:r>
            <a:r>
              <a:rPr sz="1800" spc="-15" dirty="0">
                <a:solidFill>
                  <a:srgbClr val="56555A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l</a:t>
            </a:r>
            <a:r>
              <a:rPr sz="1800" spc="-15" dirty="0">
                <a:solidFill>
                  <a:srgbClr val="56555A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n</a:t>
            </a:r>
            <a:r>
              <a:rPr sz="1800" spc="-15" dirty="0">
                <a:solidFill>
                  <a:srgbClr val="56555A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d</a:t>
            </a:r>
            <a:r>
              <a:rPr lang="en-US" sz="1800" spc="-5" dirty="0">
                <a:solidFill>
                  <a:srgbClr val="56555A"/>
                </a:solidFill>
                <a:latin typeface="Arial"/>
                <a:cs typeface="Arial"/>
              </a:rPr>
              <a:t> approach to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  practices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543811" y="4259579"/>
            <a:ext cx="1248156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680464" y="4322191"/>
            <a:ext cx="901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No</a:t>
            </a:r>
            <a:r>
              <a:rPr sz="1800" spc="-7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more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645920" y="4506467"/>
            <a:ext cx="978407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02608" y="4108703"/>
            <a:ext cx="1248156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55008" y="4355591"/>
            <a:ext cx="801624" cy="5135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748784" y="4355591"/>
            <a:ext cx="384048" cy="5135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773679" y="5457641"/>
            <a:ext cx="19565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rgbClr val="56555A"/>
                </a:solidFill>
                <a:latin typeface="Arial"/>
                <a:cs typeface="Arial"/>
              </a:rPr>
              <a:t>Bare minimum documentation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038600" y="4602479"/>
            <a:ext cx="1309115" cy="5135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851904" y="4104132"/>
            <a:ext cx="879348" cy="5135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37604" y="4351020"/>
            <a:ext cx="1107948" cy="5135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839711" y="4597908"/>
            <a:ext cx="839724" cy="5135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323831" y="4108703"/>
            <a:ext cx="1031748" cy="5135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180576" y="4355591"/>
            <a:ext cx="1310640" cy="51358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364980" y="4602479"/>
            <a:ext cx="879348" cy="51358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391177" y="5397880"/>
            <a:ext cx="112903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6555A"/>
                </a:solidFill>
                <a:latin typeface="Arial"/>
                <a:cs typeface="Arial"/>
              </a:rPr>
              <a:t>Emergent</a:t>
            </a:r>
            <a:r>
              <a:rPr lang="en-US" sz="2000" dirty="0">
                <a:solidFill>
                  <a:srgbClr val="56555A"/>
                </a:solidFill>
                <a:latin typeface="Arial"/>
                <a:cs typeface="Arial"/>
              </a:rPr>
              <a:t> Design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392936" y="3933444"/>
            <a:ext cx="1463040" cy="1280160"/>
          </a:xfrm>
          <a:custGeom>
            <a:avLst/>
            <a:gdLst/>
            <a:ahLst/>
            <a:cxnLst/>
            <a:rect l="l" t="t" r="r" b="b"/>
            <a:pathLst>
              <a:path w="1463039" h="1280160">
                <a:moveTo>
                  <a:pt x="731519" y="0"/>
                </a:moveTo>
                <a:lnTo>
                  <a:pt x="679280" y="1606"/>
                </a:lnTo>
                <a:lnTo>
                  <a:pt x="628031" y="6355"/>
                </a:lnTo>
                <a:lnTo>
                  <a:pt x="577897" y="14136"/>
                </a:lnTo>
                <a:lnTo>
                  <a:pt x="529002" y="24842"/>
                </a:lnTo>
                <a:lnTo>
                  <a:pt x="481469" y="38366"/>
                </a:lnTo>
                <a:lnTo>
                  <a:pt x="435422" y="54597"/>
                </a:lnTo>
                <a:lnTo>
                  <a:pt x="390985" y="73430"/>
                </a:lnTo>
                <a:lnTo>
                  <a:pt x="348282" y="94754"/>
                </a:lnTo>
                <a:lnTo>
                  <a:pt x="307437" y="118462"/>
                </a:lnTo>
                <a:lnTo>
                  <a:pt x="268574" y="144446"/>
                </a:lnTo>
                <a:lnTo>
                  <a:pt x="231815" y="172597"/>
                </a:lnTo>
                <a:lnTo>
                  <a:pt x="197286" y="202807"/>
                </a:lnTo>
                <a:lnTo>
                  <a:pt x="165110" y="234969"/>
                </a:lnTo>
                <a:lnTo>
                  <a:pt x="135410" y="268973"/>
                </a:lnTo>
                <a:lnTo>
                  <a:pt x="108312" y="304712"/>
                </a:lnTo>
                <a:lnTo>
                  <a:pt x="83937" y="342077"/>
                </a:lnTo>
                <a:lnTo>
                  <a:pt x="62411" y="380960"/>
                </a:lnTo>
                <a:lnTo>
                  <a:pt x="43857" y="421253"/>
                </a:lnTo>
                <a:lnTo>
                  <a:pt x="28398" y="462848"/>
                </a:lnTo>
                <a:lnTo>
                  <a:pt x="16160" y="505636"/>
                </a:lnTo>
                <a:lnTo>
                  <a:pt x="7264" y="549510"/>
                </a:lnTo>
                <a:lnTo>
                  <a:pt x="1836" y="594360"/>
                </a:lnTo>
                <a:lnTo>
                  <a:pt x="0" y="640079"/>
                </a:lnTo>
                <a:lnTo>
                  <a:pt x="1836" y="685799"/>
                </a:lnTo>
                <a:lnTo>
                  <a:pt x="7264" y="730649"/>
                </a:lnTo>
                <a:lnTo>
                  <a:pt x="16160" y="774523"/>
                </a:lnTo>
                <a:lnTo>
                  <a:pt x="28398" y="817311"/>
                </a:lnTo>
                <a:lnTo>
                  <a:pt x="43857" y="858906"/>
                </a:lnTo>
                <a:lnTo>
                  <a:pt x="62411" y="899199"/>
                </a:lnTo>
                <a:lnTo>
                  <a:pt x="83937" y="938082"/>
                </a:lnTo>
                <a:lnTo>
                  <a:pt x="108312" y="975447"/>
                </a:lnTo>
                <a:lnTo>
                  <a:pt x="135410" y="1011186"/>
                </a:lnTo>
                <a:lnTo>
                  <a:pt x="165110" y="1045190"/>
                </a:lnTo>
                <a:lnTo>
                  <a:pt x="197286" y="1077352"/>
                </a:lnTo>
                <a:lnTo>
                  <a:pt x="231815" y="1107562"/>
                </a:lnTo>
                <a:lnTo>
                  <a:pt x="268574" y="1135713"/>
                </a:lnTo>
                <a:lnTo>
                  <a:pt x="307437" y="1161697"/>
                </a:lnTo>
                <a:lnTo>
                  <a:pt x="348282" y="1185405"/>
                </a:lnTo>
                <a:lnTo>
                  <a:pt x="390985" y="1206729"/>
                </a:lnTo>
                <a:lnTo>
                  <a:pt x="435422" y="1225562"/>
                </a:lnTo>
                <a:lnTo>
                  <a:pt x="481469" y="1241793"/>
                </a:lnTo>
                <a:lnTo>
                  <a:pt x="529002" y="1255317"/>
                </a:lnTo>
                <a:lnTo>
                  <a:pt x="577897" y="1266023"/>
                </a:lnTo>
                <a:lnTo>
                  <a:pt x="628031" y="1273804"/>
                </a:lnTo>
                <a:lnTo>
                  <a:pt x="679280" y="1278553"/>
                </a:lnTo>
                <a:lnTo>
                  <a:pt x="731519" y="1280159"/>
                </a:lnTo>
                <a:lnTo>
                  <a:pt x="783759" y="1278553"/>
                </a:lnTo>
                <a:lnTo>
                  <a:pt x="835008" y="1273804"/>
                </a:lnTo>
                <a:lnTo>
                  <a:pt x="885142" y="1266023"/>
                </a:lnTo>
                <a:lnTo>
                  <a:pt x="934037" y="1255317"/>
                </a:lnTo>
                <a:lnTo>
                  <a:pt x="981570" y="1241793"/>
                </a:lnTo>
                <a:lnTo>
                  <a:pt x="1027617" y="1225562"/>
                </a:lnTo>
                <a:lnTo>
                  <a:pt x="1072054" y="1206729"/>
                </a:lnTo>
                <a:lnTo>
                  <a:pt x="1076838" y="1204340"/>
                </a:lnTo>
                <a:lnTo>
                  <a:pt x="731519" y="1204340"/>
                </a:lnTo>
                <a:lnTo>
                  <a:pt x="680268" y="1202643"/>
                </a:lnTo>
                <a:lnTo>
                  <a:pt x="630096" y="1197634"/>
                </a:lnTo>
                <a:lnTo>
                  <a:pt x="581151" y="1189439"/>
                </a:lnTo>
                <a:lnTo>
                  <a:pt x="533578" y="1178184"/>
                </a:lnTo>
                <a:lnTo>
                  <a:pt x="487521" y="1163993"/>
                </a:lnTo>
                <a:lnTo>
                  <a:pt x="443128" y="1146993"/>
                </a:lnTo>
                <a:lnTo>
                  <a:pt x="400543" y="1127308"/>
                </a:lnTo>
                <a:lnTo>
                  <a:pt x="359913" y="1105064"/>
                </a:lnTo>
                <a:lnTo>
                  <a:pt x="321382" y="1080387"/>
                </a:lnTo>
                <a:lnTo>
                  <a:pt x="285097" y="1053401"/>
                </a:lnTo>
                <a:lnTo>
                  <a:pt x="251204" y="1024232"/>
                </a:lnTo>
                <a:lnTo>
                  <a:pt x="219846" y="993007"/>
                </a:lnTo>
                <a:lnTo>
                  <a:pt x="191172" y="959849"/>
                </a:lnTo>
                <a:lnTo>
                  <a:pt x="165325" y="924884"/>
                </a:lnTo>
                <a:lnTo>
                  <a:pt x="142452" y="888238"/>
                </a:lnTo>
                <a:lnTo>
                  <a:pt x="122699" y="850037"/>
                </a:lnTo>
                <a:lnTo>
                  <a:pt x="106210" y="810404"/>
                </a:lnTo>
                <a:lnTo>
                  <a:pt x="93132" y="769467"/>
                </a:lnTo>
                <a:lnTo>
                  <a:pt x="83611" y="727351"/>
                </a:lnTo>
                <a:lnTo>
                  <a:pt x="77791" y="684179"/>
                </a:lnTo>
                <a:lnTo>
                  <a:pt x="75818" y="640079"/>
                </a:lnTo>
                <a:lnTo>
                  <a:pt x="77791" y="595980"/>
                </a:lnTo>
                <a:lnTo>
                  <a:pt x="83611" y="552808"/>
                </a:lnTo>
                <a:lnTo>
                  <a:pt x="93132" y="510692"/>
                </a:lnTo>
                <a:lnTo>
                  <a:pt x="106210" y="469755"/>
                </a:lnTo>
                <a:lnTo>
                  <a:pt x="122699" y="430122"/>
                </a:lnTo>
                <a:lnTo>
                  <a:pt x="142452" y="391921"/>
                </a:lnTo>
                <a:lnTo>
                  <a:pt x="165325" y="355275"/>
                </a:lnTo>
                <a:lnTo>
                  <a:pt x="191172" y="320310"/>
                </a:lnTo>
                <a:lnTo>
                  <a:pt x="219846" y="287152"/>
                </a:lnTo>
                <a:lnTo>
                  <a:pt x="251204" y="255927"/>
                </a:lnTo>
                <a:lnTo>
                  <a:pt x="285097" y="226758"/>
                </a:lnTo>
                <a:lnTo>
                  <a:pt x="321382" y="199772"/>
                </a:lnTo>
                <a:lnTo>
                  <a:pt x="359913" y="175095"/>
                </a:lnTo>
                <a:lnTo>
                  <a:pt x="400543" y="152851"/>
                </a:lnTo>
                <a:lnTo>
                  <a:pt x="443128" y="133166"/>
                </a:lnTo>
                <a:lnTo>
                  <a:pt x="487521" y="116166"/>
                </a:lnTo>
                <a:lnTo>
                  <a:pt x="533578" y="101975"/>
                </a:lnTo>
                <a:lnTo>
                  <a:pt x="581151" y="90720"/>
                </a:lnTo>
                <a:lnTo>
                  <a:pt x="630096" y="82525"/>
                </a:lnTo>
                <a:lnTo>
                  <a:pt x="680268" y="77516"/>
                </a:lnTo>
                <a:lnTo>
                  <a:pt x="731519" y="75818"/>
                </a:lnTo>
                <a:lnTo>
                  <a:pt x="1076838" y="75818"/>
                </a:lnTo>
                <a:lnTo>
                  <a:pt x="1072054" y="73430"/>
                </a:lnTo>
                <a:lnTo>
                  <a:pt x="1027617" y="54597"/>
                </a:lnTo>
                <a:lnTo>
                  <a:pt x="981570" y="38366"/>
                </a:lnTo>
                <a:lnTo>
                  <a:pt x="934037" y="24842"/>
                </a:lnTo>
                <a:lnTo>
                  <a:pt x="885142" y="14136"/>
                </a:lnTo>
                <a:lnTo>
                  <a:pt x="835008" y="6355"/>
                </a:lnTo>
                <a:lnTo>
                  <a:pt x="783759" y="1606"/>
                </a:lnTo>
                <a:lnTo>
                  <a:pt x="731519" y="0"/>
                </a:lnTo>
                <a:close/>
              </a:path>
              <a:path w="1463039" h="1280160">
                <a:moveTo>
                  <a:pt x="1076838" y="75818"/>
                </a:moveTo>
                <a:lnTo>
                  <a:pt x="731519" y="75818"/>
                </a:lnTo>
                <a:lnTo>
                  <a:pt x="782771" y="77516"/>
                </a:lnTo>
                <a:lnTo>
                  <a:pt x="832943" y="82525"/>
                </a:lnTo>
                <a:lnTo>
                  <a:pt x="881888" y="90720"/>
                </a:lnTo>
                <a:lnTo>
                  <a:pt x="929461" y="101975"/>
                </a:lnTo>
                <a:lnTo>
                  <a:pt x="975518" y="116166"/>
                </a:lnTo>
                <a:lnTo>
                  <a:pt x="1019911" y="133166"/>
                </a:lnTo>
                <a:lnTo>
                  <a:pt x="1062496" y="152851"/>
                </a:lnTo>
                <a:lnTo>
                  <a:pt x="1103126" y="175095"/>
                </a:lnTo>
                <a:lnTo>
                  <a:pt x="1141657" y="199772"/>
                </a:lnTo>
                <a:lnTo>
                  <a:pt x="1177942" y="226758"/>
                </a:lnTo>
                <a:lnTo>
                  <a:pt x="1211835" y="255927"/>
                </a:lnTo>
                <a:lnTo>
                  <a:pt x="1243193" y="287152"/>
                </a:lnTo>
                <a:lnTo>
                  <a:pt x="1271867" y="320310"/>
                </a:lnTo>
                <a:lnTo>
                  <a:pt x="1297714" y="355275"/>
                </a:lnTo>
                <a:lnTo>
                  <a:pt x="1320587" y="391921"/>
                </a:lnTo>
                <a:lnTo>
                  <a:pt x="1340340" y="430122"/>
                </a:lnTo>
                <a:lnTo>
                  <a:pt x="1356829" y="469755"/>
                </a:lnTo>
                <a:lnTo>
                  <a:pt x="1369907" y="510692"/>
                </a:lnTo>
                <a:lnTo>
                  <a:pt x="1379428" y="552808"/>
                </a:lnTo>
                <a:lnTo>
                  <a:pt x="1385248" y="595980"/>
                </a:lnTo>
                <a:lnTo>
                  <a:pt x="1387220" y="640079"/>
                </a:lnTo>
                <a:lnTo>
                  <a:pt x="1385248" y="684179"/>
                </a:lnTo>
                <a:lnTo>
                  <a:pt x="1379428" y="727351"/>
                </a:lnTo>
                <a:lnTo>
                  <a:pt x="1369907" y="769467"/>
                </a:lnTo>
                <a:lnTo>
                  <a:pt x="1356829" y="810404"/>
                </a:lnTo>
                <a:lnTo>
                  <a:pt x="1340340" y="850037"/>
                </a:lnTo>
                <a:lnTo>
                  <a:pt x="1320587" y="888238"/>
                </a:lnTo>
                <a:lnTo>
                  <a:pt x="1297714" y="924884"/>
                </a:lnTo>
                <a:lnTo>
                  <a:pt x="1271867" y="959849"/>
                </a:lnTo>
                <a:lnTo>
                  <a:pt x="1243193" y="993007"/>
                </a:lnTo>
                <a:lnTo>
                  <a:pt x="1211835" y="1024232"/>
                </a:lnTo>
                <a:lnTo>
                  <a:pt x="1177942" y="1053401"/>
                </a:lnTo>
                <a:lnTo>
                  <a:pt x="1141657" y="1080387"/>
                </a:lnTo>
                <a:lnTo>
                  <a:pt x="1103126" y="1105064"/>
                </a:lnTo>
                <a:lnTo>
                  <a:pt x="1062496" y="1127308"/>
                </a:lnTo>
                <a:lnTo>
                  <a:pt x="1019911" y="1146993"/>
                </a:lnTo>
                <a:lnTo>
                  <a:pt x="975518" y="1163993"/>
                </a:lnTo>
                <a:lnTo>
                  <a:pt x="929461" y="1178184"/>
                </a:lnTo>
                <a:lnTo>
                  <a:pt x="881888" y="1189439"/>
                </a:lnTo>
                <a:lnTo>
                  <a:pt x="832943" y="1197634"/>
                </a:lnTo>
                <a:lnTo>
                  <a:pt x="782771" y="1202643"/>
                </a:lnTo>
                <a:lnTo>
                  <a:pt x="731519" y="1204340"/>
                </a:lnTo>
                <a:lnTo>
                  <a:pt x="1076838" y="1204340"/>
                </a:lnTo>
                <a:lnTo>
                  <a:pt x="1114757" y="1185405"/>
                </a:lnTo>
                <a:lnTo>
                  <a:pt x="1155602" y="1161697"/>
                </a:lnTo>
                <a:lnTo>
                  <a:pt x="1194465" y="1135713"/>
                </a:lnTo>
                <a:lnTo>
                  <a:pt x="1231224" y="1107562"/>
                </a:lnTo>
                <a:lnTo>
                  <a:pt x="1265753" y="1077352"/>
                </a:lnTo>
                <a:lnTo>
                  <a:pt x="1297929" y="1045190"/>
                </a:lnTo>
                <a:lnTo>
                  <a:pt x="1327629" y="1011186"/>
                </a:lnTo>
                <a:lnTo>
                  <a:pt x="1354727" y="975447"/>
                </a:lnTo>
                <a:lnTo>
                  <a:pt x="1379102" y="938082"/>
                </a:lnTo>
                <a:lnTo>
                  <a:pt x="1400628" y="899199"/>
                </a:lnTo>
                <a:lnTo>
                  <a:pt x="1419182" y="858906"/>
                </a:lnTo>
                <a:lnTo>
                  <a:pt x="1434641" y="817311"/>
                </a:lnTo>
                <a:lnTo>
                  <a:pt x="1446879" y="774523"/>
                </a:lnTo>
                <a:lnTo>
                  <a:pt x="1455775" y="730649"/>
                </a:lnTo>
                <a:lnTo>
                  <a:pt x="1461203" y="685799"/>
                </a:lnTo>
                <a:lnTo>
                  <a:pt x="1463039" y="640079"/>
                </a:lnTo>
                <a:lnTo>
                  <a:pt x="1461203" y="594360"/>
                </a:lnTo>
                <a:lnTo>
                  <a:pt x="1455775" y="549510"/>
                </a:lnTo>
                <a:lnTo>
                  <a:pt x="1446879" y="505636"/>
                </a:lnTo>
                <a:lnTo>
                  <a:pt x="1434641" y="462848"/>
                </a:lnTo>
                <a:lnTo>
                  <a:pt x="1419182" y="421253"/>
                </a:lnTo>
                <a:lnTo>
                  <a:pt x="1400628" y="380960"/>
                </a:lnTo>
                <a:lnTo>
                  <a:pt x="1379102" y="342077"/>
                </a:lnTo>
                <a:lnTo>
                  <a:pt x="1354727" y="304712"/>
                </a:lnTo>
                <a:lnTo>
                  <a:pt x="1327629" y="268973"/>
                </a:lnTo>
                <a:lnTo>
                  <a:pt x="1297929" y="234969"/>
                </a:lnTo>
                <a:lnTo>
                  <a:pt x="1265753" y="202807"/>
                </a:lnTo>
                <a:lnTo>
                  <a:pt x="1231224" y="172597"/>
                </a:lnTo>
                <a:lnTo>
                  <a:pt x="1194465" y="144446"/>
                </a:lnTo>
                <a:lnTo>
                  <a:pt x="1155602" y="118462"/>
                </a:lnTo>
                <a:lnTo>
                  <a:pt x="1114757" y="94754"/>
                </a:lnTo>
                <a:lnTo>
                  <a:pt x="1076838" y="75818"/>
                </a:lnTo>
                <a:close/>
              </a:path>
            </a:pathLst>
          </a:custGeom>
          <a:solidFill>
            <a:srgbClr val="44C0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948684" y="3948684"/>
            <a:ext cx="1463040" cy="1280160"/>
          </a:xfrm>
          <a:custGeom>
            <a:avLst/>
            <a:gdLst/>
            <a:ahLst/>
            <a:cxnLst/>
            <a:rect l="l" t="t" r="r" b="b"/>
            <a:pathLst>
              <a:path w="1463039" h="1280160">
                <a:moveTo>
                  <a:pt x="731519" y="0"/>
                </a:moveTo>
                <a:lnTo>
                  <a:pt x="679280" y="1606"/>
                </a:lnTo>
                <a:lnTo>
                  <a:pt x="628031" y="6355"/>
                </a:lnTo>
                <a:lnTo>
                  <a:pt x="577897" y="14136"/>
                </a:lnTo>
                <a:lnTo>
                  <a:pt x="529002" y="24842"/>
                </a:lnTo>
                <a:lnTo>
                  <a:pt x="481469" y="38366"/>
                </a:lnTo>
                <a:lnTo>
                  <a:pt x="435422" y="54597"/>
                </a:lnTo>
                <a:lnTo>
                  <a:pt x="390985" y="73430"/>
                </a:lnTo>
                <a:lnTo>
                  <a:pt x="348282" y="94754"/>
                </a:lnTo>
                <a:lnTo>
                  <a:pt x="307437" y="118462"/>
                </a:lnTo>
                <a:lnTo>
                  <a:pt x="268574" y="144446"/>
                </a:lnTo>
                <a:lnTo>
                  <a:pt x="231815" y="172597"/>
                </a:lnTo>
                <a:lnTo>
                  <a:pt x="197286" y="202807"/>
                </a:lnTo>
                <a:lnTo>
                  <a:pt x="165110" y="234969"/>
                </a:lnTo>
                <a:lnTo>
                  <a:pt x="135410" y="268973"/>
                </a:lnTo>
                <a:lnTo>
                  <a:pt x="108312" y="304712"/>
                </a:lnTo>
                <a:lnTo>
                  <a:pt x="83937" y="342077"/>
                </a:lnTo>
                <a:lnTo>
                  <a:pt x="62411" y="380960"/>
                </a:lnTo>
                <a:lnTo>
                  <a:pt x="43857" y="421253"/>
                </a:lnTo>
                <a:lnTo>
                  <a:pt x="28398" y="462848"/>
                </a:lnTo>
                <a:lnTo>
                  <a:pt x="16160" y="505636"/>
                </a:lnTo>
                <a:lnTo>
                  <a:pt x="7264" y="549510"/>
                </a:lnTo>
                <a:lnTo>
                  <a:pt x="1836" y="594360"/>
                </a:lnTo>
                <a:lnTo>
                  <a:pt x="0" y="640080"/>
                </a:lnTo>
                <a:lnTo>
                  <a:pt x="1836" y="685799"/>
                </a:lnTo>
                <a:lnTo>
                  <a:pt x="7264" y="730649"/>
                </a:lnTo>
                <a:lnTo>
                  <a:pt x="16160" y="774523"/>
                </a:lnTo>
                <a:lnTo>
                  <a:pt x="28398" y="817311"/>
                </a:lnTo>
                <a:lnTo>
                  <a:pt x="43857" y="858906"/>
                </a:lnTo>
                <a:lnTo>
                  <a:pt x="62411" y="899199"/>
                </a:lnTo>
                <a:lnTo>
                  <a:pt x="83937" y="938082"/>
                </a:lnTo>
                <a:lnTo>
                  <a:pt x="108312" y="975447"/>
                </a:lnTo>
                <a:lnTo>
                  <a:pt x="135410" y="1011186"/>
                </a:lnTo>
                <a:lnTo>
                  <a:pt x="165110" y="1045190"/>
                </a:lnTo>
                <a:lnTo>
                  <a:pt x="197286" y="1077352"/>
                </a:lnTo>
                <a:lnTo>
                  <a:pt x="231815" y="1107562"/>
                </a:lnTo>
                <a:lnTo>
                  <a:pt x="268574" y="1135713"/>
                </a:lnTo>
                <a:lnTo>
                  <a:pt x="307437" y="1161697"/>
                </a:lnTo>
                <a:lnTo>
                  <a:pt x="348282" y="1185405"/>
                </a:lnTo>
                <a:lnTo>
                  <a:pt x="390985" y="1206729"/>
                </a:lnTo>
                <a:lnTo>
                  <a:pt x="435422" y="1225562"/>
                </a:lnTo>
                <a:lnTo>
                  <a:pt x="481469" y="1241793"/>
                </a:lnTo>
                <a:lnTo>
                  <a:pt x="529002" y="1255317"/>
                </a:lnTo>
                <a:lnTo>
                  <a:pt x="577897" y="1266023"/>
                </a:lnTo>
                <a:lnTo>
                  <a:pt x="628031" y="1273804"/>
                </a:lnTo>
                <a:lnTo>
                  <a:pt x="679280" y="1278553"/>
                </a:lnTo>
                <a:lnTo>
                  <a:pt x="731519" y="1280160"/>
                </a:lnTo>
                <a:lnTo>
                  <a:pt x="783759" y="1278553"/>
                </a:lnTo>
                <a:lnTo>
                  <a:pt x="835008" y="1273804"/>
                </a:lnTo>
                <a:lnTo>
                  <a:pt x="885142" y="1266023"/>
                </a:lnTo>
                <a:lnTo>
                  <a:pt x="934037" y="1255317"/>
                </a:lnTo>
                <a:lnTo>
                  <a:pt x="981570" y="1241793"/>
                </a:lnTo>
                <a:lnTo>
                  <a:pt x="1027617" y="1225562"/>
                </a:lnTo>
                <a:lnTo>
                  <a:pt x="1072054" y="1206729"/>
                </a:lnTo>
                <a:lnTo>
                  <a:pt x="1076838" y="1204341"/>
                </a:lnTo>
                <a:lnTo>
                  <a:pt x="731519" y="1204341"/>
                </a:lnTo>
                <a:lnTo>
                  <a:pt x="680268" y="1202643"/>
                </a:lnTo>
                <a:lnTo>
                  <a:pt x="630096" y="1197634"/>
                </a:lnTo>
                <a:lnTo>
                  <a:pt x="581151" y="1189439"/>
                </a:lnTo>
                <a:lnTo>
                  <a:pt x="533578" y="1178184"/>
                </a:lnTo>
                <a:lnTo>
                  <a:pt x="487521" y="1163993"/>
                </a:lnTo>
                <a:lnTo>
                  <a:pt x="443128" y="1146993"/>
                </a:lnTo>
                <a:lnTo>
                  <a:pt x="400543" y="1127308"/>
                </a:lnTo>
                <a:lnTo>
                  <a:pt x="359913" y="1105064"/>
                </a:lnTo>
                <a:lnTo>
                  <a:pt x="321382" y="1080387"/>
                </a:lnTo>
                <a:lnTo>
                  <a:pt x="285097" y="1053401"/>
                </a:lnTo>
                <a:lnTo>
                  <a:pt x="251204" y="1024232"/>
                </a:lnTo>
                <a:lnTo>
                  <a:pt x="219846" y="993007"/>
                </a:lnTo>
                <a:lnTo>
                  <a:pt x="191172" y="959849"/>
                </a:lnTo>
                <a:lnTo>
                  <a:pt x="165325" y="924884"/>
                </a:lnTo>
                <a:lnTo>
                  <a:pt x="142452" y="888238"/>
                </a:lnTo>
                <a:lnTo>
                  <a:pt x="122699" y="850037"/>
                </a:lnTo>
                <a:lnTo>
                  <a:pt x="106210" y="810404"/>
                </a:lnTo>
                <a:lnTo>
                  <a:pt x="93132" y="769467"/>
                </a:lnTo>
                <a:lnTo>
                  <a:pt x="83611" y="727351"/>
                </a:lnTo>
                <a:lnTo>
                  <a:pt x="77791" y="684179"/>
                </a:lnTo>
                <a:lnTo>
                  <a:pt x="75818" y="640080"/>
                </a:lnTo>
                <a:lnTo>
                  <a:pt x="77791" y="595980"/>
                </a:lnTo>
                <a:lnTo>
                  <a:pt x="83611" y="552808"/>
                </a:lnTo>
                <a:lnTo>
                  <a:pt x="93132" y="510692"/>
                </a:lnTo>
                <a:lnTo>
                  <a:pt x="106210" y="469755"/>
                </a:lnTo>
                <a:lnTo>
                  <a:pt x="122699" y="430122"/>
                </a:lnTo>
                <a:lnTo>
                  <a:pt x="142452" y="391921"/>
                </a:lnTo>
                <a:lnTo>
                  <a:pt x="165325" y="355275"/>
                </a:lnTo>
                <a:lnTo>
                  <a:pt x="191172" y="320310"/>
                </a:lnTo>
                <a:lnTo>
                  <a:pt x="219846" y="287152"/>
                </a:lnTo>
                <a:lnTo>
                  <a:pt x="251204" y="255927"/>
                </a:lnTo>
                <a:lnTo>
                  <a:pt x="285097" y="226758"/>
                </a:lnTo>
                <a:lnTo>
                  <a:pt x="321382" y="199772"/>
                </a:lnTo>
                <a:lnTo>
                  <a:pt x="359913" y="175095"/>
                </a:lnTo>
                <a:lnTo>
                  <a:pt x="400543" y="152851"/>
                </a:lnTo>
                <a:lnTo>
                  <a:pt x="443128" y="133166"/>
                </a:lnTo>
                <a:lnTo>
                  <a:pt x="487521" y="116166"/>
                </a:lnTo>
                <a:lnTo>
                  <a:pt x="533578" y="101975"/>
                </a:lnTo>
                <a:lnTo>
                  <a:pt x="581151" y="90720"/>
                </a:lnTo>
                <a:lnTo>
                  <a:pt x="630096" y="82525"/>
                </a:lnTo>
                <a:lnTo>
                  <a:pt x="680268" y="77516"/>
                </a:lnTo>
                <a:lnTo>
                  <a:pt x="731519" y="75819"/>
                </a:lnTo>
                <a:lnTo>
                  <a:pt x="1076838" y="75819"/>
                </a:lnTo>
                <a:lnTo>
                  <a:pt x="1072054" y="73430"/>
                </a:lnTo>
                <a:lnTo>
                  <a:pt x="1027617" y="54597"/>
                </a:lnTo>
                <a:lnTo>
                  <a:pt x="981570" y="38366"/>
                </a:lnTo>
                <a:lnTo>
                  <a:pt x="934037" y="24842"/>
                </a:lnTo>
                <a:lnTo>
                  <a:pt x="885142" y="14136"/>
                </a:lnTo>
                <a:lnTo>
                  <a:pt x="835008" y="6355"/>
                </a:lnTo>
                <a:lnTo>
                  <a:pt x="783759" y="1606"/>
                </a:lnTo>
                <a:lnTo>
                  <a:pt x="731519" y="0"/>
                </a:lnTo>
                <a:close/>
              </a:path>
              <a:path w="1463039" h="1280160">
                <a:moveTo>
                  <a:pt x="1076838" y="75819"/>
                </a:moveTo>
                <a:lnTo>
                  <a:pt x="731519" y="75819"/>
                </a:lnTo>
                <a:lnTo>
                  <a:pt x="782771" y="77516"/>
                </a:lnTo>
                <a:lnTo>
                  <a:pt x="832943" y="82525"/>
                </a:lnTo>
                <a:lnTo>
                  <a:pt x="881888" y="90720"/>
                </a:lnTo>
                <a:lnTo>
                  <a:pt x="929461" y="101975"/>
                </a:lnTo>
                <a:lnTo>
                  <a:pt x="975518" y="116166"/>
                </a:lnTo>
                <a:lnTo>
                  <a:pt x="1019911" y="133166"/>
                </a:lnTo>
                <a:lnTo>
                  <a:pt x="1062496" y="152851"/>
                </a:lnTo>
                <a:lnTo>
                  <a:pt x="1103126" y="175095"/>
                </a:lnTo>
                <a:lnTo>
                  <a:pt x="1141657" y="199772"/>
                </a:lnTo>
                <a:lnTo>
                  <a:pt x="1177942" y="226758"/>
                </a:lnTo>
                <a:lnTo>
                  <a:pt x="1211835" y="255927"/>
                </a:lnTo>
                <a:lnTo>
                  <a:pt x="1243193" y="287152"/>
                </a:lnTo>
                <a:lnTo>
                  <a:pt x="1271867" y="320310"/>
                </a:lnTo>
                <a:lnTo>
                  <a:pt x="1297714" y="355275"/>
                </a:lnTo>
                <a:lnTo>
                  <a:pt x="1320587" y="391921"/>
                </a:lnTo>
                <a:lnTo>
                  <a:pt x="1340340" y="430122"/>
                </a:lnTo>
                <a:lnTo>
                  <a:pt x="1356829" y="469755"/>
                </a:lnTo>
                <a:lnTo>
                  <a:pt x="1369907" y="510692"/>
                </a:lnTo>
                <a:lnTo>
                  <a:pt x="1379428" y="552808"/>
                </a:lnTo>
                <a:lnTo>
                  <a:pt x="1385248" y="595980"/>
                </a:lnTo>
                <a:lnTo>
                  <a:pt x="1387220" y="640080"/>
                </a:lnTo>
                <a:lnTo>
                  <a:pt x="1385248" y="684179"/>
                </a:lnTo>
                <a:lnTo>
                  <a:pt x="1379428" y="727351"/>
                </a:lnTo>
                <a:lnTo>
                  <a:pt x="1369907" y="769467"/>
                </a:lnTo>
                <a:lnTo>
                  <a:pt x="1356829" y="810404"/>
                </a:lnTo>
                <a:lnTo>
                  <a:pt x="1340340" y="850037"/>
                </a:lnTo>
                <a:lnTo>
                  <a:pt x="1320587" y="888238"/>
                </a:lnTo>
                <a:lnTo>
                  <a:pt x="1297714" y="924884"/>
                </a:lnTo>
                <a:lnTo>
                  <a:pt x="1271867" y="959849"/>
                </a:lnTo>
                <a:lnTo>
                  <a:pt x="1243193" y="993007"/>
                </a:lnTo>
                <a:lnTo>
                  <a:pt x="1211835" y="1024232"/>
                </a:lnTo>
                <a:lnTo>
                  <a:pt x="1177942" y="1053401"/>
                </a:lnTo>
                <a:lnTo>
                  <a:pt x="1141657" y="1080387"/>
                </a:lnTo>
                <a:lnTo>
                  <a:pt x="1103126" y="1105064"/>
                </a:lnTo>
                <a:lnTo>
                  <a:pt x="1062496" y="1127308"/>
                </a:lnTo>
                <a:lnTo>
                  <a:pt x="1019911" y="1146993"/>
                </a:lnTo>
                <a:lnTo>
                  <a:pt x="975518" y="1163993"/>
                </a:lnTo>
                <a:lnTo>
                  <a:pt x="929461" y="1178184"/>
                </a:lnTo>
                <a:lnTo>
                  <a:pt x="881888" y="1189439"/>
                </a:lnTo>
                <a:lnTo>
                  <a:pt x="832943" y="1197634"/>
                </a:lnTo>
                <a:lnTo>
                  <a:pt x="782771" y="1202643"/>
                </a:lnTo>
                <a:lnTo>
                  <a:pt x="731519" y="1204341"/>
                </a:lnTo>
                <a:lnTo>
                  <a:pt x="1076838" y="1204341"/>
                </a:lnTo>
                <a:lnTo>
                  <a:pt x="1114757" y="1185405"/>
                </a:lnTo>
                <a:lnTo>
                  <a:pt x="1155602" y="1161697"/>
                </a:lnTo>
                <a:lnTo>
                  <a:pt x="1194465" y="1135713"/>
                </a:lnTo>
                <a:lnTo>
                  <a:pt x="1231224" y="1107562"/>
                </a:lnTo>
                <a:lnTo>
                  <a:pt x="1265753" y="1077352"/>
                </a:lnTo>
                <a:lnTo>
                  <a:pt x="1297929" y="1045190"/>
                </a:lnTo>
                <a:lnTo>
                  <a:pt x="1327629" y="1011186"/>
                </a:lnTo>
                <a:lnTo>
                  <a:pt x="1354727" y="975447"/>
                </a:lnTo>
                <a:lnTo>
                  <a:pt x="1379102" y="938082"/>
                </a:lnTo>
                <a:lnTo>
                  <a:pt x="1400628" y="899199"/>
                </a:lnTo>
                <a:lnTo>
                  <a:pt x="1419182" y="858906"/>
                </a:lnTo>
                <a:lnTo>
                  <a:pt x="1434641" y="817311"/>
                </a:lnTo>
                <a:lnTo>
                  <a:pt x="1446879" y="774523"/>
                </a:lnTo>
                <a:lnTo>
                  <a:pt x="1455775" y="730649"/>
                </a:lnTo>
                <a:lnTo>
                  <a:pt x="1461203" y="685799"/>
                </a:lnTo>
                <a:lnTo>
                  <a:pt x="1463039" y="640080"/>
                </a:lnTo>
                <a:lnTo>
                  <a:pt x="1461203" y="594360"/>
                </a:lnTo>
                <a:lnTo>
                  <a:pt x="1455775" y="549510"/>
                </a:lnTo>
                <a:lnTo>
                  <a:pt x="1446879" y="505636"/>
                </a:lnTo>
                <a:lnTo>
                  <a:pt x="1434641" y="462848"/>
                </a:lnTo>
                <a:lnTo>
                  <a:pt x="1419182" y="421253"/>
                </a:lnTo>
                <a:lnTo>
                  <a:pt x="1400628" y="380960"/>
                </a:lnTo>
                <a:lnTo>
                  <a:pt x="1379102" y="342077"/>
                </a:lnTo>
                <a:lnTo>
                  <a:pt x="1354727" y="304712"/>
                </a:lnTo>
                <a:lnTo>
                  <a:pt x="1327629" y="268973"/>
                </a:lnTo>
                <a:lnTo>
                  <a:pt x="1297929" y="234969"/>
                </a:lnTo>
                <a:lnTo>
                  <a:pt x="1265753" y="202807"/>
                </a:lnTo>
                <a:lnTo>
                  <a:pt x="1231224" y="172597"/>
                </a:lnTo>
                <a:lnTo>
                  <a:pt x="1194465" y="144446"/>
                </a:lnTo>
                <a:lnTo>
                  <a:pt x="1155602" y="118462"/>
                </a:lnTo>
                <a:lnTo>
                  <a:pt x="1114757" y="94754"/>
                </a:lnTo>
                <a:lnTo>
                  <a:pt x="1076838" y="75819"/>
                </a:lnTo>
                <a:close/>
              </a:path>
            </a:pathLst>
          </a:custGeom>
          <a:solidFill>
            <a:srgbClr val="3BAD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519671" y="3957828"/>
            <a:ext cx="1463040" cy="1280160"/>
          </a:xfrm>
          <a:custGeom>
            <a:avLst/>
            <a:gdLst/>
            <a:ahLst/>
            <a:cxnLst/>
            <a:rect l="l" t="t" r="r" b="b"/>
            <a:pathLst>
              <a:path w="1463040" h="1280160">
                <a:moveTo>
                  <a:pt x="731520" y="0"/>
                </a:moveTo>
                <a:lnTo>
                  <a:pt x="679280" y="1606"/>
                </a:lnTo>
                <a:lnTo>
                  <a:pt x="628031" y="6355"/>
                </a:lnTo>
                <a:lnTo>
                  <a:pt x="577897" y="14136"/>
                </a:lnTo>
                <a:lnTo>
                  <a:pt x="529002" y="24842"/>
                </a:lnTo>
                <a:lnTo>
                  <a:pt x="481469" y="38366"/>
                </a:lnTo>
                <a:lnTo>
                  <a:pt x="435422" y="54597"/>
                </a:lnTo>
                <a:lnTo>
                  <a:pt x="390985" y="73430"/>
                </a:lnTo>
                <a:lnTo>
                  <a:pt x="348282" y="94754"/>
                </a:lnTo>
                <a:lnTo>
                  <a:pt x="307437" y="118462"/>
                </a:lnTo>
                <a:lnTo>
                  <a:pt x="268574" y="144446"/>
                </a:lnTo>
                <a:lnTo>
                  <a:pt x="231815" y="172597"/>
                </a:lnTo>
                <a:lnTo>
                  <a:pt x="197286" y="202807"/>
                </a:lnTo>
                <a:lnTo>
                  <a:pt x="165110" y="234969"/>
                </a:lnTo>
                <a:lnTo>
                  <a:pt x="135410" y="268973"/>
                </a:lnTo>
                <a:lnTo>
                  <a:pt x="108312" y="304712"/>
                </a:lnTo>
                <a:lnTo>
                  <a:pt x="83937" y="342077"/>
                </a:lnTo>
                <a:lnTo>
                  <a:pt x="62411" y="380960"/>
                </a:lnTo>
                <a:lnTo>
                  <a:pt x="43857" y="421253"/>
                </a:lnTo>
                <a:lnTo>
                  <a:pt x="28398" y="462848"/>
                </a:lnTo>
                <a:lnTo>
                  <a:pt x="16160" y="505636"/>
                </a:lnTo>
                <a:lnTo>
                  <a:pt x="7264" y="549510"/>
                </a:lnTo>
                <a:lnTo>
                  <a:pt x="1836" y="594360"/>
                </a:lnTo>
                <a:lnTo>
                  <a:pt x="0" y="640080"/>
                </a:lnTo>
                <a:lnTo>
                  <a:pt x="1836" y="685799"/>
                </a:lnTo>
                <a:lnTo>
                  <a:pt x="7264" y="730649"/>
                </a:lnTo>
                <a:lnTo>
                  <a:pt x="16160" y="774523"/>
                </a:lnTo>
                <a:lnTo>
                  <a:pt x="28398" y="817311"/>
                </a:lnTo>
                <a:lnTo>
                  <a:pt x="43857" y="858906"/>
                </a:lnTo>
                <a:lnTo>
                  <a:pt x="62411" y="899199"/>
                </a:lnTo>
                <a:lnTo>
                  <a:pt x="83937" y="938082"/>
                </a:lnTo>
                <a:lnTo>
                  <a:pt x="108312" y="975447"/>
                </a:lnTo>
                <a:lnTo>
                  <a:pt x="135410" y="1011186"/>
                </a:lnTo>
                <a:lnTo>
                  <a:pt x="165110" y="1045190"/>
                </a:lnTo>
                <a:lnTo>
                  <a:pt x="197286" y="1077352"/>
                </a:lnTo>
                <a:lnTo>
                  <a:pt x="231815" y="1107562"/>
                </a:lnTo>
                <a:lnTo>
                  <a:pt x="268574" y="1135713"/>
                </a:lnTo>
                <a:lnTo>
                  <a:pt x="307437" y="1161697"/>
                </a:lnTo>
                <a:lnTo>
                  <a:pt x="348282" y="1185405"/>
                </a:lnTo>
                <a:lnTo>
                  <a:pt x="390985" y="1206729"/>
                </a:lnTo>
                <a:lnTo>
                  <a:pt x="435422" y="1225562"/>
                </a:lnTo>
                <a:lnTo>
                  <a:pt x="481469" y="1241793"/>
                </a:lnTo>
                <a:lnTo>
                  <a:pt x="529002" y="1255317"/>
                </a:lnTo>
                <a:lnTo>
                  <a:pt x="577897" y="1266023"/>
                </a:lnTo>
                <a:lnTo>
                  <a:pt x="628031" y="1273804"/>
                </a:lnTo>
                <a:lnTo>
                  <a:pt x="679280" y="1278553"/>
                </a:lnTo>
                <a:lnTo>
                  <a:pt x="731520" y="1280160"/>
                </a:lnTo>
                <a:lnTo>
                  <a:pt x="783759" y="1278553"/>
                </a:lnTo>
                <a:lnTo>
                  <a:pt x="835008" y="1273804"/>
                </a:lnTo>
                <a:lnTo>
                  <a:pt x="885142" y="1266023"/>
                </a:lnTo>
                <a:lnTo>
                  <a:pt x="934037" y="1255317"/>
                </a:lnTo>
                <a:lnTo>
                  <a:pt x="981570" y="1241793"/>
                </a:lnTo>
                <a:lnTo>
                  <a:pt x="1027617" y="1225562"/>
                </a:lnTo>
                <a:lnTo>
                  <a:pt x="1072054" y="1206729"/>
                </a:lnTo>
                <a:lnTo>
                  <a:pt x="1076838" y="1204341"/>
                </a:lnTo>
                <a:lnTo>
                  <a:pt x="731520" y="1204341"/>
                </a:lnTo>
                <a:lnTo>
                  <a:pt x="680268" y="1202643"/>
                </a:lnTo>
                <a:lnTo>
                  <a:pt x="630096" y="1197634"/>
                </a:lnTo>
                <a:lnTo>
                  <a:pt x="581151" y="1189439"/>
                </a:lnTo>
                <a:lnTo>
                  <a:pt x="533578" y="1178184"/>
                </a:lnTo>
                <a:lnTo>
                  <a:pt x="487521" y="1163993"/>
                </a:lnTo>
                <a:lnTo>
                  <a:pt x="443128" y="1146993"/>
                </a:lnTo>
                <a:lnTo>
                  <a:pt x="400543" y="1127308"/>
                </a:lnTo>
                <a:lnTo>
                  <a:pt x="359913" y="1105064"/>
                </a:lnTo>
                <a:lnTo>
                  <a:pt x="321382" y="1080387"/>
                </a:lnTo>
                <a:lnTo>
                  <a:pt x="285097" y="1053401"/>
                </a:lnTo>
                <a:lnTo>
                  <a:pt x="251204" y="1024232"/>
                </a:lnTo>
                <a:lnTo>
                  <a:pt x="219846" y="993007"/>
                </a:lnTo>
                <a:lnTo>
                  <a:pt x="191172" y="959849"/>
                </a:lnTo>
                <a:lnTo>
                  <a:pt x="165325" y="924884"/>
                </a:lnTo>
                <a:lnTo>
                  <a:pt x="142452" y="888238"/>
                </a:lnTo>
                <a:lnTo>
                  <a:pt x="122699" y="850037"/>
                </a:lnTo>
                <a:lnTo>
                  <a:pt x="106210" y="810404"/>
                </a:lnTo>
                <a:lnTo>
                  <a:pt x="93132" y="769467"/>
                </a:lnTo>
                <a:lnTo>
                  <a:pt x="83611" y="727351"/>
                </a:lnTo>
                <a:lnTo>
                  <a:pt x="77791" y="684179"/>
                </a:lnTo>
                <a:lnTo>
                  <a:pt x="75819" y="640080"/>
                </a:lnTo>
                <a:lnTo>
                  <a:pt x="77791" y="595980"/>
                </a:lnTo>
                <a:lnTo>
                  <a:pt x="83611" y="552808"/>
                </a:lnTo>
                <a:lnTo>
                  <a:pt x="93132" y="510692"/>
                </a:lnTo>
                <a:lnTo>
                  <a:pt x="106210" y="469755"/>
                </a:lnTo>
                <a:lnTo>
                  <a:pt x="122699" y="430122"/>
                </a:lnTo>
                <a:lnTo>
                  <a:pt x="142452" y="391921"/>
                </a:lnTo>
                <a:lnTo>
                  <a:pt x="165325" y="355275"/>
                </a:lnTo>
                <a:lnTo>
                  <a:pt x="191172" y="320310"/>
                </a:lnTo>
                <a:lnTo>
                  <a:pt x="219846" y="287152"/>
                </a:lnTo>
                <a:lnTo>
                  <a:pt x="251204" y="255927"/>
                </a:lnTo>
                <a:lnTo>
                  <a:pt x="285097" y="226758"/>
                </a:lnTo>
                <a:lnTo>
                  <a:pt x="321382" y="199772"/>
                </a:lnTo>
                <a:lnTo>
                  <a:pt x="359913" y="175095"/>
                </a:lnTo>
                <a:lnTo>
                  <a:pt x="400543" y="152851"/>
                </a:lnTo>
                <a:lnTo>
                  <a:pt x="443128" y="133166"/>
                </a:lnTo>
                <a:lnTo>
                  <a:pt x="487521" y="116166"/>
                </a:lnTo>
                <a:lnTo>
                  <a:pt x="533578" y="101975"/>
                </a:lnTo>
                <a:lnTo>
                  <a:pt x="581151" y="90720"/>
                </a:lnTo>
                <a:lnTo>
                  <a:pt x="630096" y="82525"/>
                </a:lnTo>
                <a:lnTo>
                  <a:pt x="680268" y="77516"/>
                </a:lnTo>
                <a:lnTo>
                  <a:pt x="731520" y="75819"/>
                </a:lnTo>
                <a:lnTo>
                  <a:pt x="1076838" y="75819"/>
                </a:lnTo>
                <a:lnTo>
                  <a:pt x="1072054" y="73430"/>
                </a:lnTo>
                <a:lnTo>
                  <a:pt x="1027617" y="54597"/>
                </a:lnTo>
                <a:lnTo>
                  <a:pt x="981570" y="38366"/>
                </a:lnTo>
                <a:lnTo>
                  <a:pt x="934037" y="24842"/>
                </a:lnTo>
                <a:lnTo>
                  <a:pt x="885142" y="14136"/>
                </a:lnTo>
                <a:lnTo>
                  <a:pt x="835008" y="6355"/>
                </a:lnTo>
                <a:lnTo>
                  <a:pt x="783759" y="1606"/>
                </a:lnTo>
                <a:lnTo>
                  <a:pt x="731520" y="0"/>
                </a:lnTo>
                <a:close/>
              </a:path>
              <a:path w="1463040" h="1280160">
                <a:moveTo>
                  <a:pt x="1076838" y="75819"/>
                </a:moveTo>
                <a:lnTo>
                  <a:pt x="731520" y="75819"/>
                </a:lnTo>
                <a:lnTo>
                  <a:pt x="782771" y="77516"/>
                </a:lnTo>
                <a:lnTo>
                  <a:pt x="832943" y="82525"/>
                </a:lnTo>
                <a:lnTo>
                  <a:pt x="881888" y="90720"/>
                </a:lnTo>
                <a:lnTo>
                  <a:pt x="929461" y="101975"/>
                </a:lnTo>
                <a:lnTo>
                  <a:pt x="975518" y="116166"/>
                </a:lnTo>
                <a:lnTo>
                  <a:pt x="1019911" y="133166"/>
                </a:lnTo>
                <a:lnTo>
                  <a:pt x="1062496" y="152851"/>
                </a:lnTo>
                <a:lnTo>
                  <a:pt x="1103126" y="175095"/>
                </a:lnTo>
                <a:lnTo>
                  <a:pt x="1141657" y="199772"/>
                </a:lnTo>
                <a:lnTo>
                  <a:pt x="1177942" y="226758"/>
                </a:lnTo>
                <a:lnTo>
                  <a:pt x="1211835" y="255927"/>
                </a:lnTo>
                <a:lnTo>
                  <a:pt x="1243193" y="287152"/>
                </a:lnTo>
                <a:lnTo>
                  <a:pt x="1271867" y="320310"/>
                </a:lnTo>
                <a:lnTo>
                  <a:pt x="1297714" y="355275"/>
                </a:lnTo>
                <a:lnTo>
                  <a:pt x="1320587" y="391921"/>
                </a:lnTo>
                <a:lnTo>
                  <a:pt x="1340340" y="430122"/>
                </a:lnTo>
                <a:lnTo>
                  <a:pt x="1356829" y="469755"/>
                </a:lnTo>
                <a:lnTo>
                  <a:pt x="1369907" y="510692"/>
                </a:lnTo>
                <a:lnTo>
                  <a:pt x="1379428" y="552808"/>
                </a:lnTo>
                <a:lnTo>
                  <a:pt x="1385248" y="595980"/>
                </a:lnTo>
                <a:lnTo>
                  <a:pt x="1387221" y="640080"/>
                </a:lnTo>
                <a:lnTo>
                  <a:pt x="1385248" y="684179"/>
                </a:lnTo>
                <a:lnTo>
                  <a:pt x="1379428" y="727351"/>
                </a:lnTo>
                <a:lnTo>
                  <a:pt x="1369907" y="769467"/>
                </a:lnTo>
                <a:lnTo>
                  <a:pt x="1356829" y="810404"/>
                </a:lnTo>
                <a:lnTo>
                  <a:pt x="1340340" y="850037"/>
                </a:lnTo>
                <a:lnTo>
                  <a:pt x="1320587" y="888238"/>
                </a:lnTo>
                <a:lnTo>
                  <a:pt x="1297714" y="924884"/>
                </a:lnTo>
                <a:lnTo>
                  <a:pt x="1271867" y="959849"/>
                </a:lnTo>
                <a:lnTo>
                  <a:pt x="1243193" y="993007"/>
                </a:lnTo>
                <a:lnTo>
                  <a:pt x="1211835" y="1024232"/>
                </a:lnTo>
                <a:lnTo>
                  <a:pt x="1177942" y="1053401"/>
                </a:lnTo>
                <a:lnTo>
                  <a:pt x="1141657" y="1080387"/>
                </a:lnTo>
                <a:lnTo>
                  <a:pt x="1103126" y="1105064"/>
                </a:lnTo>
                <a:lnTo>
                  <a:pt x="1062496" y="1127308"/>
                </a:lnTo>
                <a:lnTo>
                  <a:pt x="1019911" y="1146993"/>
                </a:lnTo>
                <a:lnTo>
                  <a:pt x="975518" y="1163993"/>
                </a:lnTo>
                <a:lnTo>
                  <a:pt x="929461" y="1178184"/>
                </a:lnTo>
                <a:lnTo>
                  <a:pt x="881888" y="1189439"/>
                </a:lnTo>
                <a:lnTo>
                  <a:pt x="832943" y="1197634"/>
                </a:lnTo>
                <a:lnTo>
                  <a:pt x="782771" y="1202643"/>
                </a:lnTo>
                <a:lnTo>
                  <a:pt x="731520" y="1204341"/>
                </a:lnTo>
                <a:lnTo>
                  <a:pt x="1076838" y="1204341"/>
                </a:lnTo>
                <a:lnTo>
                  <a:pt x="1114757" y="1185405"/>
                </a:lnTo>
                <a:lnTo>
                  <a:pt x="1155602" y="1161697"/>
                </a:lnTo>
                <a:lnTo>
                  <a:pt x="1194465" y="1135713"/>
                </a:lnTo>
                <a:lnTo>
                  <a:pt x="1231224" y="1107562"/>
                </a:lnTo>
                <a:lnTo>
                  <a:pt x="1265753" y="1077352"/>
                </a:lnTo>
                <a:lnTo>
                  <a:pt x="1297929" y="1045190"/>
                </a:lnTo>
                <a:lnTo>
                  <a:pt x="1327629" y="1011186"/>
                </a:lnTo>
                <a:lnTo>
                  <a:pt x="1354727" y="975447"/>
                </a:lnTo>
                <a:lnTo>
                  <a:pt x="1379102" y="938082"/>
                </a:lnTo>
                <a:lnTo>
                  <a:pt x="1400628" y="899199"/>
                </a:lnTo>
                <a:lnTo>
                  <a:pt x="1419182" y="858906"/>
                </a:lnTo>
                <a:lnTo>
                  <a:pt x="1434641" y="817311"/>
                </a:lnTo>
                <a:lnTo>
                  <a:pt x="1446879" y="774523"/>
                </a:lnTo>
                <a:lnTo>
                  <a:pt x="1455775" y="730649"/>
                </a:lnTo>
                <a:lnTo>
                  <a:pt x="1461203" y="685799"/>
                </a:lnTo>
                <a:lnTo>
                  <a:pt x="1463039" y="640080"/>
                </a:lnTo>
                <a:lnTo>
                  <a:pt x="1461203" y="594360"/>
                </a:lnTo>
                <a:lnTo>
                  <a:pt x="1455775" y="549510"/>
                </a:lnTo>
                <a:lnTo>
                  <a:pt x="1446879" y="505636"/>
                </a:lnTo>
                <a:lnTo>
                  <a:pt x="1434641" y="462848"/>
                </a:lnTo>
                <a:lnTo>
                  <a:pt x="1419182" y="421253"/>
                </a:lnTo>
                <a:lnTo>
                  <a:pt x="1400628" y="380960"/>
                </a:lnTo>
                <a:lnTo>
                  <a:pt x="1379102" y="342077"/>
                </a:lnTo>
                <a:lnTo>
                  <a:pt x="1354727" y="304712"/>
                </a:lnTo>
                <a:lnTo>
                  <a:pt x="1327629" y="268973"/>
                </a:lnTo>
                <a:lnTo>
                  <a:pt x="1297929" y="234969"/>
                </a:lnTo>
                <a:lnTo>
                  <a:pt x="1265753" y="202807"/>
                </a:lnTo>
                <a:lnTo>
                  <a:pt x="1231224" y="172597"/>
                </a:lnTo>
                <a:lnTo>
                  <a:pt x="1194465" y="144446"/>
                </a:lnTo>
                <a:lnTo>
                  <a:pt x="1155602" y="118462"/>
                </a:lnTo>
                <a:lnTo>
                  <a:pt x="1114757" y="94754"/>
                </a:lnTo>
                <a:lnTo>
                  <a:pt x="1076838" y="75819"/>
                </a:lnTo>
                <a:close/>
              </a:path>
            </a:pathLst>
          </a:custGeom>
          <a:solidFill>
            <a:srgbClr val="3185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047988" y="3933444"/>
            <a:ext cx="1463040" cy="1280160"/>
          </a:xfrm>
          <a:custGeom>
            <a:avLst/>
            <a:gdLst/>
            <a:ahLst/>
            <a:cxnLst/>
            <a:rect l="l" t="t" r="r" b="b"/>
            <a:pathLst>
              <a:path w="1463040" h="1280160">
                <a:moveTo>
                  <a:pt x="731519" y="0"/>
                </a:moveTo>
                <a:lnTo>
                  <a:pt x="679280" y="1606"/>
                </a:lnTo>
                <a:lnTo>
                  <a:pt x="628031" y="6355"/>
                </a:lnTo>
                <a:lnTo>
                  <a:pt x="577897" y="14136"/>
                </a:lnTo>
                <a:lnTo>
                  <a:pt x="529002" y="24842"/>
                </a:lnTo>
                <a:lnTo>
                  <a:pt x="481469" y="38366"/>
                </a:lnTo>
                <a:lnTo>
                  <a:pt x="435422" y="54597"/>
                </a:lnTo>
                <a:lnTo>
                  <a:pt x="390985" y="73430"/>
                </a:lnTo>
                <a:lnTo>
                  <a:pt x="348282" y="94754"/>
                </a:lnTo>
                <a:lnTo>
                  <a:pt x="307437" y="118462"/>
                </a:lnTo>
                <a:lnTo>
                  <a:pt x="268574" y="144446"/>
                </a:lnTo>
                <a:lnTo>
                  <a:pt x="231815" y="172597"/>
                </a:lnTo>
                <a:lnTo>
                  <a:pt x="197286" y="202807"/>
                </a:lnTo>
                <a:lnTo>
                  <a:pt x="165110" y="234969"/>
                </a:lnTo>
                <a:lnTo>
                  <a:pt x="135410" y="268973"/>
                </a:lnTo>
                <a:lnTo>
                  <a:pt x="108312" y="304712"/>
                </a:lnTo>
                <a:lnTo>
                  <a:pt x="83937" y="342077"/>
                </a:lnTo>
                <a:lnTo>
                  <a:pt x="62411" y="380960"/>
                </a:lnTo>
                <a:lnTo>
                  <a:pt x="43857" y="421253"/>
                </a:lnTo>
                <a:lnTo>
                  <a:pt x="28398" y="462848"/>
                </a:lnTo>
                <a:lnTo>
                  <a:pt x="16160" y="505636"/>
                </a:lnTo>
                <a:lnTo>
                  <a:pt x="7264" y="549510"/>
                </a:lnTo>
                <a:lnTo>
                  <a:pt x="1836" y="594360"/>
                </a:lnTo>
                <a:lnTo>
                  <a:pt x="0" y="640079"/>
                </a:lnTo>
                <a:lnTo>
                  <a:pt x="1836" y="685799"/>
                </a:lnTo>
                <a:lnTo>
                  <a:pt x="7264" y="730649"/>
                </a:lnTo>
                <a:lnTo>
                  <a:pt x="16160" y="774523"/>
                </a:lnTo>
                <a:lnTo>
                  <a:pt x="28398" y="817311"/>
                </a:lnTo>
                <a:lnTo>
                  <a:pt x="43857" y="858906"/>
                </a:lnTo>
                <a:lnTo>
                  <a:pt x="62411" y="899199"/>
                </a:lnTo>
                <a:lnTo>
                  <a:pt x="83937" y="938082"/>
                </a:lnTo>
                <a:lnTo>
                  <a:pt x="108312" y="975447"/>
                </a:lnTo>
                <a:lnTo>
                  <a:pt x="135410" y="1011186"/>
                </a:lnTo>
                <a:lnTo>
                  <a:pt x="165110" y="1045190"/>
                </a:lnTo>
                <a:lnTo>
                  <a:pt x="197286" y="1077352"/>
                </a:lnTo>
                <a:lnTo>
                  <a:pt x="231815" y="1107562"/>
                </a:lnTo>
                <a:lnTo>
                  <a:pt x="268574" y="1135713"/>
                </a:lnTo>
                <a:lnTo>
                  <a:pt x="307437" y="1161697"/>
                </a:lnTo>
                <a:lnTo>
                  <a:pt x="348282" y="1185405"/>
                </a:lnTo>
                <a:lnTo>
                  <a:pt x="390985" y="1206729"/>
                </a:lnTo>
                <a:lnTo>
                  <a:pt x="435422" y="1225562"/>
                </a:lnTo>
                <a:lnTo>
                  <a:pt x="481469" y="1241793"/>
                </a:lnTo>
                <a:lnTo>
                  <a:pt x="529002" y="1255317"/>
                </a:lnTo>
                <a:lnTo>
                  <a:pt x="577897" y="1266023"/>
                </a:lnTo>
                <a:lnTo>
                  <a:pt x="628031" y="1273804"/>
                </a:lnTo>
                <a:lnTo>
                  <a:pt x="679280" y="1278553"/>
                </a:lnTo>
                <a:lnTo>
                  <a:pt x="731519" y="1280159"/>
                </a:lnTo>
                <a:lnTo>
                  <a:pt x="783759" y="1278553"/>
                </a:lnTo>
                <a:lnTo>
                  <a:pt x="835008" y="1273804"/>
                </a:lnTo>
                <a:lnTo>
                  <a:pt x="885142" y="1266023"/>
                </a:lnTo>
                <a:lnTo>
                  <a:pt x="934037" y="1255317"/>
                </a:lnTo>
                <a:lnTo>
                  <a:pt x="981570" y="1241793"/>
                </a:lnTo>
                <a:lnTo>
                  <a:pt x="1027617" y="1225562"/>
                </a:lnTo>
                <a:lnTo>
                  <a:pt x="1072054" y="1206729"/>
                </a:lnTo>
                <a:lnTo>
                  <a:pt x="1076838" y="1204340"/>
                </a:lnTo>
                <a:lnTo>
                  <a:pt x="731519" y="1204340"/>
                </a:lnTo>
                <a:lnTo>
                  <a:pt x="680268" y="1202643"/>
                </a:lnTo>
                <a:lnTo>
                  <a:pt x="630096" y="1197634"/>
                </a:lnTo>
                <a:lnTo>
                  <a:pt x="581151" y="1189439"/>
                </a:lnTo>
                <a:lnTo>
                  <a:pt x="533578" y="1178184"/>
                </a:lnTo>
                <a:lnTo>
                  <a:pt x="487521" y="1163993"/>
                </a:lnTo>
                <a:lnTo>
                  <a:pt x="443128" y="1146993"/>
                </a:lnTo>
                <a:lnTo>
                  <a:pt x="400543" y="1127308"/>
                </a:lnTo>
                <a:lnTo>
                  <a:pt x="359913" y="1105064"/>
                </a:lnTo>
                <a:lnTo>
                  <a:pt x="321382" y="1080387"/>
                </a:lnTo>
                <a:lnTo>
                  <a:pt x="285097" y="1053401"/>
                </a:lnTo>
                <a:lnTo>
                  <a:pt x="251204" y="1024232"/>
                </a:lnTo>
                <a:lnTo>
                  <a:pt x="219846" y="993007"/>
                </a:lnTo>
                <a:lnTo>
                  <a:pt x="191172" y="959849"/>
                </a:lnTo>
                <a:lnTo>
                  <a:pt x="165325" y="924884"/>
                </a:lnTo>
                <a:lnTo>
                  <a:pt x="142452" y="888238"/>
                </a:lnTo>
                <a:lnTo>
                  <a:pt x="122699" y="850037"/>
                </a:lnTo>
                <a:lnTo>
                  <a:pt x="106210" y="810404"/>
                </a:lnTo>
                <a:lnTo>
                  <a:pt x="93132" y="769467"/>
                </a:lnTo>
                <a:lnTo>
                  <a:pt x="83611" y="727351"/>
                </a:lnTo>
                <a:lnTo>
                  <a:pt x="77791" y="684179"/>
                </a:lnTo>
                <a:lnTo>
                  <a:pt x="75818" y="640079"/>
                </a:lnTo>
                <a:lnTo>
                  <a:pt x="77791" y="595980"/>
                </a:lnTo>
                <a:lnTo>
                  <a:pt x="83611" y="552808"/>
                </a:lnTo>
                <a:lnTo>
                  <a:pt x="93132" y="510692"/>
                </a:lnTo>
                <a:lnTo>
                  <a:pt x="106210" y="469755"/>
                </a:lnTo>
                <a:lnTo>
                  <a:pt x="122699" y="430122"/>
                </a:lnTo>
                <a:lnTo>
                  <a:pt x="142452" y="391921"/>
                </a:lnTo>
                <a:lnTo>
                  <a:pt x="165325" y="355275"/>
                </a:lnTo>
                <a:lnTo>
                  <a:pt x="191172" y="320310"/>
                </a:lnTo>
                <a:lnTo>
                  <a:pt x="219846" y="287152"/>
                </a:lnTo>
                <a:lnTo>
                  <a:pt x="251204" y="255927"/>
                </a:lnTo>
                <a:lnTo>
                  <a:pt x="285097" y="226758"/>
                </a:lnTo>
                <a:lnTo>
                  <a:pt x="321382" y="199772"/>
                </a:lnTo>
                <a:lnTo>
                  <a:pt x="359913" y="175095"/>
                </a:lnTo>
                <a:lnTo>
                  <a:pt x="400543" y="152851"/>
                </a:lnTo>
                <a:lnTo>
                  <a:pt x="443128" y="133166"/>
                </a:lnTo>
                <a:lnTo>
                  <a:pt x="487521" y="116166"/>
                </a:lnTo>
                <a:lnTo>
                  <a:pt x="533578" y="101975"/>
                </a:lnTo>
                <a:lnTo>
                  <a:pt x="581151" y="90720"/>
                </a:lnTo>
                <a:lnTo>
                  <a:pt x="630096" y="82525"/>
                </a:lnTo>
                <a:lnTo>
                  <a:pt x="680268" y="77516"/>
                </a:lnTo>
                <a:lnTo>
                  <a:pt x="731519" y="75818"/>
                </a:lnTo>
                <a:lnTo>
                  <a:pt x="1076838" y="75818"/>
                </a:lnTo>
                <a:lnTo>
                  <a:pt x="1072054" y="73430"/>
                </a:lnTo>
                <a:lnTo>
                  <a:pt x="1027617" y="54597"/>
                </a:lnTo>
                <a:lnTo>
                  <a:pt x="981570" y="38366"/>
                </a:lnTo>
                <a:lnTo>
                  <a:pt x="934037" y="24842"/>
                </a:lnTo>
                <a:lnTo>
                  <a:pt x="885142" y="14136"/>
                </a:lnTo>
                <a:lnTo>
                  <a:pt x="835008" y="6355"/>
                </a:lnTo>
                <a:lnTo>
                  <a:pt x="783759" y="1606"/>
                </a:lnTo>
                <a:lnTo>
                  <a:pt x="731519" y="0"/>
                </a:lnTo>
                <a:close/>
              </a:path>
              <a:path w="1463040" h="1280160">
                <a:moveTo>
                  <a:pt x="1076838" y="75818"/>
                </a:moveTo>
                <a:lnTo>
                  <a:pt x="731519" y="75818"/>
                </a:lnTo>
                <a:lnTo>
                  <a:pt x="782771" y="77516"/>
                </a:lnTo>
                <a:lnTo>
                  <a:pt x="832943" y="82525"/>
                </a:lnTo>
                <a:lnTo>
                  <a:pt x="881888" y="90720"/>
                </a:lnTo>
                <a:lnTo>
                  <a:pt x="929461" y="101975"/>
                </a:lnTo>
                <a:lnTo>
                  <a:pt x="975518" y="116166"/>
                </a:lnTo>
                <a:lnTo>
                  <a:pt x="1019911" y="133166"/>
                </a:lnTo>
                <a:lnTo>
                  <a:pt x="1062496" y="152851"/>
                </a:lnTo>
                <a:lnTo>
                  <a:pt x="1103126" y="175095"/>
                </a:lnTo>
                <a:lnTo>
                  <a:pt x="1141657" y="199772"/>
                </a:lnTo>
                <a:lnTo>
                  <a:pt x="1177942" y="226758"/>
                </a:lnTo>
                <a:lnTo>
                  <a:pt x="1211835" y="255927"/>
                </a:lnTo>
                <a:lnTo>
                  <a:pt x="1243193" y="287152"/>
                </a:lnTo>
                <a:lnTo>
                  <a:pt x="1271867" y="320310"/>
                </a:lnTo>
                <a:lnTo>
                  <a:pt x="1297714" y="355275"/>
                </a:lnTo>
                <a:lnTo>
                  <a:pt x="1320587" y="391921"/>
                </a:lnTo>
                <a:lnTo>
                  <a:pt x="1340340" y="430122"/>
                </a:lnTo>
                <a:lnTo>
                  <a:pt x="1356829" y="469755"/>
                </a:lnTo>
                <a:lnTo>
                  <a:pt x="1369907" y="510692"/>
                </a:lnTo>
                <a:lnTo>
                  <a:pt x="1379428" y="552808"/>
                </a:lnTo>
                <a:lnTo>
                  <a:pt x="1385248" y="595980"/>
                </a:lnTo>
                <a:lnTo>
                  <a:pt x="1387220" y="640079"/>
                </a:lnTo>
                <a:lnTo>
                  <a:pt x="1385248" y="684179"/>
                </a:lnTo>
                <a:lnTo>
                  <a:pt x="1379428" y="727351"/>
                </a:lnTo>
                <a:lnTo>
                  <a:pt x="1369907" y="769467"/>
                </a:lnTo>
                <a:lnTo>
                  <a:pt x="1356829" y="810404"/>
                </a:lnTo>
                <a:lnTo>
                  <a:pt x="1340340" y="850037"/>
                </a:lnTo>
                <a:lnTo>
                  <a:pt x="1320587" y="888238"/>
                </a:lnTo>
                <a:lnTo>
                  <a:pt x="1297714" y="924884"/>
                </a:lnTo>
                <a:lnTo>
                  <a:pt x="1271867" y="959849"/>
                </a:lnTo>
                <a:lnTo>
                  <a:pt x="1243193" y="993007"/>
                </a:lnTo>
                <a:lnTo>
                  <a:pt x="1211835" y="1024232"/>
                </a:lnTo>
                <a:lnTo>
                  <a:pt x="1177942" y="1053401"/>
                </a:lnTo>
                <a:lnTo>
                  <a:pt x="1141657" y="1080387"/>
                </a:lnTo>
                <a:lnTo>
                  <a:pt x="1103126" y="1105064"/>
                </a:lnTo>
                <a:lnTo>
                  <a:pt x="1062496" y="1127308"/>
                </a:lnTo>
                <a:lnTo>
                  <a:pt x="1019911" y="1146993"/>
                </a:lnTo>
                <a:lnTo>
                  <a:pt x="975518" y="1163993"/>
                </a:lnTo>
                <a:lnTo>
                  <a:pt x="929461" y="1178184"/>
                </a:lnTo>
                <a:lnTo>
                  <a:pt x="881888" y="1189439"/>
                </a:lnTo>
                <a:lnTo>
                  <a:pt x="832943" y="1197634"/>
                </a:lnTo>
                <a:lnTo>
                  <a:pt x="782771" y="1202643"/>
                </a:lnTo>
                <a:lnTo>
                  <a:pt x="731519" y="1204340"/>
                </a:lnTo>
                <a:lnTo>
                  <a:pt x="1076838" y="1204340"/>
                </a:lnTo>
                <a:lnTo>
                  <a:pt x="1114757" y="1185405"/>
                </a:lnTo>
                <a:lnTo>
                  <a:pt x="1155602" y="1161697"/>
                </a:lnTo>
                <a:lnTo>
                  <a:pt x="1194465" y="1135713"/>
                </a:lnTo>
                <a:lnTo>
                  <a:pt x="1231224" y="1107562"/>
                </a:lnTo>
                <a:lnTo>
                  <a:pt x="1265753" y="1077352"/>
                </a:lnTo>
                <a:lnTo>
                  <a:pt x="1297929" y="1045190"/>
                </a:lnTo>
                <a:lnTo>
                  <a:pt x="1327629" y="1011186"/>
                </a:lnTo>
                <a:lnTo>
                  <a:pt x="1354727" y="975447"/>
                </a:lnTo>
                <a:lnTo>
                  <a:pt x="1379102" y="938082"/>
                </a:lnTo>
                <a:lnTo>
                  <a:pt x="1400628" y="899199"/>
                </a:lnTo>
                <a:lnTo>
                  <a:pt x="1419182" y="858906"/>
                </a:lnTo>
                <a:lnTo>
                  <a:pt x="1434641" y="817311"/>
                </a:lnTo>
                <a:lnTo>
                  <a:pt x="1446879" y="774523"/>
                </a:lnTo>
                <a:lnTo>
                  <a:pt x="1455775" y="730649"/>
                </a:lnTo>
                <a:lnTo>
                  <a:pt x="1461203" y="685799"/>
                </a:lnTo>
                <a:lnTo>
                  <a:pt x="1463039" y="640079"/>
                </a:lnTo>
                <a:lnTo>
                  <a:pt x="1461203" y="594360"/>
                </a:lnTo>
                <a:lnTo>
                  <a:pt x="1455775" y="549510"/>
                </a:lnTo>
                <a:lnTo>
                  <a:pt x="1446879" y="505636"/>
                </a:lnTo>
                <a:lnTo>
                  <a:pt x="1434641" y="462848"/>
                </a:lnTo>
                <a:lnTo>
                  <a:pt x="1419182" y="421253"/>
                </a:lnTo>
                <a:lnTo>
                  <a:pt x="1400628" y="380960"/>
                </a:lnTo>
                <a:lnTo>
                  <a:pt x="1379102" y="342077"/>
                </a:lnTo>
                <a:lnTo>
                  <a:pt x="1354727" y="304712"/>
                </a:lnTo>
                <a:lnTo>
                  <a:pt x="1327629" y="268973"/>
                </a:lnTo>
                <a:lnTo>
                  <a:pt x="1297929" y="234969"/>
                </a:lnTo>
                <a:lnTo>
                  <a:pt x="1265753" y="202807"/>
                </a:lnTo>
                <a:lnTo>
                  <a:pt x="1231224" y="172597"/>
                </a:lnTo>
                <a:lnTo>
                  <a:pt x="1194465" y="144446"/>
                </a:lnTo>
                <a:lnTo>
                  <a:pt x="1155602" y="118462"/>
                </a:lnTo>
                <a:lnTo>
                  <a:pt x="1114757" y="94754"/>
                </a:lnTo>
                <a:lnTo>
                  <a:pt x="1076838" y="75818"/>
                </a:lnTo>
                <a:close/>
              </a:path>
            </a:pathLst>
          </a:custGeom>
          <a:solidFill>
            <a:srgbClr val="306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3F45C13-1C5D-415D-A2AA-0A09DCDBD874}"/>
              </a:ext>
            </a:extLst>
          </p:cNvPr>
          <p:cNvSpPr/>
          <p:nvPr/>
        </p:nvSpPr>
        <p:spPr>
          <a:xfrm>
            <a:off x="2973325" y="2865120"/>
            <a:ext cx="1369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No more QA</a:t>
            </a:r>
          </a:p>
        </p:txBody>
      </p:sp>
      <p:sp>
        <p:nvSpPr>
          <p:cNvPr id="74" name="object 50">
            <a:extLst>
              <a:ext uri="{FF2B5EF4-FFF2-40B4-BE49-F238E27FC236}">
                <a16:creationId xmlns:a16="http://schemas.microsoft.com/office/drawing/2014/main" id="{B89D7F64-5853-4E71-8251-8FE4A2590E5E}"/>
              </a:ext>
            </a:extLst>
          </p:cNvPr>
          <p:cNvSpPr txBox="1"/>
          <p:nvPr/>
        </p:nvSpPr>
        <p:spPr>
          <a:xfrm>
            <a:off x="6265291" y="5461283"/>
            <a:ext cx="211670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rgbClr val="56555A"/>
                </a:solidFill>
                <a:latin typeface="Arial"/>
                <a:cs typeface="Arial"/>
              </a:rPr>
              <a:t>Divide and conquer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5" name="object 50">
            <a:extLst>
              <a:ext uri="{FF2B5EF4-FFF2-40B4-BE49-F238E27FC236}">
                <a16:creationId xmlns:a16="http://schemas.microsoft.com/office/drawing/2014/main" id="{EF9E684A-8B1F-450C-AF00-86E515356461}"/>
              </a:ext>
            </a:extLst>
          </p:cNvPr>
          <p:cNvSpPr txBox="1"/>
          <p:nvPr/>
        </p:nvSpPr>
        <p:spPr>
          <a:xfrm>
            <a:off x="9002649" y="5461283"/>
            <a:ext cx="211670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rgbClr val="56555A"/>
                </a:solidFill>
                <a:latin typeface="Arial"/>
                <a:cs typeface="Arial"/>
              </a:rPr>
              <a:t>Allows sooner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6" name="object 4">
            <a:extLst>
              <a:ext uri="{FF2B5EF4-FFF2-40B4-BE49-F238E27FC236}">
                <a16:creationId xmlns:a16="http://schemas.microsoft.com/office/drawing/2014/main" id="{2865B90F-FAE2-403F-8782-2E5E056D044D}"/>
              </a:ext>
            </a:extLst>
          </p:cNvPr>
          <p:cNvSpPr/>
          <p:nvPr/>
        </p:nvSpPr>
        <p:spPr>
          <a:xfrm>
            <a:off x="7539609" y="2456688"/>
            <a:ext cx="1463040" cy="1280160"/>
          </a:xfrm>
          <a:custGeom>
            <a:avLst/>
            <a:gdLst/>
            <a:ahLst/>
            <a:cxnLst/>
            <a:rect l="l" t="t" r="r" b="b"/>
            <a:pathLst>
              <a:path w="1463040" h="1280160">
                <a:moveTo>
                  <a:pt x="731520" y="0"/>
                </a:moveTo>
                <a:lnTo>
                  <a:pt x="679280" y="1606"/>
                </a:lnTo>
                <a:lnTo>
                  <a:pt x="628031" y="6355"/>
                </a:lnTo>
                <a:lnTo>
                  <a:pt x="577897" y="14136"/>
                </a:lnTo>
                <a:lnTo>
                  <a:pt x="529002" y="24842"/>
                </a:lnTo>
                <a:lnTo>
                  <a:pt x="481469" y="38366"/>
                </a:lnTo>
                <a:lnTo>
                  <a:pt x="435422" y="54597"/>
                </a:lnTo>
                <a:lnTo>
                  <a:pt x="390985" y="73430"/>
                </a:lnTo>
                <a:lnTo>
                  <a:pt x="348282" y="94754"/>
                </a:lnTo>
                <a:lnTo>
                  <a:pt x="307437" y="118462"/>
                </a:lnTo>
                <a:lnTo>
                  <a:pt x="268574" y="144446"/>
                </a:lnTo>
                <a:lnTo>
                  <a:pt x="231815" y="172597"/>
                </a:lnTo>
                <a:lnTo>
                  <a:pt x="197286" y="202807"/>
                </a:lnTo>
                <a:lnTo>
                  <a:pt x="165110" y="234969"/>
                </a:lnTo>
                <a:lnTo>
                  <a:pt x="135410" y="268973"/>
                </a:lnTo>
                <a:lnTo>
                  <a:pt x="108312" y="304712"/>
                </a:lnTo>
                <a:lnTo>
                  <a:pt x="83937" y="342077"/>
                </a:lnTo>
                <a:lnTo>
                  <a:pt x="62411" y="380960"/>
                </a:lnTo>
                <a:lnTo>
                  <a:pt x="43857" y="421253"/>
                </a:lnTo>
                <a:lnTo>
                  <a:pt x="28398" y="462848"/>
                </a:lnTo>
                <a:lnTo>
                  <a:pt x="16160" y="505636"/>
                </a:lnTo>
                <a:lnTo>
                  <a:pt x="7264" y="549510"/>
                </a:lnTo>
                <a:lnTo>
                  <a:pt x="1836" y="594360"/>
                </a:lnTo>
                <a:lnTo>
                  <a:pt x="0" y="640080"/>
                </a:lnTo>
                <a:lnTo>
                  <a:pt x="1836" y="685799"/>
                </a:lnTo>
                <a:lnTo>
                  <a:pt x="7264" y="730649"/>
                </a:lnTo>
                <a:lnTo>
                  <a:pt x="16160" y="774523"/>
                </a:lnTo>
                <a:lnTo>
                  <a:pt x="28398" y="817311"/>
                </a:lnTo>
                <a:lnTo>
                  <a:pt x="43857" y="858906"/>
                </a:lnTo>
                <a:lnTo>
                  <a:pt x="62411" y="899199"/>
                </a:lnTo>
                <a:lnTo>
                  <a:pt x="83937" y="938082"/>
                </a:lnTo>
                <a:lnTo>
                  <a:pt x="108312" y="975447"/>
                </a:lnTo>
                <a:lnTo>
                  <a:pt x="135410" y="1011186"/>
                </a:lnTo>
                <a:lnTo>
                  <a:pt x="165110" y="1045190"/>
                </a:lnTo>
                <a:lnTo>
                  <a:pt x="197286" y="1077352"/>
                </a:lnTo>
                <a:lnTo>
                  <a:pt x="231815" y="1107562"/>
                </a:lnTo>
                <a:lnTo>
                  <a:pt x="268574" y="1135713"/>
                </a:lnTo>
                <a:lnTo>
                  <a:pt x="307437" y="1161697"/>
                </a:lnTo>
                <a:lnTo>
                  <a:pt x="348282" y="1185405"/>
                </a:lnTo>
                <a:lnTo>
                  <a:pt x="390985" y="1206729"/>
                </a:lnTo>
                <a:lnTo>
                  <a:pt x="435422" y="1225562"/>
                </a:lnTo>
                <a:lnTo>
                  <a:pt x="481469" y="1241793"/>
                </a:lnTo>
                <a:lnTo>
                  <a:pt x="529002" y="1255317"/>
                </a:lnTo>
                <a:lnTo>
                  <a:pt x="577897" y="1266023"/>
                </a:lnTo>
                <a:lnTo>
                  <a:pt x="628031" y="1273804"/>
                </a:lnTo>
                <a:lnTo>
                  <a:pt x="679280" y="1278553"/>
                </a:lnTo>
                <a:lnTo>
                  <a:pt x="731520" y="1280160"/>
                </a:lnTo>
                <a:lnTo>
                  <a:pt x="783759" y="1278553"/>
                </a:lnTo>
                <a:lnTo>
                  <a:pt x="835008" y="1273804"/>
                </a:lnTo>
                <a:lnTo>
                  <a:pt x="885142" y="1266023"/>
                </a:lnTo>
                <a:lnTo>
                  <a:pt x="934037" y="1255317"/>
                </a:lnTo>
                <a:lnTo>
                  <a:pt x="981570" y="1241793"/>
                </a:lnTo>
                <a:lnTo>
                  <a:pt x="1027617" y="1225562"/>
                </a:lnTo>
                <a:lnTo>
                  <a:pt x="1072054" y="1206729"/>
                </a:lnTo>
                <a:lnTo>
                  <a:pt x="1095062" y="1195240"/>
                </a:lnTo>
                <a:lnTo>
                  <a:pt x="711981" y="1195240"/>
                </a:lnTo>
                <a:lnTo>
                  <a:pt x="664705" y="1192553"/>
                </a:lnTo>
                <a:lnTo>
                  <a:pt x="617662" y="1186890"/>
                </a:lnTo>
                <a:lnTo>
                  <a:pt x="571054" y="1178236"/>
                </a:lnTo>
                <a:lnTo>
                  <a:pt x="525086" y="1166578"/>
                </a:lnTo>
                <a:lnTo>
                  <a:pt x="479958" y="1151901"/>
                </a:lnTo>
                <a:lnTo>
                  <a:pt x="435875" y="1134193"/>
                </a:lnTo>
                <a:lnTo>
                  <a:pt x="393037" y="1113438"/>
                </a:lnTo>
                <a:lnTo>
                  <a:pt x="351649" y="1089624"/>
                </a:lnTo>
                <a:lnTo>
                  <a:pt x="311912" y="1062736"/>
                </a:lnTo>
                <a:lnTo>
                  <a:pt x="375002" y="1007618"/>
                </a:lnTo>
                <a:lnTo>
                  <a:pt x="246633" y="1007618"/>
                </a:lnTo>
                <a:lnTo>
                  <a:pt x="213060" y="972156"/>
                </a:lnTo>
                <a:lnTo>
                  <a:pt x="183376" y="934997"/>
                </a:lnTo>
                <a:lnTo>
                  <a:pt x="157585" y="896351"/>
                </a:lnTo>
                <a:lnTo>
                  <a:pt x="135687" y="856424"/>
                </a:lnTo>
                <a:lnTo>
                  <a:pt x="117687" y="815427"/>
                </a:lnTo>
                <a:lnTo>
                  <a:pt x="103584" y="773566"/>
                </a:lnTo>
                <a:lnTo>
                  <a:pt x="93383" y="731051"/>
                </a:lnTo>
                <a:lnTo>
                  <a:pt x="87085" y="688089"/>
                </a:lnTo>
                <a:lnTo>
                  <a:pt x="84693" y="644890"/>
                </a:lnTo>
                <a:lnTo>
                  <a:pt x="86208" y="601661"/>
                </a:lnTo>
                <a:lnTo>
                  <a:pt x="91632" y="558611"/>
                </a:lnTo>
                <a:lnTo>
                  <a:pt x="100969" y="515949"/>
                </a:lnTo>
                <a:lnTo>
                  <a:pt x="114220" y="473882"/>
                </a:lnTo>
                <a:lnTo>
                  <a:pt x="131388" y="432620"/>
                </a:lnTo>
                <a:lnTo>
                  <a:pt x="152474" y="392370"/>
                </a:lnTo>
                <a:lnTo>
                  <a:pt x="177481" y="353341"/>
                </a:lnTo>
                <a:lnTo>
                  <a:pt x="206412" y="315742"/>
                </a:lnTo>
                <a:lnTo>
                  <a:pt x="239268" y="279781"/>
                </a:lnTo>
                <a:lnTo>
                  <a:pt x="273544" y="247834"/>
                </a:lnTo>
                <a:lnTo>
                  <a:pt x="310019" y="218697"/>
                </a:lnTo>
                <a:lnTo>
                  <a:pt x="348488" y="192384"/>
                </a:lnTo>
                <a:lnTo>
                  <a:pt x="388750" y="168908"/>
                </a:lnTo>
                <a:lnTo>
                  <a:pt x="430601" y="148284"/>
                </a:lnTo>
                <a:lnTo>
                  <a:pt x="473840" y="130525"/>
                </a:lnTo>
                <a:lnTo>
                  <a:pt x="518263" y="115645"/>
                </a:lnTo>
                <a:lnTo>
                  <a:pt x="563668" y="103658"/>
                </a:lnTo>
                <a:lnTo>
                  <a:pt x="609853" y="94578"/>
                </a:lnTo>
                <a:lnTo>
                  <a:pt x="656614" y="88419"/>
                </a:lnTo>
                <a:lnTo>
                  <a:pt x="703750" y="85194"/>
                </a:lnTo>
                <a:lnTo>
                  <a:pt x="1095062" y="84919"/>
                </a:lnTo>
                <a:lnTo>
                  <a:pt x="1072054" y="73430"/>
                </a:lnTo>
                <a:lnTo>
                  <a:pt x="1027617" y="54597"/>
                </a:lnTo>
                <a:lnTo>
                  <a:pt x="981570" y="38366"/>
                </a:lnTo>
                <a:lnTo>
                  <a:pt x="934037" y="24842"/>
                </a:lnTo>
                <a:lnTo>
                  <a:pt x="885142" y="14136"/>
                </a:lnTo>
                <a:lnTo>
                  <a:pt x="835008" y="6355"/>
                </a:lnTo>
                <a:lnTo>
                  <a:pt x="783759" y="1606"/>
                </a:lnTo>
                <a:lnTo>
                  <a:pt x="731520" y="0"/>
                </a:lnTo>
                <a:close/>
              </a:path>
              <a:path w="1463040" h="1280160">
                <a:moveTo>
                  <a:pt x="1330334" y="272542"/>
                </a:moveTo>
                <a:lnTo>
                  <a:pt x="1216405" y="272542"/>
                </a:lnTo>
                <a:lnTo>
                  <a:pt x="1249979" y="308003"/>
                </a:lnTo>
                <a:lnTo>
                  <a:pt x="1279663" y="345162"/>
                </a:lnTo>
                <a:lnTo>
                  <a:pt x="1305454" y="383808"/>
                </a:lnTo>
                <a:lnTo>
                  <a:pt x="1327352" y="423735"/>
                </a:lnTo>
                <a:lnTo>
                  <a:pt x="1345352" y="464732"/>
                </a:lnTo>
                <a:lnTo>
                  <a:pt x="1359455" y="506593"/>
                </a:lnTo>
                <a:lnTo>
                  <a:pt x="1369656" y="549108"/>
                </a:lnTo>
                <a:lnTo>
                  <a:pt x="1375954" y="592070"/>
                </a:lnTo>
                <a:lnTo>
                  <a:pt x="1378346" y="635269"/>
                </a:lnTo>
                <a:lnTo>
                  <a:pt x="1376831" y="678498"/>
                </a:lnTo>
                <a:lnTo>
                  <a:pt x="1371407" y="721548"/>
                </a:lnTo>
                <a:lnTo>
                  <a:pt x="1362070" y="764210"/>
                </a:lnTo>
                <a:lnTo>
                  <a:pt x="1348819" y="806277"/>
                </a:lnTo>
                <a:lnTo>
                  <a:pt x="1331651" y="847539"/>
                </a:lnTo>
                <a:lnTo>
                  <a:pt x="1310565" y="887789"/>
                </a:lnTo>
                <a:lnTo>
                  <a:pt x="1285558" y="926818"/>
                </a:lnTo>
                <a:lnTo>
                  <a:pt x="1256627" y="964417"/>
                </a:lnTo>
                <a:lnTo>
                  <a:pt x="1223772" y="1000378"/>
                </a:lnTo>
                <a:lnTo>
                  <a:pt x="1189495" y="1032325"/>
                </a:lnTo>
                <a:lnTo>
                  <a:pt x="1153020" y="1061462"/>
                </a:lnTo>
                <a:lnTo>
                  <a:pt x="1114551" y="1087775"/>
                </a:lnTo>
                <a:lnTo>
                  <a:pt x="1074289" y="1111251"/>
                </a:lnTo>
                <a:lnTo>
                  <a:pt x="1032438" y="1131875"/>
                </a:lnTo>
                <a:lnTo>
                  <a:pt x="989199" y="1149634"/>
                </a:lnTo>
                <a:lnTo>
                  <a:pt x="944776" y="1164514"/>
                </a:lnTo>
                <a:lnTo>
                  <a:pt x="899371" y="1176501"/>
                </a:lnTo>
                <a:lnTo>
                  <a:pt x="853186" y="1185581"/>
                </a:lnTo>
                <a:lnTo>
                  <a:pt x="806425" y="1191740"/>
                </a:lnTo>
                <a:lnTo>
                  <a:pt x="759289" y="1194965"/>
                </a:lnTo>
                <a:lnTo>
                  <a:pt x="711981" y="1195240"/>
                </a:lnTo>
                <a:lnTo>
                  <a:pt x="1095062" y="1195240"/>
                </a:lnTo>
                <a:lnTo>
                  <a:pt x="1155602" y="1161697"/>
                </a:lnTo>
                <a:lnTo>
                  <a:pt x="1194465" y="1135713"/>
                </a:lnTo>
                <a:lnTo>
                  <a:pt x="1231224" y="1107562"/>
                </a:lnTo>
                <a:lnTo>
                  <a:pt x="1265753" y="1077352"/>
                </a:lnTo>
                <a:lnTo>
                  <a:pt x="1297929" y="1045190"/>
                </a:lnTo>
                <a:lnTo>
                  <a:pt x="1327629" y="1011186"/>
                </a:lnTo>
                <a:lnTo>
                  <a:pt x="1354727" y="975447"/>
                </a:lnTo>
                <a:lnTo>
                  <a:pt x="1379102" y="938082"/>
                </a:lnTo>
                <a:lnTo>
                  <a:pt x="1400628" y="899199"/>
                </a:lnTo>
                <a:lnTo>
                  <a:pt x="1419182" y="858906"/>
                </a:lnTo>
                <a:lnTo>
                  <a:pt x="1434641" y="817311"/>
                </a:lnTo>
                <a:lnTo>
                  <a:pt x="1446879" y="774523"/>
                </a:lnTo>
                <a:lnTo>
                  <a:pt x="1455775" y="730649"/>
                </a:lnTo>
                <a:lnTo>
                  <a:pt x="1461203" y="685799"/>
                </a:lnTo>
                <a:lnTo>
                  <a:pt x="1463040" y="640080"/>
                </a:lnTo>
                <a:lnTo>
                  <a:pt x="1461203" y="594360"/>
                </a:lnTo>
                <a:lnTo>
                  <a:pt x="1455775" y="549510"/>
                </a:lnTo>
                <a:lnTo>
                  <a:pt x="1446879" y="505636"/>
                </a:lnTo>
                <a:lnTo>
                  <a:pt x="1434641" y="462848"/>
                </a:lnTo>
                <a:lnTo>
                  <a:pt x="1419182" y="421253"/>
                </a:lnTo>
                <a:lnTo>
                  <a:pt x="1400628" y="380960"/>
                </a:lnTo>
                <a:lnTo>
                  <a:pt x="1379102" y="342077"/>
                </a:lnTo>
                <a:lnTo>
                  <a:pt x="1354727" y="304712"/>
                </a:lnTo>
                <a:lnTo>
                  <a:pt x="1330334" y="272542"/>
                </a:lnTo>
                <a:close/>
              </a:path>
              <a:path w="1463040" h="1280160">
                <a:moveTo>
                  <a:pt x="1095062" y="84919"/>
                </a:moveTo>
                <a:lnTo>
                  <a:pt x="751058" y="84919"/>
                </a:lnTo>
                <a:lnTo>
                  <a:pt x="798334" y="87606"/>
                </a:lnTo>
                <a:lnTo>
                  <a:pt x="845377" y="93269"/>
                </a:lnTo>
                <a:lnTo>
                  <a:pt x="891985" y="101923"/>
                </a:lnTo>
                <a:lnTo>
                  <a:pt x="937953" y="113581"/>
                </a:lnTo>
                <a:lnTo>
                  <a:pt x="983081" y="128258"/>
                </a:lnTo>
                <a:lnTo>
                  <a:pt x="1027164" y="145966"/>
                </a:lnTo>
                <a:lnTo>
                  <a:pt x="1070002" y="166721"/>
                </a:lnTo>
                <a:lnTo>
                  <a:pt x="1111390" y="190535"/>
                </a:lnTo>
                <a:lnTo>
                  <a:pt x="1151127" y="217424"/>
                </a:lnTo>
                <a:lnTo>
                  <a:pt x="246633" y="1007618"/>
                </a:lnTo>
                <a:lnTo>
                  <a:pt x="375002" y="1007618"/>
                </a:lnTo>
                <a:lnTo>
                  <a:pt x="1216405" y="272542"/>
                </a:lnTo>
                <a:lnTo>
                  <a:pt x="1330334" y="272542"/>
                </a:lnTo>
                <a:lnTo>
                  <a:pt x="1327629" y="268973"/>
                </a:lnTo>
                <a:lnTo>
                  <a:pt x="1297929" y="234969"/>
                </a:lnTo>
                <a:lnTo>
                  <a:pt x="1265753" y="202807"/>
                </a:lnTo>
                <a:lnTo>
                  <a:pt x="1231224" y="172597"/>
                </a:lnTo>
                <a:lnTo>
                  <a:pt x="1194465" y="144446"/>
                </a:lnTo>
                <a:lnTo>
                  <a:pt x="1155602" y="118462"/>
                </a:lnTo>
                <a:lnTo>
                  <a:pt x="1114757" y="94754"/>
                </a:lnTo>
                <a:lnTo>
                  <a:pt x="1095062" y="84919"/>
                </a:lnTo>
                <a:close/>
              </a:path>
            </a:pathLst>
          </a:custGeom>
          <a:solidFill>
            <a:srgbClr val="3178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10">
            <a:extLst>
              <a:ext uri="{FF2B5EF4-FFF2-40B4-BE49-F238E27FC236}">
                <a16:creationId xmlns:a16="http://schemas.microsoft.com/office/drawing/2014/main" id="{C04EB6E6-1320-4A0A-BAAC-158A30C9244D}"/>
              </a:ext>
            </a:extLst>
          </p:cNvPr>
          <p:cNvSpPr/>
          <p:nvPr/>
        </p:nvSpPr>
        <p:spPr>
          <a:xfrm>
            <a:off x="10029825" y="2456688"/>
            <a:ext cx="1463040" cy="1280160"/>
          </a:xfrm>
          <a:custGeom>
            <a:avLst/>
            <a:gdLst/>
            <a:ahLst/>
            <a:cxnLst/>
            <a:rect l="l" t="t" r="r" b="b"/>
            <a:pathLst>
              <a:path w="1463040" h="1280160">
                <a:moveTo>
                  <a:pt x="731519" y="0"/>
                </a:moveTo>
                <a:lnTo>
                  <a:pt x="679280" y="1606"/>
                </a:lnTo>
                <a:lnTo>
                  <a:pt x="628031" y="6355"/>
                </a:lnTo>
                <a:lnTo>
                  <a:pt x="577897" y="14136"/>
                </a:lnTo>
                <a:lnTo>
                  <a:pt x="529002" y="24842"/>
                </a:lnTo>
                <a:lnTo>
                  <a:pt x="481469" y="38366"/>
                </a:lnTo>
                <a:lnTo>
                  <a:pt x="435422" y="54597"/>
                </a:lnTo>
                <a:lnTo>
                  <a:pt x="390985" y="73430"/>
                </a:lnTo>
                <a:lnTo>
                  <a:pt x="348282" y="94754"/>
                </a:lnTo>
                <a:lnTo>
                  <a:pt x="307437" y="118462"/>
                </a:lnTo>
                <a:lnTo>
                  <a:pt x="268574" y="144446"/>
                </a:lnTo>
                <a:lnTo>
                  <a:pt x="231815" y="172597"/>
                </a:lnTo>
                <a:lnTo>
                  <a:pt x="197286" y="202807"/>
                </a:lnTo>
                <a:lnTo>
                  <a:pt x="165110" y="234969"/>
                </a:lnTo>
                <a:lnTo>
                  <a:pt x="135410" y="268973"/>
                </a:lnTo>
                <a:lnTo>
                  <a:pt x="108312" y="304712"/>
                </a:lnTo>
                <a:lnTo>
                  <a:pt x="83937" y="342077"/>
                </a:lnTo>
                <a:lnTo>
                  <a:pt x="62411" y="380960"/>
                </a:lnTo>
                <a:lnTo>
                  <a:pt x="43857" y="421253"/>
                </a:lnTo>
                <a:lnTo>
                  <a:pt x="28398" y="462848"/>
                </a:lnTo>
                <a:lnTo>
                  <a:pt x="16160" y="505636"/>
                </a:lnTo>
                <a:lnTo>
                  <a:pt x="7264" y="549510"/>
                </a:lnTo>
                <a:lnTo>
                  <a:pt x="1836" y="594360"/>
                </a:lnTo>
                <a:lnTo>
                  <a:pt x="0" y="640080"/>
                </a:lnTo>
                <a:lnTo>
                  <a:pt x="1836" y="685799"/>
                </a:lnTo>
                <a:lnTo>
                  <a:pt x="7264" y="730649"/>
                </a:lnTo>
                <a:lnTo>
                  <a:pt x="16160" y="774523"/>
                </a:lnTo>
                <a:lnTo>
                  <a:pt x="28398" y="817311"/>
                </a:lnTo>
                <a:lnTo>
                  <a:pt x="43857" y="858906"/>
                </a:lnTo>
                <a:lnTo>
                  <a:pt x="62411" y="899199"/>
                </a:lnTo>
                <a:lnTo>
                  <a:pt x="83937" y="938082"/>
                </a:lnTo>
                <a:lnTo>
                  <a:pt x="108312" y="975447"/>
                </a:lnTo>
                <a:lnTo>
                  <a:pt x="135410" y="1011186"/>
                </a:lnTo>
                <a:lnTo>
                  <a:pt x="165110" y="1045190"/>
                </a:lnTo>
                <a:lnTo>
                  <a:pt x="197286" y="1077352"/>
                </a:lnTo>
                <a:lnTo>
                  <a:pt x="231815" y="1107562"/>
                </a:lnTo>
                <a:lnTo>
                  <a:pt x="268574" y="1135713"/>
                </a:lnTo>
                <a:lnTo>
                  <a:pt x="307437" y="1161697"/>
                </a:lnTo>
                <a:lnTo>
                  <a:pt x="348282" y="1185405"/>
                </a:lnTo>
                <a:lnTo>
                  <a:pt x="390985" y="1206729"/>
                </a:lnTo>
                <a:lnTo>
                  <a:pt x="435422" y="1225562"/>
                </a:lnTo>
                <a:lnTo>
                  <a:pt x="481469" y="1241793"/>
                </a:lnTo>
                <a:lnTo>
                  <a:pt x="529002" y="1255317"/>
                </a:lnTo>
                <a:lnTo>
                  <a:pt x="577897" y="1266023"/>
                </a:lnTo>
                <a:lnTo>
                  <a:pt x="628031" y="1273804"/>
                </a:lnTo>
                <a:lnTo>
                  <a:pt x="679280" y="1278553"/>
                </a:lnTo>
                <a:lnTo>
                  <a:pt x="731519" y="1280160"/>
                </a:lnTo>
                <a:lnTo>
                  <a:pt x="783759" y="1278553"/>
                </a:lnTo>
                <a:lnTo>
                  <a:pt x="835008" y="1273804"/>
                </a:lnTo>
                <a:lnTo>
                  <a:pt x="885142" y="1266023"/>
                </a:lnTo>
                <a:lnTo>
                  <a:pt x="934037" y="1255317"/>
                </a:lnTo>
                <a:lnTo>
                  <a:pt x="981570" y="1241793"/>
                </a:lnTo>
                <a:lnTo>
                  <a:pt x="1027617" y="1225562"/>
                </a:lnTo>
                <a:lnTo>
                  <a:pt x="1072054" y="1206729"/>
                </a:lnTo>
                <a:lnTo>
                  <a:pt x="1094059" y="1195741"/>
                </a:lnTo>
                <a:lnTo>
                  <a:pt x="711620" y="1195741"/>
                </a:lnTo>
                <a:lnTo>
                  <a:pt x="664305" y="1193035"/>
                </a:lnTo>
                <a:lnTo>
                  <a:pt x="617224" y="1187351"/>
                </a:lnTo>
                <a:lnTo>
                  <a:pt x="570582" y="1178674"/>
                </a:lnTo>
                <a:lnTo>
                  <a:pt x="524580" y="1166990"/>
                </a:lnTo>
                <a:lnTo>
                  <a:pt x="479421" y="1152286"/>
                </a:lnTo>
                <a:lnTo>
                  <a:pt x="435308" y="1134548"/>
                </a:lnTo>
                <a:lnTo>
                  <a:pt x="392445" y="1113761"/>
                </a:lnTo>
                <a:lnTo>
                  <a:pt x="351033" y="1089913"/>
                </a:lnTo>
                <a:lnTo>
                  <a:pt x="311276" y="1062989"/>
                </a:lnTo>
                <a:lnTo>
                  <a:pt x="374078" y="1008126"/>
                </a:lnTo>
                <a:lnTo>
                  <a:pt x="246379" y="1008126"/>
                </a:lnTo>
                <a:lnTo>
                  <a:pt x="212746" y="972637"/>
                </a:lnTo>
                <a:lnTo>
                  <a:pt x="183010" y="935441"/>
                </a:lnTo>
                <a:lnTo>
                  <a:pt x="157173" y="896748"/>
                </a:lnTo>
                <a:lnTo>
                  <a:pt x="135237" y="856768"/>
                </a:lnTo>
                <a:lnTo>
                  <a:pt x="117206" y="815709"/>
                </a:lnTo>
                <a:lnTo>
                  <a:pt x="103081" y="773782"/>
                </a:lnTo>
                <a:lnTo>
                  <a:pt x="92865" y="731197"/>
                </a:lnTo>
                <a:lnTo>
                  <a:pt x="86560" y="688163"/>
                </a:lnTo>
                <a:lnTo>
                  <a:pt x="84169" y="644890"/>
                </a:lnTo>
                <a:lnTo>
                  <a:pt x="85693" y="601587"/>
                </a:lnTo>
                <a:lnTo>
                  <a:pt x="91136" y="558465"/>
                </a:lnTo>
                <a:lnTo>
                  <a:pt x="100499" y="515732"/>
                </a:lnTo>
                <a:lnTo>
                  <a:pt x="113785" y="473600"/>
                </a:lnTo>
                <a:lnTo>
                  <a:pt x="130996" y="432277"/>
                </a:lnTo>
                <a:lnTo>
                  <a:pt x="152135" y="391973"/>
                </a:lnTo>
                <a:lnTo>
                  <a:pt x="177204" y="352897"/>
                </a:lnTo>
                <a:lnTo>
                  <a:pt x="206205" y="315261"/>
                </a:lnTo>
                <a:lnTo>
                  <a:pt x="239140" y="279273"/>
                </a:lnTo>
                <a:lnTo>
                  <a:pt x="273455" y="247310"/>
                </a:lnTo>
                <a:lnTo>
                  <a:pt x="309968" y="218160"/>
                </a:lnTo>
                <a:lnTo>
                  <a:pt x="348477" y="191837"/>
                </a:lnTo>
                <a:lnTo>
                  <a:pt x="388779" y="168355"/>
                </a:lnTo>
                <a:lnTo>
                  <a:pt x="430672" y="147727"/>
                </a:lnTo>
                <a:lnTo>
                  <a:pt x="473953" y="129967"/>
                </a:lnTo>
                <a:lnTo>
                  <a:pt x="518418" y="115090"/>
                </a:lnTo>
                <a:lnTo>
                  <a:pt x="563866" y="103108"/>
                </a:lnTo>
                <a:lnTo>
                  <a:pt x="610092" y="94037"/>
                </a:lnTo>
                <a:lnTo>
                  <a:pt x="656895" y="87888"/>
                </a:lnTo>
                <a:lnTo>
                  <a:pt x="704072" y="84678"/>
                </a:lnTo>
                <a:lnTo>
                  <a:pt x="1094059" y="84418"/>
                </a:lnTo>
                <a:lnTo>
                  <a:pt x="1072054" y="73430"/>
                </a:lnTo>
                <a:lnTo>
                  <a:pt x="1027617" y="54597"/>
                </a:lnTo>
                <a:lnTo>
                  <a:pt x="981570" y="38366"/>
                </a:lnTo>
                <a:lnTo>
                  <a:pt x="934037" y="24842"/>
                </a:lnTo>
                <a:lnTo>
                  <a:pt x="885142" y="14136"/>
                </a:lnTo>
                <a:lnTo>
                  <a:pt x="835008" y="6355"/>
                </a:lnTo>
                <a:lnTo>
                  <a:pt x="783759" y="1606"/>
                </a:lnTo>
                <a:lnTo>
                  <a:pt x="731519" y="0"/>
                </a:lnTo>
                <a:close/>
              </a:path>
              <a:path w="1463040" h="1280160">
                <a:moveTo>
                  <a:pt x="1329949" y="272034"/>
                </a:moveTo>
                <a:lnTo>
                  <a:pt x="1216659" y="272034"/>
                </a:lnTo>
                <a:lnTo>
                  <a:pt x="1250293" y="307522"/>
                </a:lnTo>
                <a:lnTo>
                  <a:pt x="1280029" y="344718"/>
                </a:lnTo>
                <a:lnTo>
                  <a:pt x="1305866" y="383411"/>
                </a:lnTo>
                <a:lnTo>
                  <a:pt x="1327802" y="423391"/>
                </a:lnTo>
                <a:lnTo>
                  <a:pt x="1345833" y="464450"/>
                </a:lnTo>
                <a:lnTo>
                  <a:pt x="1359958" y="506377"/>
                </a:lnTo>
                <a:lnTo>
                  <a:pt x="1370174" y="548962"/>
                </a:lnTo>
                <a:lnTo>
                  <a:pt x="1376479" y="591996"/>
                </a:lnTo>
                <a:lnTo>
                  <a:pt x="1378870" y="635269"/>
                </a:lnTo>
                <a:lnTo>
                  <a:pt x="1377346" y="678572"/>
                </a:lnTo>
                <a:lnTo>
                  <a:pt x="1371903" y="721694"/>
                </a:lnTo>
                <a:lnTo>
                  <a:pt x="1362540" y="764427"/>
                </a:lnTo>
                <a:lnTo>
                  <a:pt x="1349254" y="806559"/>
                </a:lnTo>
                <a:lnTo>
                  <a:pt x="1332043" y="847882"/>
                </a:lnTo>
                <a:lnTo>
                  <a:pt x="1310904" y="888186"/>
                </a:lnTo>
                <a:lnTo>
                  <a:pt x="1285835" y="927262"/>
                </a:lnTo>
                <a:lnTo>
                  <a:pt x="1256834" y="964898"/>
                </a:lnTo>
                <a:lnTo>
                  <a:pt x="1223899" y="1000887"/>
                </a:lnTo>
                <a:lnTo>
                  <a:pt x="1189584" y="1032849"/>
                </a:lnTo>
                <a:lnTo>
                  <a:pt x="1153071" y="1061999"/>
                </a:lnTo>
                <a:lnTo>
                  <a:pt x="1114562" y="1088322"/>
                </a:lnTo>
                <a:lnTo>
                  <a:pt x="1074260" y="1111804"/>
                </a:lnTo>
                <a:lnTo>
                  <a:pt x="1032367" y="1132432"/>
                </a:lnTo>
                <a:lnTo>
                  <a:pt x="989086" y="1150192"/>
                </a:lnTo>
                <a:lnTo>
                  <a:pt x="944621" y="1165069"/>
                </a:lnTo>
                <a:lnTo>
                  <a:pt x="899173" y="1177051"/>
                </a:lnTo>
                <a:lnTo>
                  <a:pt x="852947" y="1186122"/>
                </a:lnTo>
                <a:lnTo>
                  <a:pt x="806144" y="1192271"/>
                </a:lnTo>
                <a:lnTo>
                  <a:pt x="758967" y="1195481"/>
                </a:lnTo>
                <a:lnTo>
                  <a:pt x="711620" y="1195741"/>
                </a:lnTo>
                <a:lnTo>
                  <a:pt x="1094059" y="1195741"/>
                </a:lnTo>
                <a:lnTo>
                  <a:pt x="1155602" y="1161697"/>
                </a:lnTo>
                <a:lnTo>
                  <a:pt x="1194465" y="1135713"/>
                </a:lnTo>
                <a:lnTo>
                  <a:pt x="1231224" y="1107562"/>
                </a:lnTo>
                <a:lnTo>
                  <a:pt x="1265753" y="1077352"/>
                </a:lnTo>
                <a:lnTo>
                  <a:pt x="1297929" y="1045190"/>
                </a:lnTo>
                <a:lnTo>
                  <a:pt x="1327629" y="1011186"/>
                </a:lnTo>
                <a:lnTo>
                  <a:pt x="1354727" y="975447"/>
                </a:lnTo>
                <a:lnTo>
                  <a:pt x="1379102" y="938082"/>
                </a:lnTo>
                <a:lnTo>
                  <a:pt x="1400628" y="899199"/>
                </a:lnTo>
                <a:lnTo>
                  <a:pt x="1419182" y="858906"/>
                </a:lnTo>
                <a:lnTo>
                  <a:pt x="1434641" y="817311"/>
                </a:lnTo>
                <a:lnTo>
                  <a:pt x="1446879" y="774523"/>
                </a:lnTo>
                <a:lnTo>
                  <a:pt x="1455775" y="730649"/>
                </a:lnTo>
                <a:lnTo>
                  <a:pt x="1461203" y="685799"/>
                </a:lnTo>
                <a:lnTo>
                  <a:pt x="1463039" y="640080"/>
                </a:lnTo>
                <a:lnTo>
                  <a:pt x="1461203" y="594360"/>
                </a:lnTo>
                <a:lnTo>
                  <a:pt x="1455775" y="549510"/>
                </a:lnTo>
                <a:lnTo>
                  <a:pt x="1446879" y="505636"/>
                </a:lnTo>
                <a:lnTo>
                  <a:pt x="1434641" y="462848"/>
                </a:lnTo>
                <a:lnTo>
                  <a:pt x="1419182" y="421253"/>
                </a:lnTo>
                <a:lnTo>
                  <a:pt x="1400628" y="380960"/>
                </a:lnTo>
                <a:lnTo>
                  <a:pt x="1379102" y="342077"/>
                </a:lnTo>
                <a:lnTo>
                  <a:pt x="1354727" y="304712"/>
                </a:lnTo>
                <a:lnTo>
                  <a:pt x="1329949" y="272034"/>
                </a:lnTo>
                <a:close/>
              </a:path>
              <a:path w="1463040" h="1280160">
                <a:moveTo>
                  <a:pt x="1094059" y="84418"/>
                </a:moveTo>
                <a:lnTo>
                  <a:pt x="751419" y="84418"/>
                </a:lnTo>
                <a:lnTo>
                  <a:pt x="798734" y="87124"/>
                </a:lnTo>
                <a:lnTo>
                  <a:pt x="845815" y="92808"/>
                </a:lnTo>
                <a:lnTo>
                  <a:pt x="892457" y="101485"/>
                </a:lnTo>
                <a:lnTo>
                  <a:pt x="938459" y="113169"/>
                </a:lnTo>
                <a:lnTo>
                  <a:pt x="983618" y="127873"/>
                </a:lnTo>
                <a:lnTo>
                  <a:pt x="1027731" y="145611"/>
                </a:lnTo>
                <a:lnTo>
                  <a:pt x="1070594" y="166398"/>
                </a:lnTo>
                <a:lnTo>
                  <a:pt x="1112006" y="190246"/>
                </a:lnTo>
                <a:lnTo>
                  <a:pt x="1151762" y="217170"/>
                </a:lnTo>
                <a:lnTo>
                  <a:pt x="246379" y="1008126"/>
                </a:lnTo>
                <a:lnTo>
                  <a:pt x="374078" y="1008126"/>
                </a:lnTo>
                <a:lnTo>
                  <a:pt x="1216659" y="272034"/>
                </a:lnTo>
                <a:lnTo>
                  <a:pt x="1329949" y="272034"/>
                </a:lnTo>
                <a:lnTo>
                  <a:pt x="1327629" y="268973"/>
                </a:lnTo>
                <a:lnTo>
                  <a:pt x="1297929" y="234969"/>
                </a:lnTo>
                <a:lnTo>
                  <a:pt x="1265753" y="202807"/>
                </a:lnTo>
                <a:lnTo>
                  <a:pt x="1231224" y="172597"/>
                </a:lnTo>
                <a:lnTo>
                  <a:pt x="1194465" y="144446"/>
                </a:lnTo>
                <a:lnTo>
                  <a:pt x="1155602" y="118462"/>
                </a:lnTo>
                <a:lnTo>
                  <a:pt x="1114757" y="94754"/>
                </a:lnTo>
                <a:lnTo>
                  <a:pt x="1094059" y="84418"/>
                </a:lnTo>
                <a:close/>
              </a:path>
            </a:pathLst>
          </a:custGeom>
          <a:solidFill>
            <a:srgbClr val="24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24">
            <a:extLst>
              <a:ext uri="{FF2B5EF4-FFF2-40B4-BE49-F238E27FC236}">
                <a16:creationId xmlns:a16="http://schemas.microsoft.com/office/drawing/2014/main" id="{64481E72-961F-4C33-B2FA-FC3CD4B13FE4}"/>
              </a:ext>
            </a:extLst>
          </p:cNvPr>
          <p:cNvSpPr txBox="1"/>
          <p:nvPr/>
        </p:nvSpPr>
        <p:spPr>
          <a:xfrm>
            <a:off x="7726934" y="2804668"/>
            <a:ext cx="1088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254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Agile </a:t>
            </a:r>
            <a:r>
              <a:rPr sz="1800" spc="-10" dirty="0">
                <a:solidFill>
                  <a:srgbClr val="56555A"/>
                </a:solidFill>
                <a:latin typeface="Arial"/>
                <a:cs typeface="Arial"/>
              </a:rPr>
              <a:t>isn’t  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d</a:t>
            </a:r>
            <a:r>
              <a:rPr sz="1800" spc="-15" dirty="0">
                <a:solidFill>
                  <a:srgbClr val="56555A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sci</a:t>
            </a:r>
            <a:r>
              <a:rPr sz="1800" spc="-15" dirty="0">
                <a:solidFill>
                  <a:srgbClr val="56555A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l</a:t>
            </a:r>
            <a:r>
              <a:rPr sz="1800" spc="-15" dirty="0">
                <a:solidFill>
                  <a:srgbClr val="56555A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n</a:t>
            </a:r>
            <a:r>
              <a:rPr sz="1800" spc="-15" dirty="0">
                <a:solidFill>
                  <a:srgbClr val="56555A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d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9" name="object 27">
            <a:extLst>
              <a:ext uri="{FF2B5EF4-FFF2-40B4-BE49-F238E27FC236}">
                <a16:creationId xmlns:a16="http://schemas.microsoft.com/office/drawing/2014/main" id="{2C2C476D-5E26-4637-9AA2-D6F0FEBCDF43}"/>
              </a:ext>
            </a:extLst>
          </p:cNvPr>
          <p:cNvSpPr txBox="1"/>
          <p:nvPr/>
        </p:nvSpPr>
        <p:spPr>
          <a:xfrm>
            <a:off x="10371137" y="2784207"/>
            <a:ext cx="780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56555A"/>
                </a:solidFill>
                <a:latin typeface="Arial"/>
                <a:cs typeface="Arial"/>
              </a:rPr>
              <a:t>Agile</a:t>
            </a:r>
            <a:r>
              <a:rPr sz="1800" b="1" spc="-4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6555A"/>
                </a:solidFill>
                <a:latin typeface="Arial"/>
                <a:cs typeface="Arial"/>
              </a:rPr>
              <a:t>=  </a:t>
            </a:r>
            <a:r>
              <a:rPr sz="1800" b="1" spc="-5" dirty="0">
                <a:solidFill>
                  <a:srgbClr val="56555A"/>
                </a:solidFill>
                <a:latin typeface="Arial"/>
                <a:cs typeface="Arial"/>
              </a:rPr>
              <a:t>Scrum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4893" y="1499437"/>
            <a:ext cx="8164298" cy="3786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30042" y="3226689"/>
            <a:ext cx="2520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56555A"/>
                </a:solidFill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71821" y="2782646"/>
            <a:ext cx="2520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56555A"/>
                </a:solidFill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1438" y="2366899"/>
            <a:ext cx="2520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56555A"/>
                </a:solidFill>
                <a:latin typeface="Arial"/>
                <a:cs typeface="Arial"/>
              </a:rPr>
              <a:t>3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19821" y="1934718"/>
            <a:ext cx="2520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56555A"/>
                </a:solidFill>
                <a:latin typeface="Arial"/>
                <a:cs typeface="Arial"/>
              </a:rPr>
              <a:t>4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1235" y="2500122"/>
            <a:ext cx="1424940" cy="64643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68275" marR="5080" indent="-156210" algn="r">
              <a:lnSpc>
                <a:spcPct val="90000"/>
              </a:lnSpc>
              <a:spcBef>
                <a:spcPts val="285"/>
              </a:spcBef>
            </a:pPr>
            <a:r>
              <a:rPr sz="1450" spc="5" dirty="0">
                <a:solidFill>
                  <a:srgbClr val="56555A"/>
                </a:solidFill>
                <a:latin typeface="Arial"/>
                <a:cs typeface="Arial"/>
              </a:rPr>
              <a:t>Create</a:t>
            </a:r>
            <a:r>
              <a:rPr sz="1450" spc="-7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56555A"/>
                </a:solidFill>
                <a:latin typeface="Arial"/>
                <a:cs typeface="Arial"/>
              </a:rPr>
              <a:t>backlogs, </a:t>
            </a:r>
            <a:r>
              <a:rPr sz="145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56555A"/>
                </a:solidFill>
                <a:latin typeface="Arial"/>
                <a:cs typeface="Arial"/>
              </a:rPr>
              <a:t>roadmaps,</a:t>
            </a:r>
            <a:r>
              <a:rPr sz="1450" spc="-8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56555A"/>
                </a:solidFill>
                <a:latin typeface="Arial"/>
                <a:cs typeface="Arial"/>
              </a:rPr>
              <a:t>and </a:t>
            </a:r>
            <a:r>
              <a:rPr sz="145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56555A"/>
                </a:solidFill>
                <a:latin typeface="Arial"/>
                <a:cs typeface="Arial"/>
              </a:rPr>
              <a:t>agile</a:t>
            </a:r>
            <a:r>
              <a:rPr sz="1450" spc="-8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56555A"/>
                </a:solidFill>
                <a:latin typeface="Arial"/>
                <a:cs typeface="Arial"/>
              </a:rPr>
              <a:t>teams</a:t>
            </a:r>
            <a:endParaRPr sz="1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81298" y="1874012"/>
            <a:ext cx="1442720" cy="84645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indent="640080" algn="r">
              <a:lnSpc>
                <a:spcPct val="90000"/>
              </a:lnSpc>
              <a:spcBef>
                <a:spcPts val="285"/>
              </a:spcBef>
            </a:pPr>
            <a:r>
              <a:rPr sz="1450" spc="-150" dirty="0">
                <a:solidFill>
                  <a:srgbClr val="56555A"/>
                </a:solidFill>
                <a:latin typeface="Arial"/>
                <a:cs typeface="Arial"/>
              </a:rPr>
              <a:t>T</a:t>
            </a:r>
            <a:r>
              <a:rPr sz="1450" spc="5" dirty="0">
                <a:solidFill>
                  <a:srgbClr val="56555A"/>
                </a:solidFill>
                <a:latin typeface="Arial"/>
                <a:cs typeface="Arial"/>
              </a:rPr>
              <a:t>echn</a:t>
            </a:r>
            <a:r>
              <a:rPr sz="1450" dirty="0">
                <a:solidFill>
                  <a:srgbClr val="56555A"/>
                </a:solidFill>
                <a:latin typeface="Arial"/>
                <a:cs typeface="Arial"/>
              </a:rPr>
              <a:t>ical  </a:t>
            </a:r>
            <a:r>
              <a:rPr sz="1450" spc="5" dirty="0">
                <a:solidFill>
                  <a:srgbClr val="56555A"/>
                </a:solidFill>
                <a:latin typeface="Arial"/>
                <a:cs typeface="Arial"/>
              </a:rPr>
              <a:t>practices,  release</a:t>
            </a:r>
            <a:r>
              <a:rPr sz="1450" spc="-8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56555A"/>
                </a:solidFill>
                <a:latin typeface="Arial"/>
                <a:cs typeface="Arial"/>
              </a:rPr>
              <a:t>planning,</a:t>
            </a:r>
            <a:endParaRPr sz="1450">
              <a:latin typeface="Arial"/>
              <a:cs typeface="Arial"/>
            </a:endParaRPr>
          </a:p>
          <a:p>
            <a:pPr marR="5080" algn="r">
              <a:lnSpc>
                <a:spcPts val="1570"/>
              </a:lnSpc>
            </a:pPr>
            <a:r>
              <a:rPr sz="1450" spc="5" dirty="0">
                <a:solidFill>
                  <a:srgbClr val="56555A"/>
                </a:solidFill>
                <a:latin typeface="Arial"/>
                <a:cs typeface="Arial"/>
              </a:rPr>
              <a:t>and</a:t>
            </a:r>
            <a:r>
              <a:rPr sz="1450" spc="-7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56555A"/>
                </a:solidFill>
                <a:latin typeface="Arial"/>
                <a:cs typeface="Arial"/>
              </a:rPr>
              <a:t>metrics</a:t>
            </a:r>
            <a:endParaRPr sz="1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68265" y="1627758"/>
            <a:ext cx="1029335" cy="6464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650"/>
              </a:lnSpc>
              <a:spcBef>
                <a:spcPts val="110"/>
              </a:spcBef>
            </a:pPr>
            <a:r>
              <a:rPr sz="1450" spc="5" dirty="0">
                <a:solidFill>
                  <a:srgbClr val="56555A"/>
                </a:solidFill>
                <a:latin typeface="Arial"/>
                <a:cs typeface="Arial"/>
              </a:rPr>
              <a:t>Refactoring,</a:t>
            </a:r>
            <a:endParaRPr sz="1450">
              <a:latin typeface="Arial"/>
              <a:cs typeface="Arial"/>
            </a:endParaRPr>
          </a:p>
          <a:p>
            <a:pPr marL="344805" marR="5080" indent="68580">
              <a:lnSpc>
                <a:spcPts val="1570"/>
              </a:lnSpc>
              <a:spcBef>
                <a:spcPts val="105"/>
              </a:spcBef>
            </a:pPr>
            <a:r>
              <a:rPr sz="1450" spc="5" dirty="0">
                <a:solidFill>
                  <a:srgbClr val="56555A"/>
                </a:solidFill>
                <a:latin typeface="Arial"/>
                <a:cs typeface="Arial"/>
              </a:rPr>
              <a:t>CI,</a:t>
            </a:r>
            <a:r>
              <a:rPr sz="1450" spc="-6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56555A"/>
                </a:solidFill>
                <a:latin typeface="Arial"/>
                <a:cs typeface="Arial"/>
              </a:rPr>
              <a:t>and  DevOps</a:t>
            </a:r>
            <a:endParaRPr sz="1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53527" y="1216532"/>
            <a:ext cx="108966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solidFill>
                  <a:srgbClr val="56555A"/>
                </a:solidFill>
                <a:latin typeface="Arial"/>
                <a:cs typeface="Arial"/>
              </a:rPr>
              <a:t>Lean</a:t>
            </a:r>
            <a:r>
              <a:rPr sz="1450" spc="-7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56555A"/>
                </a:solidFill>
                <a:latin typeface="Arial"/>
                <a:cs typeface="Arial"/>
              </a:rPr>
              <a:t>Startup</a:t>
            </a:r>
            <a:endParaRPr sz="14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21802" y="4804409"/>
            <a:ext cx="1242060" cy="1240790"/>
          </a:xfrm>
          <a:custGeom>
            <a:avLst/>
            <a:gdLst/>
            <a:ahLst/>
            <a:cxnLst/>
            <a:rect l="l" t="t" r="r" b="b"/>
            <a:pathLst>
              <a:path w="1242059" h="1240789">
                <a:moveTo>
                  <a:pt x="621029" y="0"/>
                </a:moveTo>
                <a:lnTo>
                  <a:pt x="572491" y="1866"/>
                </a:lnTo>
                <a:lnTo>
                  <a:pt x="524975" y="7373"/>
                </a:lnTo>
                <a:lnTo>
                  <a:pt x="478620" y="16384"/>
                </a:lnTo>
                <a:lnTo>
                  <a:pt x="433563" y="28759"/>
                </a:lnTo>
                <a:lnTo>
                  <a:pt x="389943" y="44361"/>
                </a:lnTo>
                <a:lnTo>
                  <a:pt x="347898" y="63052"/>
                </a:lnTo>
                <a:lnTo>
                  <a:pt x="307565" y="84694"/>
                </a:lnTo>
                <a:lnTo>
                  <a:pt x="269083" y="109150"/>
                </a:lnTo>
                <a:lnTo>
                  <a:pt x="232589" y="136280"/>
                </a:lnTo>
                <a:lnTo>
                  <a:pt x="198222" y="165947"/>
                </a:lnTo>
                <a:lnTo>
                  <a:pt x="166120" y="198013"/>
                </a:lnTo>
                <a:lnTo>
                  <a:pt x="136420" y="232341"/>
                </a:lnTo>
                <a:lnTo>
                  <a:pt x="109260" y="268791"/>
                </a:lnTo>
                <a:lnTo>
                  <a:pt x="84779" y="307227"/>
                </a:lnTo>
                <a:lnTo>
                  <a:pt x="63114" y="347509"/>
                </a:lnTo>
                <a:lnTo>
                  <a:pt x="44404" y="389501"/>
                </a:lnTo>
                <a:lnTo>
                  <a:pt x="28786" y="433064"/>
                </a:lnTo>
                <a:lnTo>
                  <a:pt x="16399" y="478060"/>
                </a:lnTo>
                <a:lnTo>
                  <a:pt x="7380" y="524351"/>
                </a:lnTo>
                <a:lnTo>
                  <a:pt x="1868" y="571800"/>
                </a:lnTo>
                <a:lnTo>
                  <a:pt x="0" y="620267"/>
                </a:lnTo>
                <a:lnTo>
                  <a:pt x="1868" y="668742"/>
                </a:lnTo>
                <a:lnTo>
                  <a:pt x="7380" y="716196"/>
                </a:lnTo>
                <a:lnTo>
                  <a:pt x="16399" y="762491"/>
                </a:lnTo>
                <a:lnTo>
                  <a:pt x="28786" y="807490"/>
                </a:lnTo>
                <a:lnTo>
                  <a:pt x="44404" y="851055"/>
                </a:lnTo>
                <a:lnTo>
                  <a:pt x="63114" y="893048"/>
                </a:lnTo>
                <a:lnTo>
                  <a:pt x="84779" y="933331"/>
                </a:lnTo>
                <a:lnTo>
                  <a:pt x="109260" y="971766"/>
                </a:lnTo>
                <a:lnTo>
                  <a:pt x="136420" y="1008216"/>
                </a:lnTo>
                <a:lnTo>
                  <a:pt x="166120" y="1042542"/>
                </a:lnTo>
                <a:lnTo>
                  <a:pt x="198222" y="1074606"/>
                </a:lnTo>
                <a:lnTo>
                  <a:pt x="232589" y="1104271"/>
                </a:lnTo>
                <a:lnTo>
                  <a:pt x="269083" y="1131399"/>
                </a:lnTo>
                <a:lnTo>
                  <a:pt x="307565" y="1155852"/>
                </a:lnTo>
                <a:lnTo>
                  <a:pt x="347898" y="1177492"/>
                </a:lnTo>
                <a:lnTo>
                  <a:pt x="389943" y="1196181"/>
                </a:lnTo>
                <a:lnTo>
                  <a:pt x="433563" y="1211781"/>
                </a:lnTo>
                <a:lnTo>
                  <a:pt x="478620" y="1224154"/>
                </a:lnTo>
                <a:lnTo>
                  <a:pt x="524975" y="1233163"/>
                </a:lnTo>
                <a:lnTo>
                  <a:pt x="572491" y="1238669"/>
                </a:lnTo>
                <a:lnTo>
                  <a:pt x="621029" y="1240536"/>
                </a:lnTo>
                <a:lnTo>
                  <a:pt x="669568" y="1238669"/>
                </a:lnTo>
                <a:lnTo>
                  <a:pt x="717084" y="1233163"/>
                </a:lnTo>
                <a:lnTo>
                  <a:pt x="763439" y="1224154"/>
                </a:lnTo>
                <a:lnTo>
                  <a:pt x="808496" y="1211781"/>
                </a:lnTo>
                <a:lnTo>
                  <a:pt x="852116" y="1196181"/>
                </a:lnTo>
                <a:lnTo>
                  <a:pt x="894161" y="1177492"/>
                </a:lnTo>
                <a:lnTo>
                  <a:pt x="934494" y="1155852"/>
                </a:lnTo>
                <a:lnTo>
                  <a:pt x="972976" y="1131399"/>
                </a:lnTo>
                <a:lnTo>
                  <a:pt x="1009470" y="1104271"/>
                </a:lnTo>
                <a:lnTo>
                  <a:pt x="1043837" y="1074606"/>
                </a:lnTo>
                <a:lnTo>
                  <a:pt x="1075939" y="1042542"/>
                </a:lnTo>
                <a:lnTo>
                  <a:pt x="1105639" y="1008216"/>
                </a:lnTo>
                <a:lnTo>
                  <a:pt x="1132799" y="971766"/>
                </a:lnTo>
                <a:lnTo>
                  <a:pt x="1157280" y="933331"/>
                </a:lnTo>
                <a:lnTo>
                  <a:pt x="1178945" y="893048"/>
                </a:lnTo>
                <a:lnTo>
                  <a:pt x="1197655" y="851055"/>
                </a:lnTo>
                <a:lnTo>
                  <a:pt x="1213273" y="807490"/>
                </a:lnTo>
                <a:lnTo>
                  <a:pt x="1225660" y="762491"/>
                </a:lnTo>
                <a:lnTo>
                  <a:pt x="1234679" y="716196"/>
                </a:lnTo>
                <a:lnTo>
                  <a:pt x="1240191" y="668742"/>
                </a:lnTo>
                <a:lnTo>
                  <a:pt x="1242059" y="620267"/>
                </a:lnTo>
                <a:lnTo>
                  <a:pt x="1240191" y="571800"/>
                </a:lnTo>
                <a:lnTo>
                  <a:pt x="1234679" y="524351"/>
                </a:lnTo>
                <a:lnTo>
                  <a:pt x="1225660" y="478060"/>
                </a:lnTo>
                <a:lnTo>
                  <a:pt x="1213273" y="433064"/>
                </a:lnTo>
                <a:lnTo>
                  <a:pt x="1197655" y="389501"/>
                </a:lnTo>
                <a:lnTo>
                  <a:pt x="1178945" y="347509"/>
                </a:lnTo>
                <a:lnTo>
                  <a:pt x="1157280" y="307227"/>
                </a:lnTo>
                <a:lnTo>
                  <a:pt x="1132799" y="268791"/>
                </a:lnTo>
                <a:lnTo>
                  <a:pt x="1105639" y="232341"/>
                </a:lnTo>
                <a:lnTo>
                  <a:pt x="1075939" y="198013"/>
                </a:lnTo>
                <a:lnTo>
                  <a:pt x="1043837" y="165947"/>
                </a:lnTo>
                <a:lnTo>
                  <a:pt x="1009470" y="136280"/>
                </a:lnTo>
                <a:lnTo>
                  <a:pt x="972976" y="109150"/>
                </a:lnTo>
                <a:lnTo>
                  <a:pt x="934494" y="84694"/>
                </a:lnTo>
                <a:lnTo>
                  <a:pt x="894161" y="63052"/>
                </a:lnTo>
                <a:lnTo>
                  <a:pt x="852116" y="44361"/>
                </a:lnTo>
                <a:lnTo>
                  <a:pt x="808496" y="28759"/>
                </a:lnTo>
                <a:lnTo>
                  <a:pt x="763439" y="16384"/>
                </a:lnTo>
                <a:lnTo>
                  <a:pt x="717084" y="7373"/>
                </a:lnTo>
                <a:lnTo>
                  <a:pt x="669568" y="1866"/>
                </a:lnTo>
                <a:lnTo>
                  <a:pt x="621029" y="0"/>
                </a:lnTo>
                <a:close/>
              </a:path>
            </a:pathLst>
          </a:custGeom>
          <a:solidFill>
            <a:srgbClr val="4BC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1802" y="4804409"/>
            <a:ext cx="1242060" cy="1240790"/>
          </a:xfrm>
          <a:custGeom>
            <a:avLst/>
            <a:gdLst/>
            <a:ahLst/>
            <a:cxnLst/>
            <a:rect l="l" t="t" r="r" b="b"/>
            <a:pathLst>
              <a:path w="1242059" h="1240789">
                <a:moveTo>
                  <a:pt x="0" y="620267"/>
                </a:moveTo>
                <a:lnTo>
                  <a:pt x="1868" y="571800"/>
                </a:lnTo>
                <a:lnTo>
                  <a:pt x="7380" y="524351"/>
                </a:lnTo>
                <a:lnTo>
                  <a:pt x="16399" y="478060"/>
                </a:lnTo>
                <a:lnTo>
                  <a:pt x="28786" y="433064"/>
                </a:lnTo>
                <a:lnTo>
                  <a:pt x="44404" y="389501"/>
                </a:lnTo>
                <a:lnTo>
                  <a:pt x="63114" y="347509"/>
                </a:lnTo>
                <a:lnTo>
                  <a:pt x="84779" y="307227"/>
                </a:lnTo>
                <a:lnTo>
                  <a:pt x="109260" y="268791"/>
                </a:lnTo>
                <a:lnTo>
                  <a:pt x="136420" y="232341"/>
                </a:lnTo>
                <a:lnTo>
                  <a:pt x="166120" y="198013"/>
                </a:lnTo>
                <a:lnTo>
                  <a:pt x="198222" y="165947"/>
                </a:lnTo>
                <a:lnTo>
                  <a:pt x="232589" y="136280"/>
                </a:lnTo>
                <a:lnTo>
                  <a:pt x="269083" y="109150"/>
                </a:lnTo>
                <a:lnTo>
                  <a:pt x="307565" y="84694"/>
                </a:lnTo>
                <a:lnTo>
                  <a:pt x="347898" y="63052"/>
                </a:lnTo>
                <a:lnTo>
                  <a:pt x="389943" y="44361"/>
                </a:lnTo>
                <a:lnTo>
                  <a:pt x="433563" y="28759"/>
                </a:lnTo>
                <a:lnTo>
                  <a:pt x="478620" y="16384"/>
                </a:lnTo>
                <a:lnTo>
                  <a:pt x="524975" y="7373"/>
                </a:lnTo>
                <a:lnTo>
                  <a:pt x="572491" y="1866"/>
                </a:lnTo>
                <a:lnTo>
                  <a:pt x="621029" y="0"/>
                </a:lnTo>
                <a:lnTo>
                  <a:pt x="669568" y="1866"/>
                </a:lnTo>
                <a:lnTo>
                  <a:pt x="717084" y="7373"/>
                </a:lnTo>
                <a:lnTo>
                  <a:pt x="763439" y="16384"/>
                </a:lnTo>
                <a:lnTo>
                  <a:pt x="808496" y="28759"/>
                </a:lnTo>
                <a:lnTo>
                  <a:pt x="852116" y="44361"/>
                </a:lnTo>
                <a:lnTo>
                  <a:pt x="894161" y="63052"/>
                </a:lnTo>
                <a:lnTo>
                  <a:pt x="934494" y="84694"/>
                </a:lnTo>
                <a:lnTo>
                  <a:pt x="972976" y="109150"/>
                </a:lnTo>
                <a:lnTo>
                  <a:pt x="1009470" y="136280"/>
                </a:lnTo>
                <a:lnTo>
                  <a:pt x="1043837" y="165947"/>
                </a:lnTo>
                <a:lnTo>
                  <a:pt x="1075939" y="198013"/>
                </a:lnTo>
                <a:lnTo>
                  <a:pt x="1105639" y="232341"/>
                </a:lnTo>
                <a:lnTo>
                  <a:pt x="1132799" y="268791"/>
                </a:lnTo>
                <a:lnTo>
                  <a:pt x="1157280" y="307227"/>
                </a:lnTo>
                <a:lnTo>
                  <a:pt x="1178945" y="347509"/>
                </a:lnTo>
                <a:lnTo>
                  <a:pt x="1197655" y="389501"/>
                </a:lnTo>
                <a:lnTo>
                  <a:pt x="1213273" y="433064"/>
                </a:lnTo>
                <a:lnTo>
                  <a:pt x="1225660" y="478060"/>
                </a:lnTo>
                <a:lnTo>
                  <a:pt x="1234679" y="524351"/>
                </a:lnTo>
                <a:lnTo>
                  <a:pt x="1240191" y="571800"/>
                </a:lnTo>
                <a:lnTo>
                  <a:pt x="1242059" y="620267"/>
                </a:lnTo>
                <a:lnTo>
                  <a:pt x="1240191" y="668742"/>
                </a:lnTo>
                <a:lnTo>
                  <a:pt x="1234679" y="716196"/>
                </a:lnTo>
                <a:lnTo>
                  <a:pt x="1225660" y="762491"/>
                </a:lnTo>
                <a:lnTo>
                  <a:pt x="1213273" y="807490"/>
                </a:lnTo>
                <a:lnTo>
                  <a:pt x="1197655" y="851055"/>
                </a:lnTo>
                <a:lnTo>
                  <a:pt x="1178945" y="893048"/>
                </a:lnTo>
                <a:lnTo>
                  <a:pt x="1157280" y="933331"/>
                </a:lnTo>
                <a:lnTo>
                  <a:pt x="1132799" y="971766"/>
                </a:lnTo>
                <a:lnTo>
                  <a:pt x="1105639" y="1008216"/>
                </a:lnTo>
                <a:lnTo>
                  <a:pt x="1075939" y="1042542"/>
                </a:lnTo>
                <a:lnTo>
                  <a:pt x="1043837" y="1074606"/>
                </a:lnTo>
                <a:lnTo>
                  <a:pt x="1009470" y="1104271"/>
                </a:lnTo>
                <a:lnTo>
                  <a:pt x="972976" y="1131399"/>
                </a:lnTo>
                <a:lnTo>
                  <a:pt x="934494" y="1155852"/>
                </a:lnTo>
                <a:lnTo>
                  <a:pt x="894161" y="1177492"/>
                </a:lnTo>
                <a:lnTo>
                  <a:pt x="852116" y="1196181"/>
                </a:lnTo>
                <a:lnTo>
                  <a:pt x="808496" y="1211781"/>
                </a:lnTo>
                <a:lnTo>
                  <a:pt x="763439" y="1224154"/>
                </a:lnTo>
                <a:lnTo>
                  <a:pt x="717084" y="1233163"/>
                </a:lnTo>
                <a:lnTo>
                  <a:pt x="669568" y="1238669"/>
                </a:lnTo>
                <a:lnTo>
                  <a:pt x="621029" y="1240536"/>
                </a:lnTo>
                <a:lnTo>
                  <a:pt x="572491" y="1238669"/>
                </a:lnTo>
                <a:lnTo>
                  <a:pt x="524975" y="1233163"/>
                </a:lnTo>
                <a:lnTo>
                  <a:pt x="478620" y="1224154"/>
                </a:lnTo>
                <a:lnTo>
                  <a:pt x="433563" y="1211781"/>
                </a:lnTo>
                <a:lnTo>
                  <a:pt x="389943" y="1196181"/>
                </a:lnTo>
                <a:lnTo>
                  <a:pt x="347898" y="1177492"/>
                </a:lnTo>
                <a:lnTo>
                  <a:pt x="307565" y="1155852"/>
                </a:lnTo>
                <a:lnTo>
                  <a:pt x="269083" y="1131399"/>
                </a:lnTo>
                <a:lnTo>
                  <a:pt x="232589" y="1104271"/>
                </a:lnTo>
                <a:lnTo>
                  <a:pt x="198222" y="1074606"/>
                </a:lnTo>
                <a:lnTo>
                  <a:pt x="166120" y="1042542"/>
                </a:lnTo>
                <a:lnTo>
                  <a:pt x="136420" y="1008216"/>
                </a:lnTo>
                <a:lnTo>
                  <a:pt x="109260" y="971766"/>
                </a:lnTo>
                <a:lnTo>
                  <a:pt x="84779" y="933331"/>
                </a:lnTo>
                <a:lnTo>
                  <a:pt x="63114" y="893048"/>
                </a:lnTo>
                <a:lnTo>
                  <a:pt x="44404" y="851055"/>
                </a:lnTo>
                <a:lnTo>
                  <a:pt x="28786" y="807490"/>
                </a:lnTo>
                <a:lnTo>
                  <a:pt x="16399" y="762491"/>
                </a:lnTo>
                <a:lnTo>
                  <a:pt x="7380" y="716196"/>
                </a:lnTo>
                <a:lnTo>
                  <a:pt x="1868" y="668742"/>
                </a:lnTo>
                <a:lnTo>
                  <a:pt x="0" y="620267"/>
                </a:lnTo>
                <a:close/>
              </a:path>
            </a:pathLst>
          </a:custGeom>
          <a:ln w="28955">
            <a:solidFill>
              <a:srgbClr val="93D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553450" y="4973828"/>
            <a:ext cx="2896235" cy="838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151890" algn="l"/>
              </a:tabLst>
            </a:pPr>
            <a:r>
              <a:rPr sz="7950" spc="22" baseline="-1048" dirty="0">
                <a:solidFill>
                  <a:srgbClr val="FFFFFF"/>
                </a:solidFill>
                <a:latin typeface="Arial"/>
                <a:cs typeface="Arial"/>
              </a:rPr>
              <a:t>05	</a:t>
            </a:r>
            <a:r>
              <a:rPr sz="5300" spc="15" dirty="0">
                <a:solidFill>
                  <a:srgbClr val="56555A"/>
                </a:solidFill>
                <a:latin typeface="Arial"/>
                <a:cs typeface="Arial"/>
              </a:rPr>
              <a:t>Steps</a:t>
            </a:r>
            <a:endParaRPr sz="5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7069" y="384397"/>
            <a:ext cx="2955290" cy="82550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405"/>
              </a:spcBef>
            </a:pPr>
            <a:r>
              <a:rPr sz="2800" spc="-45" dirty="0">
                <a:solidFill>
                  <a:srgbClr val="56555A"/>
                </a:solidFill>
                <a:latin typeface="Arial"/>
                <a:cs typeface="Arial"/>
              </a:rPr>
              <a:t>Agile</a:t>
            </a:r>
            <a:r>
              <a:rPr sz="2800" spc="-12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56555A"/>
                </a:solidFill>
                <a:latin typeface="Arial"/>
                <a:cs typeface="Arial"/>
              </a:rPr>
              <a:t>Journey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2000" spc="-10" dirty="0">
                <a:solidFill>
                  <a:srgbClr val="56555A"/>
                </a:solidFill>
                <a:latin typeface="Arial"/>
                <a:cs typeface="Arial"/>
              </a:rPr>
              <a:t>Practicing what </a:t>
            </a:r>
            <a:r>
              <a:rPr sz="2000" spc="-5" dirty="0">
                <a:solidFill>
                  <a:srgbClr val="56555A"/>
                </a:solidFill>
                <a:latin typeface="Arial"/>
                <a:cs typeface="Arial"/>
              </a:rPr>
              <a:t>we</a:t>
            </a:r>
            <a:r>
              <a:rPr sz="2000" spc="-20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6555A"/>
                </a:solidFill>
                <a:latin typeface="Arial"/>
                <a:cs typeface="Arial"/>
              </a:rPr>
              <a:t>preach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32138" y="1502105"/>
            <a:ext cx="2520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56555A"/>
                </a:solidFill>
                <a:latin typeface="Arial"/>
                <a:cs typeface="Arial"/>
              </a:rPr>
              <a:t>5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31077" y="1267460"/>
            <a:ext cx="1550670" cy="647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r">
              <a:lnSpc>
                <a:spcPts val="1650"/>
              </a:lnSpc>
              <a:spcBef>
                <a:spcPts val="110"/>
              </a:spcBef>
            </a:pPr>
            <a:r>
              <a:rPr sz="1450" spc="-30" dirty="0">
                <a:solidFill>
                  <a:srgbClr val="56555A"/>
                </a:solidFill>
                <a:latin typeface="Arial"/>
                <a:cs typeface="Arial"/>
              </a:rPr>
              <a:t>Team </a:t>
            </a:r>
            <a:r>
              <a:rPr sz="1450" spc="5" dirty="0">
                <a:solidFill>
                  <a:srgbClr val="56555A"/>
                </a:solidFill>
                <a:latin typeface="Arial"/>
                <a:cs typeface="Arial"/>
              </a:rPr>
              <a:t>projects,</a:t>
            </a:r>
            <a:r>
              <a:rPr sz="1450" spc="-5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56555A"/>
                </a:solidFill>
                <a:latin typeface="Arial"/>
                <a:cs typeface="Arial"/>
              </a:rPr>
              <a:t>ad.</a:t>
            </a:r>
            <a:endParaRPr sz="1450">
              <a:latin typeface="Arial"/>
              <a:cs typeface="Arial"/>
            </a:endParaRPr>
          </a:p>
          <a:p>
            <a:pPr marR="6350" algn="r">
              <a:lnSpc>
                <a:spcPts val="1565"/>
              </a:lnSpc>
            </a:pPr>
            <a:r>
              <a:rPr sz="1450" spc="-15" dirty="0">
                <a:solidFill>
                  <a:srgbClr val="56555A"/>
                </a:solidFill>
                <a:latin typeface="Arial"/>
                <a:cs typeface="Arial"/>
              </a:rPr>
              <a:t>gov.,</a:t>
            </a:r>
            <a:r>
              <a:rPr sz="1450" spc="-8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56555A"/>
                </a:solidFill>
                <a:latin typeface="Arial"/>
                <a:cs typeface="Arial"/>
              </a:rPr>
              <a:t>software</a:t>
            </a:r>
            <a:endParaRPr sz="1450">
              <a:latin typeface="Arial"/>
              <a:cs typeface="Arial"/>
            </a:endParaRPr>
          </a:p>
          <a:p>
            <a:pPr marR="5715" algn="r">
              <a:lnSpc>
                <a:spcPts val="1655"/>
              </a:lnSpc>
            </a:pPr>
            <a:r>
              <a:rPr sz="1450" spc="5" dirty="0">
                <a:solidFill>
                  <a:srgbClr val="56555A"/>
                </a:solidFill>
                <a:latin typeface="Arial"/>
                <a:cs typeface="Arial"/>
              </a:rPr>
              <a:t>cap.</a:t>
            </a:r>
            <a:endParaRPr sz="14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94784" y="6267094"/>
            <a:ext cx="33648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6555A"/>
                </a:solidFill>
                <a:latin typeface="Arial"/>
                <a:cs typeface="Arial"/>
              </a:rPr>
              <a:t>Source:</a:t>
            </a:r>
            <a:r>
              <a:rPr sz="1200" spc="28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6555A"/>
                </a:solidFill>
                <a:latin typeface="Arial"/>
                <a:cs typeface="Arial"/>
                <a:hlinkClick r:id="rId4"/>
              </a:rPr>
              <a:t>http://www.leadingagile.com/the-journey/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6742" y="424053"/>
            <a:ext cx="3866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Project </a:t>
            </a:r>
            <a:r>
              <a:rPr spc="-50" dirty="0"/>
              <a:t>Management</a:t>
            </a:r>
            <a:r>
              <a:rPr spc="-235" dirty="0"/>
              <a:t> </a:t>
            </a:r>
            <a:r>
              <a:rPr spc="-35" dirty="0"/>
              <a:t>101</a:t>
            </a:r>
          </a:p>
        </p:txBody>
      </p:sp>
      <p:sp>
        <p:nvSpPr>
          <p:cNvPr id="3" name="object 3"/>
          <p:cNvSpPr/>
          <p:nvPr/>
        </p:nvSpPr>
        <p:spPr>
          <a:xfrm>
            <a:off x="673608" y="976883"/>
            <a:ext cx="11157204" cy="3128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6526" y="3020948"/>
            <a:ext cx="11328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461" y="4277105"/>
            <a:ext cx="179832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Planned program  </a:t>
            </a:r>
            <a:r>
              <a:rPr sz="1800" dirty="0">
                <a:solidFill>
                  <a:srgbClr val="56555A"/>
                </a:solidFill>
                <a:latin typeface="Arial"/>
                <a:cs typeface="Arial"/>
              </a:rPr>
              <a:t>of </a:t>
            </a:r>
            <a:r>
              <a:rPr sz="1800" spc="-15" dirty="0">
                <a:solidFill>
                  <a:srgbClr val="56555A"/>
                </a:solidFill>
                <a:latin typeface="Arial"/>
                <a:cs typeface="Arial"/>
              </a:rPr>
              <a:t>work 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that  requires a  definitive </a:t>
            </a:r>
            <a:r>
              <a:rPr sz="1800" spc="-10" dirty="0">
                <a:solidFill>
                  <a:srgbClr val="56555A"/>
                </a:solidFill>
                <a:latin typeface="Arial"/>
                <a:cs typeface="Arial"/>
              </a:rPr>
              <a:t>amount  </a:t>
            </a:r>
            <a:r>
              <a:rPr sz="1800" dirty="0">
                <a:solidFill>
                  <a:srgbClr val="56555A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time, </a:t>
            </a:r>
            <a:r>
              <a:rPr sz="1800" spc="-10" dirty="0">
                <a:solidFill>
                  <a:srgbClr val="56555A"/>
                </a:solidFill>
                <a:latin typeface="Arial"/>
                <a:cs typeface="Arial"/>
              </a:rPr>
              <a:t>effort</a:t>
            </a:r>
            <a:r>
              <a:rPr sz="1800" spc="-5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and  planning </a:t>
            </a:r>
            <a:r>
              <a:rPr sz="1800" dirty="0">
                <a:solidFill>
                  <a:srgbClr val="56555A"/>
                </a:solidFill>
                <a:latin typeface="Arial"/>
                <a:cs typeface="Arial"/>
              </a:rPr>
              <a:t>to  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complete.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7477" y="4263593"/>
            <a:ext cx="1651635" cy="82169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algn="ctr">
              <a:lnSpc>
                <a:spcPct val="95100"/>
              </a:lnSpc>
              <a:spcBef>
                <a:spcPts val="204"/>
              </a:spcBef>
            </a:pP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Processes</a:t>
            </a:r>
            <a:r>
              <a:rPr sz="1800" spc="-5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used  </a:t>
            </a:r>
            <a:r>
              <a:rPr sz="1800" dirty="0">
                <a:solidFill>
                  <a:srgbClr val="56555A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complete a  project.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3808" y="4263897"/>
            <a:ext cx="1620520" cy="160337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algn="ctr">
              <a:lnSpc>
                <a:spcPct val="95000"/>
              </a:lnSpc>
              <a:spcBef>
                <a:spcPts val="204"/>
              </a:spcBef>
            </a:pP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Individual </a:t>
            </a:r>
            <a:r>
              <a:rPr sz="1800" spc="-15" dirty="0">
                <a:solidFill>
                  <a:srgbClr val="56555A"/>
                </a:solidFill>
                <a:latin typeface="Arial"/>
                <a:cs typeface="Arial"/>
              </a:rPr>
              <a:t>who  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plans and  directs the</a:t>
            </a:r>
            <a:r>
              <a:rPr sz="1800" spc="-5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6555A"/>
                </a:solidFill>
                <a:latin typeface="Arial"/>
                <a:cs typeface="Arial"/>
              </a:rPr>
              <a:t>work  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required </a:t>
            </a:r>
            <a:r>
              <a:rPr sz="1800" dirty="0">
                <a:solidFill>
                  <a:srgbClr val="56555A"/>
                </a:solidFill>
                <a:latin typeface="Arial"/>
                <a:cs typeface="Arial"/>
              </a:rPr>
              <a:t>to  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complete a  project.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47046" y="4263897"/>
            <a:ext cx="1549400" cy="134302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065" marR="5080" algn="ctr">
              <a:lnSpc>
                <a:spcPct val="95000"/>
              </a:lnSpc>
              <a:spcBef>
                <a:spcPts val="204"/>
              </a:spcBef>
            </a:pP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Individuals</a:t>
            </a:r>
            <a:r>
              <a:rPr sz="1800" spc="-5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that  do </a:t>
            </a:r>
            <a:r>
              <a:rPr sz="1800" dirty="0">
                <a:solidFill>
                  <a:srgbClr val="56555A"/>
                </a:solidFill>
                <a:latin typeface="Arial"/>
                <a:cs typeface="Arial"/>
              </a:rPr>
              <a:t>the </a:t>
            </a:r>
            <a:r>
              <a:rPr sz="1800" spc="-15" dirty="0">
                <a:solidFill>
                  <a:srgbClr val="56555A"/>
                </a:solidFill>
                <a:latin typeface="Arial"/>
                <a:cs typeface="Arial"/>
              </a:rPr>
              <a:t>work </a:t>
            </a:r>
            <a:r>
              <a:rPr sz="1800" dirty="0">
                <a:solidFill>
                  <a:srgbClr val="56555A"/>
                </a:solidFill>
                <a:latin typeface="Arial"/>
                <a:cs typeface="Arial"/>
              </a:rPr>
              <a:t>to  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deliver on  project  deliverables.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48296" y="2816098"/>
            <a:ext cx="1428750" cy="8572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indent="147320">
              <a:lnSpc>
                <a:spcPts val="3190"/>
              </a:lnSpc>
              <a:spcBef>
                <a:spcPts val="34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Project  Man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ger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71671" y="2816098"/>
            <a:ext cx="2101215" cy="8572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indent="484505">
              <a:lnSpc>
                <a:spcPts val="3190"/>
              </a:lnSpc>
              <a:spcBef>
                <a:spcPts val="34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Project  Man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gem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75140" y="3020948"/>
            <a:ext cx="2092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2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654540" y="1671827"/>
            <a:ext cx="1380744" cy="11414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36776" y="1412747"/>
            <a:ext cx="1267968" cy="1674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76344" y="1452372"/>
            <a:ext cx="1255776" cy="12009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41464" y="1303019"/>
            <a:ext cx="1031748" cy="15102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© 2015 </a:t>
            </a:r>
            <a:r>
              <a:rPr spc="-5" dirty="0"/>
              <a:t>beLithe,</a:t>
            </a:r>
            <a:r>
              <a:rPr spc="-110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981455"/>
            <a:ext cx="5559552" cy="4663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23361" y="424053"/>
            <a:ext cx="6153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History </a:t>
            </a:r>
            <a:r>
              <a:rPr spc="-25" dirty="0"/>
              <a:t>of </a:t>
            </a:r>
            <a:r>
              <a:rPr spc="-55" dirty="0"/>
              <a:t>Waterfall </a:t>
            </a:r>
            <a:r>
              <a:rPr spc="-45" dirty="0"/>
              <a:t>Project</a:t>
            </a:r>
            <a:r>
              <a:rPr spc="-445" dirty="0"/>
              <a:t> </a:t>
            </a:r>
            <a:r>
              <a:rPr spc="-45" dirty="0"/>
              <a:t>Management</a:t>
            </a:r>
          </a:p>
        </p:txBody>
      </p:sp>
      <p:sp>
        <p:nvSpPr>
          <p:cNvPr id="4" name="object 4"/>
          <p:cNvSpPr/>
          <p:nvPr/>
        </p:nvSpPr>
        <p:spPr>
          <a:xfrm>
            <a:off x="6195059" y="944880"/>
            <a:ext cx="5559551" cy="4663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2231" y="4515611"/>
            <a:ext cx="5560060" cy="1416050"/>
          </a:xfrm>
          <a:prstGeom prst="rect">
            <a:avLst/>
          </a:prstGeom>
          <a:solidFill>
            <a:srgbClr val="4BC676">
              <a:alpha val="79998"/>
            </a:srgbClr>
          </a:solidFill>
        </p:spPr>
        <p:txBody>
          <a:bodyPr vert="horz" wrap="square" lIns="0" tIns="98425" rIns="0" bIns="0" rtlCol="0">
            <a:spAutoFit/>
          </a:bodyPr>
          <a:lstStyle/>
          <a:p>
            <a:pPr marL="551815" marR="547370" indent="12065" algn="ctr">
              <a:lnSpc>
                <a:spcPct val="100000"/>
              </a:lnSpc>
              <a:spcBef>
                <a:spcPts val="775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Project management processes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were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developed based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step-by-step  manufacturing models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the United</a:t>
            </a:r>
            <a:r>
              <a:rPr sz="20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States  military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used during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World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War</a:t>
            </a:r>
            <a:r>
              <a:rPr sz="2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II.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95059" y="4504944"/>
            <a:ext cx="5554980" cy="1416050"/>
          </a:xfrm>
          <a:prstGeom prst="rect">
            <a:avLst/>
          </a:prstGeom>
          <a:solidFill>
            <a:srgbClr val="3BAD8B">
              <a:alpha val="79998"/>
            </a:srgbClr>
          </a:solidFill>
        </p:spPr>
        <p:txBody>
          <a:bodyPr vert="horz" wrap="square" lIns="0" tIns="99060" rIns="0" bIns="0" rtlCol="0">
            <a:spAutoFit/>
          </a:bodyPr>
          <a:lstStyle/>
          <a:p>
            <a:pPr marL="246379" marR="235585" algn="ctr">
              <a:lnSpc>
                <a:spcPct val="100000"/>
              </a:lnSpc>
              <a:spcBef>
                <a:spcPts val="780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Waterfall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process developed from highly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structured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physical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environments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after-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the-fact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changes are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prohibitively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costly,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0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not  impossible.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94172" y="2163640"/>
            <a:ext cx="196215" cy="23209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3B3B3B"/>
                </a:solidFill>
                <a:latin typeface="Arial"/>
                <a:cs typeface="Arial"/>
              </a:rPr>
              <a:t>Photo Courtesy of</a:t>
            </a:r>
            <a:r>
              <a:rPr sz="1200" spc="-7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B3B3B"/>
                </a:solidFill>
                <a:latin typeface="Arial"/>
                <a:cs typeface="Arial"/>
              </a:rPr>
              <a:t>flintgm100.com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79169" y="1764791"/>
            <a:ext cx="196215" cy="27571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3B3B3B"/>
                </a:solidFill>
                <a:latin typeface="Arial"/>
                <a:cs typeface="Arial"/>
              </a:rPr>
              <a:t>Photo </a:t>
            </a:r>
            <a:r>
              <a:rPr sz="1200" dirty="0">
                <a:solidFill>
                  <a:srgbClr val="3B3B3B"/>
                </a:solidFill>
                <a:latin typeface="Arial"/>
                <a:cs typeface="Arial"/>
              </a:rPr>
              <a:t>Courtesy of</a:t>
            </a:r>
            <a:r>
              <a:rPr sz="1200" spc="-6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B3B3B"/>
                </a:solidFill>
                <a:latin typeface="Arial"/>
                <a:cs typeface="Arial"/>
              </a:rPr>
              <a:t>thwapschoolyard.com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20268"/>
            <a:ext cx="2103120" cy="822960"/>
          </a:xfrm>
          <a:custGeom>
            <a:avLst/>
            <a:gdLst/>
            <a:ahLst/>
            <a:cxnLst/>
            <a:rect l="l" t="t" r="r" b="b"/>
            <a:pathLst>
              <a:path w="2103120" h="822960">
                <a:moveTo>
                  <a:pt x="1965960" y="0"/>
                </a:moveTo>
                <a:lnTo>
                  <a:pt x="137159" y="0"/>
                </a:lnTo>
                <a:lnTo>
                  <a:pt x="93805" y="6998"/>
                </a:lnTo>
                <a:lnTo>
                  <a:pt x="56153" y="26481"/>
                </a:lnTo>
                <a:lnTo>
                  <a:pt x="26462" y="56180"/>
                </a:lnTo>
                <a:lnTo>
                  <a:pt x="6992" y="93829"/>
                </a:lnTo>
                <a:lnTo>
                  <a:pt x="0" y="137160"/>
                </a:lnTo>
                <a:lnTo>
                  <a:pt x="0" y="685800"/>
                </a:lnTo>
                <a:lnTo>
                  <a:pt x="6992" y="729130"/>
                </a:lnTo>
                <a:lnTo>
                  <a:pt x="26462" y="766779"/>
                </a:lnTo>
                <a:lnTo>
                  <a:pt x="56153" y="796478"/>
                </a:lnTo>
                <a:lnTo>
                  <a:pt x="93805" y="815961"/>
                </a:lnTo>
                <a:lnTo>
                  <a:pt x="137159" y="822960"/>
                </a:lnTo>
                <a:lnTo>
                  <a:pt x="1965960" y="822960"/>
                </a:lnTo>
                <a:lnTo>
                  <a:pt x="2009290" y="815961"/>
                </a:lnTo>
                <a:lnTo>
                  <a:pt x="2046939" y="796478"/>
                </a:lnTo>
                <a:lnTo>
                  <a:pt x="2076638" y="766779"/>
                </a:lnTo>
                <a:lnTo>
                  <a:pt x="2096121" y="729130"/>
                </a:lnTo>
                <a:lnTo>
                  <a:pt x="2103120" y="685800"/>
                </a:lnTo>
                <a:lnTo>
                  <a:pt x="2103120" y="137160"/>
                </a:lnTo>
                <a:lnTo>
                  <a:pt x="2096121" y="93829"/>
                </a:lnTo>
                <a:lnTo>
                  <a:pt x="2076638" y="56180"/>
                </a:lnTo>
                <a:lnTo>
                  <a:pt x="2046939" y="26481"/>
                </a:lnTo>
                <a:lnTo>
                  <a:pt x="2009290" y="6998"/>
                </a:lnTo>
                <a:lnTo>
                  <a:pt x="1965960" y="0"/>
                </a:lnTo>
                <a:close/>
              </a:path>
            </a:pathLst>
          </a:custGeom>
          <a:solidFill>
            <a:srgbClr val="4BC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3055" y="844423"/>
            <a:ext cx="17627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71800" y="1600200"/>
            <a:ext cx="2103120" cy="822960"/>
          </a:xfrm>
          <a:custGeom>
            <a:avLst/>
            <a:gdLst/>
            <a:ahLst/>
            <a:cxnLst/>
            <a:rect l="l" t="t" r="r" b="b"/>
            <a:pathLst>
              <a:path w="2103120" h="822960">
                <a:moveTo>
                  <a:pt x="1965960" y="0"/>
                </a:moveTo>
                <a:lnTo>
                  <a:pt x="137160" y="0"/>
                </a:lnTo>
                <a:lnTo>
                  <a:pt x="93829" y="6998"/>
                </a:lnTo>
                <a:lnTo>
                  <a:pt x="56180" y="26481"/>
                </a:lnTo>
                <a:lnTo>
                  <a:pt x="26481" y="56180"/>
                </a:lnTo>
                <a:lnTo>
                  <a:pt x="6998" y="93829"/>
                </a:lnTo>
                <a:lnTo>
                  <a:pt x="0" y="137160"/>
                </a:lnTo>
                <a:lnTo>
                  <a:pt x="0" y="685800"/>
                </a:lnTo>
                <a:lnTo>
                  <a:pt x="6998" y="729130"/>
                </a:lnTo>
                <a:lnTo>
                  <a:pt x="26481" y="766779"/>
                </a:lnTo>
                <a:lnTo>
                  <a:pt x="56180" y="796478"/>
                </a:lnTo>
                <a:lnTo>
                  <a:pt x="93829" y="815961"/>
                </a:lnTo>
                <a:lnTo>
                  <a:pt x="137160" y="822960"/>
                </a:lnTo>
                <a:lnTo>
                  <a:pt x="1965960" y="822960"/>
                </a:lnTo>
                <a:lnTo>
                  <a:pt x="2009290" y="815961"/>
                </a:lnTo>
                <a:lnTo>
                  <a:pt x="2046939" y="796478"/>
                </a:lnTo>
                <a:lnTo>
                  <a:pt x="2076638" y="766779"/>
                </a:lnTo>
                <a:lnTo>
                  <a:pt x="2096121" y="729130"/>
                </a:lnTo>
                <a:lnTo>
                  <a:pt x="2103120" y="685800"/>
                </a:lnTo>
                <a:lnTo>
                  <a:pt x="2103120" y="137160"/>
                </a:lnTo>
                <a:lnTo>
                  <a:pt x="2096121" y="93829"/>
                </a:lnTo>
                <a:lnTo>
                  <a:pt x="2076638" y="56180"/>
                </a:lnTo>
                <a:lnTo>
                  <a:pt x="2046939" y="26481"/>
                </a:lnTo>
                <a:lnTo>
                  <a:pt x="2009290" y="6998"/>
                </a:lnTo>
                <a:lnTo>
                  <a:pt x="1965960" y="0"/>
                </a:lnTo>
                <a:close/>
              </a:path>
            </a:pathLst>
          </a:custGeom>
          <a:solidFill>
            <a:srgbClr val="40B8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75050" y="1823669"/>
            <a:ext cx="8953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53000" y="2590800"/>
            <a:ext cx="2103120" cy="822960"/>
          </a:xfrm>
          <a:custGeom>
            <a:avLst/>
            <a:gdLst/>
            <a:ahLst/>
            <a:cxnLst/>
            <a:rect l="l" t="t" r="r" b="b"/>
            <a:pathLst>
              <a:path w="2103120" h="822960">
                <a:moveTo>
                  <a:pt x="1965959" y="0"/>
                </a:moveTo>
                <a:lnTo>
                  <a:pt x="137160" y="0"/>
                </a:lnTo>
                <a:lnTo>
                  <a:pt x="93829" y="6998"/>
                </a:lnTo>
                <a:lnTo>
                  <a:pt x="56180" y="26481"/>
                </a:lnTo>
                <a:lnTo>
                  <a:pt x="26481" y="56180"/>
                </a:lnTo>
                <a:lnTo>
                  <a:pt x="6998" y="93829"/>
                </a:lnTo>
                <a:lnTo>
                  <a:pt x="0" y="137160"/>
                </a:lnTo>
                <a:lnTo>
                  <a:pt x="0" y="685800"/>
                </a:lnTo>
                <a:lnTo>
                  <a:pt x="6998" y="729130"/>
                </a:lnTo>
                <a:lnTo>
                  <a:pt x="26481" y="766779"/>
                </a:lnTo>
                <a:lnTo>
                  <a:pt x="56180" y="796478"/>
                </a:lnTo>
                <a:lnTo>
                  <a:pt x="93829" y="815961"/>
                </a:lnTo>
                <a:lnTo>
                  <a:pt x="137160" y="822960"/>
                </a:lnTo>
                <a:lnTo>
                  <a:pt x="1965959" y="822960"/>
                </a:lnTo>
                <a:lnTo>
                  <a:pt x="2009290" y="815961"/>
                </a:lnTo>
                <a:lnTo>
                  <a:pt x="2046939" y="796478"/>
                </a:lnTo>
                <a:lnTo>
                  <a:pt x="2076638" y="766779"/>
                </a:lnTo>
                <a:lnTo>
                  <a:pt x="2096121" y="729130"/>
                </a:lnTo>
                <a:lnTo>
                  <a:pt x="2103120" y="685800"/>
                </a:lnTo>
                <a:lnTo>
                  <a:pt x="2103120" y="137160"/>
                </a:lnTo>
                <a:lnTo>
                  <a:pt x="2096121" y="93829"/>
                </a:lnTo>
                <a:lnTo>
                  <a:pt x="2076638" y="56180"/>
                </a:lnTo>
                <a:lnTo>
                  <a:pt x="2046939" y="26481"/>
                </a:lnTo>
                <a:lnTo>
                  <a:pt x="2009290" y="6998"/>
                </a:lnTo>
                <a:lnTo>
                  <a:pt x="1965959" y="0"/>
                </a:lnTo>
                <a:close/>
              </a:path>
            </a:pathLst>
          </a:custGeom>
          <a:solidFill>
            <a:srgbClr val="3BAD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69534" y="2814954"/>
            <a:ext cx="166941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6600" y="3505200"/>
            <a:ext cx="2103120" cy="822960"/>
          </a:xfrm>
          <a:custGeom>
            <a:avLst/>
            <a:gdLst/>
            <a:ahLst/>
            <a:cxnLst/>
            <a:rect l="l" t="t" r="r" b="b"/>
            <a:pathLst>
              <a:path w="2103120" h="822960">
                <a:moveTo>
                  <a:pt x="1965959" y="0"/>
                </a:moveTo>
                <a:lnTo>
                  <a:pt x="137159" y="0"/>
                </a:lnTo>
                <a:lnTo>
                  <a:pt x="93829" y="6998"/>
                </a:lnTo>
                <a:lnTo>
                  <a:pt x="56180" y="26481"/>
                </a:lnTo>
                <a:lnTo>
                  <a:pt x="26481" y="56180"/>
                </a:lnTo>
                <a:lnTo>
                  <a:pt x="6998" y="93829"/>
                </a:lnTo>
                <a:lnTo>
                  <a:pt x="0" y="137160"/>
                </a:lnTo>
                <a:lnTo>
                  <a:pt x="0" y="685800"/>
                </a:lnTo>
                <a:lnTo>
                  <a:pt x="6998" y="729130"/>
                </a:lnTo>
                <a:lnTo>
                  <a:pt x="26481" y="766779"/>
                </a:lnTo>
                <a:lnTo>
                  <a:pt x="56180" y="796478"/>
                </a:lnTo>
                <a:lnTo>
                  <a:pt x="93829" y="815961"/>
                </a:lnTo>
                <a:lnTo>
                  <a:pt x="137159" y="822960"/>
                </a:lnTo>
                <a:lnTo>
                  <a:pt x="1965959" y="822960"/>
                </a:lnTo>
                <a:lnTo>
                  <a:pt x="2009290" y="815961"/>
                </a:lnTo>
                <a:lnTo>
                  <a:pt x="2046939" y="796478"/>
                </a:lnTo>
                <a:lnTo>
                  <a:pt x="2076638" y="766779"/>
                </a:lnTo>
                <a:lnTo>
                  <a:pt x="2096121" y="729130"/>
                </a:lnTo>
                <a:lnTo>
                  <a:pt x="2103120" y="685800"/>
                </a:lnTo>
                <a:lnTo>
                  <a:pt x="2103120" y="137160"/>
                </a:lnTo>
                <a:lnTo>
                  <a:pt x="2096121" y="93829"/>
                </a:lnTo>
                <a:lnTo>
                  <a:pt x="2076638" y="56180"/>
                </a:lnTo>
                <a:lnTo>
                  <a:pt x="2046939" y="26481"/>
                </a:lnTo>
                <a:lnTo>
                  <a:pt x="2009290" y="6998"/>
                </a:lnTo>
                <a:lnTo>
                  <a:pt x="1965959" y="0"/>
                </a:lnTo>
                <a:close/>
              </a:path>
            </a:pathLst>
          </a:custGeom>
          <a:solidFill>
            <a:srgbClr val="3185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82865" y="3729609"/>
            <a:ext cx="9118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ti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51619" y="4507991"/>
            <a:ext cx="2103120" cy="822960"/>
          </a:xfrm>
          <a:custGeom>
            <a:avLst/>
            <a:gdLst/>
            <a:ahLst/>
            <a:cxnLst/>
            <a:rect l="l" t="t" r="r" b="b"/>
            <a:pathLst>
              <a:path w="2103120" h="822960">
                <a:moveTo>
                  <a:pt x="1965959" y="0"/>
                </a:moveTo>
                <a:lnTo>
                  <a:pt x="137159" y="0"/>
                </a:lnTo>
                <a:lnTo>
                  <a:pt x="93829" y="6998"/>
                </a:lnTo>
                <a:lnTo>
                  <a:pt x="56180" y="26481"/>
                </a:lnTo>
                <a:lnTo>
                  <a:pt x="26481" y="56180"/>
                </a:lnTo>
                <a:lnTo>
                  <a:pt x="6998" y="93829"/>
                </a:lnTo>
                <a:lnTo>
                  <a:pt x="0" y="137159"/>
                </a:lnTo>
                <a:lnTo>
                  <a:pt x="0" y="685799"/>
                </a:lnTo>
                <a:lnTo>
                  <a:pt x="6998" y="729130"/>
                </a:lnTo>
                <a:lnTo>
                  <a:pt x="26481" y="766779"/>
                </a:lnTo>
                <a:lnTo>
                  <a:pt x="56180" y="796478"/>
                </a:lnTo>
                <a:lnTo>
                  <a:pt x="93829" y="815961"/>
                </a:lnTo>
                <a:lnTo>
                  <a:pt x="137159" y="822959"/>
                </a:lnTo>
                <a:lnTo>
                  <a:pt x="1965959" y="822959"/>
                </a:lnTo>
                <a:lnTo>
                  <a:pt x="2009290" y="815961"/>
                </a:lnTo>
                <a:lnTo>
                  <a:pt x="2046939" y="796478"/>
                </a:lnTo>
                <a:lnTo>
                  <a:pt x="2076638" y="766779"/>
                </a:lnTo>
                <a:lnTo>
                  <a:pt x="2096121" y="729130"/>
                </a:lnTo>
                <a:lnTo>
                  <a:pt x="2103120" y="685799"/>
                </a:lnTo>
                <a:lnTo>
                  <a:pt x="2103120" y="137159"/>
                </a:lnTo>
                <a:lnTo>
                  <a:pt x="2096121" y="93829"/>
                </a:lnTo>
                <a:lnTo>
                  <a:pt x="2076638" y="56180"/>
                </a:lnTo>
                <a:lnTo>
                  <a:pt x="2046939" y="26481"/>
                </a:lnTo>
                <a:lnTo>
                  <a:pt x="2009290" y="6998"/>
                </a:lnTo>
                <a:lnTo>
                  <a:pt x="1965959" y="0"/>
                </a:lnTo>
                <a:close/>
              </a:path>
            </a:pathLst>
          </a:custGeom>
          <a:solidFill>
            <a:srgbClr val="306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446132" y="4732782"/>
            <a:ext cx="15132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Dep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oy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58135" y="325875"/>
            <a:ext cx="1003300" cy="1199515"/>
          </a:xfrm>
          <a:custGeom>
            <a:avLst/>
            <a:gdLst/>
            <a:ahLst/>
            <a:cxnLst/>
            <a:rect l="l" t="t" r="r" b="b"/>
            <a:pathLst>
              <a:path w="1003300" h="1199515">
                <a:moveTo>
                  <a:pt x="0" y="50552"/>
                </a:moveTo>
                <a:lnTo>
                  <a:pt x="67210" y="20503"/>
                </a:lnTo>
                <a:lnTo>
                  <a:pt x="134430" y="3801"/>
                </a:lnTo>
                <a:lnTo>
                  <a:pt x="201208" y="0"/>
                </a:lnTo>
                <a:lnTo>
                  <a:pt x="234291" y="2796"/>
                </a:lnTo>
                <a:lnTo>
                  <a:pt x="299562" y="17506"/>
                </a:lnTo>
                <a:lnTo>
                  <a:pt x="363263" y="43999"/>
                </a:lnTo>
                <a:lnTo>
                  <a:pt x="424946" y="81827"/>
                </a:lnTo>
                <a:lnTo>
                  <a:pt x="484158" y="130545"/>
                </a:lnTo>
                <a:lnTo>
                  <a:pt x="512697" y="158847"/>
                </a:lnTo>
                <a:lnTo>
                  <a:pt x="540449" y="189704"/>
                </a:lnTo>
                <a:lnTo>
                  <a:pt x="567358" y="223060"/>
                </a:lnTo>
                <a:lnTo>
                  <a:pt x="593368" y="258858"/>
                </a:lnTo>
                <a:lnTo>
                  <a:pt x="618423" y="297044"/>
                </a:lnTo>
                <a:lnTo>
                  <a:pt x="642465" y="337560"/>
                </a:lnTo>
                <a:lnTo>
                  <a:pt x="665439" y="380353"/>
                </a:lnTo>
                <a:lnTo>
                  <a:pt x="687288" y="425364"/>
                </a:lnTo>
                <a:lnTo>
                  <a:pt x="707956" y="472539"/>
                </a:lnTo>
                <a:lnTo>
                  <a:pt x="727387" y="521822"/>
                </a:lnTo>
                <a:lnTo>
                  <a:pt x="745524" y="573157"/>
                </a:lnTo>
                <a:lnTo>
                  <a:pt x="762311" y="626487"/>
                </a:lnTo>
                <a:lnTo>
                  <a:pt x="777692" y="681758"/>
                </a:lnTo>
                <a:lnTo>
                  <a:pt x="791610" y="738913"/>
                </a:lnTo>
                <a:lnTo>
                  <a:pt x="804008" y="797897"/>
                </a:lnTo>
                <a:lnTo>
                  <a:pt x="814831" y="858653"/>
                </a:lnTo>
                <a:lnTo>
                  <a:pt x="821094" y="899511"/>
                </a:lnTo>
                <a:lnTo>
                  <a:pt x="826547" y="940727"/>
                </a:lnTo>
                <a:lnTo>
                  <a:pt x="831191" y="982275"/>
                </a:lnTo>
                <a:lnTo>
                  <a:pt x="835025" y="1024134"/>
                </a:lnTo>
                <a:lnTo>
                  <a:pt x="1003173" y="1022991"/>
                </a:lnTo>
                <a:lnTo>
                  <a:pt x="777113" y="1199394"/>
                </a:lnTo>
                <a:lnTo>
                  <a:pt x="536320" y="1026166"/>
                </a:lnTo>
                <a:lnTo>
                  <a:pt x="704595" y="1025023"/>
                </a:lnTo>
                <a:lnTo>
                  <a:pt x="698330" y="960897"/>
                </a:lnTo>
                <a:lnTo>
                  <a:pt x="690299" y="898433"/>
                </a:lnTo>
                <a:lnTo>
                  <a:pt x="680566" y="837721"/>
                </a:lnTo>
                <a:lnTo>
                  <a:pt x="669194" y="778854"/>
                </a:lnTo>
                <a:lnTo>
                  <a:pt x="656246" y="721924"/>
                </a:lnTo>
                <a:lnTo>
                  <a:pt x="641785" y="667023"/>
                </a:lnTo>
                <a:lnTo>
                  <a:pt x="625875" y="614242"/>
                </a:lnTo>
                <a:lnTo>
                  <a:pt x="608578" y="563673"/>
                </a:lnTo>
                <a:lnTo>
                  <a:pt x="589957" y="515409"/>
                </a:lnTo>
                <a:lnTo>
                  <a:pt x="570075" y="469542"/>
                </a:lnTo>
                <a:lnTo>
                  <a:pt x="548996" y="426163"/>
                </a:lnTo>
                <a:lnTo>
                  <a:pt x="526783" y="385364"/>
                </a:lnTo>
                <a:lnTo>
                  <a:pt x="503498" y="347238"/>
                </a:lnTo>
                <a:lnTo>
                  <a:pt x="479205" y="311876"/>
                </a:lnTo>
                <a:lnTo>
                  <a:pt x="453966" y="279370"/>
                </a:lnTo>
                <a:lnTo>
                  <a:pt x="427846" y="249812"/>
                </a:lnTo>
                <a:lnTo>
                  <a:pt x="373210" y="199908"/>
                </a:lnTo>
                <a:lnTo>
                  <a:pt x="315802" y="162901"/>
                </a:lnTo>
                <a:lnTo>
                  <a:pt x="256127" y="139524"/>
                </a:lnTo>
                <a:lnTo>
                  <a:pt x="194689" y="130515"/>
                </a:lnTo>
                <a:lnTo>
                  <a:pt x="163466" y="131628"/>
                </a:lnTo>
                <a:lnTo>
                  <a:pt x="100329" y="145548"/>
                </a:lnTo>
                <a:lnTo>
                  <a:pt x="60769" y="162407"/>
                </a:lnTo>
                <a:lnTo>
                  <a:pt x="21970" y="185553"/>
                </a:lnTo>
                <a:lnTo>
                  <a:pt x="0" y="50552"/>
                </a:lnTo>
                <a:close/>
              </a:path>
            </a:pathLst>
          </a:custGeom>
          <a:ln w="38100">
            <a:solidFill>
              <a:srgbClr val="4BC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54828" y="1322331"/>
            <a:ext cx="989330" cy="1200150"/>
          </a:xfrm>
          <a:custGeom>
            <a:avLst/>
            <a:gdLst/>
            <a:ahLst/>
            <a:cxnLst/>
            <a:rect l="l" t="t" r="r" b="b"/>
            <a:pathLst>
              <a:path w="989329" h="1200150">
                <a:moveTo>
                  <a:pt x="0" y="43299"/>
                </a:moveTo>
                <a:lnTo>
                  <a:pt x="67568" y="16031"/>
                </a:lnTo>
                <a:lnTo>
                  <a:pt x="134981" y="2105"/>
                </a:lnTo>
                <a:lnTo>
                  <a:pt x="168490" y="0"/>
                </a:lnTo>
                <a:lnTo>
                  <a:pt x="201793" y="1055"/>
                </a:lnTo>
                <a:lnTo>
                  <a:pt x="267559" y="12416"/>
                </a:lnTo>
                <a:lnTo>
                  <a:pt x="331836" y="35722"/>
                </a:lnTo>
                <a:lnTo>
                  <a:pt x="394178" y="70510"/>
                </a:lnTo>
                <a:lnTo>
                  <a:pt x="454141" y="116313"/>
                </a:lnTo>
                <a:lnTo>
                  <a:pt x="483091" y="143200"/>
                </a:lnTo>
                <a:lnTo>
                  <a:pt x="511280" y="172667"/>
                </a:lnTo>
                <a:lnTo>
                  <a:pt x="538651" y="204655"/>
                </a:lnTo>
                <a:lnTo>
                  <a:pt x="565150" y="239107"/>
                </a:lnTo>
                <a:lnTo>
                  <a:pt x="590720" y="275963"/>
                </a:lnTo>
                <a:lnTo>
                  <a:pt x="615307" y="315166"/>
                </a:lnTo>
                <a:lnTo>
                  <a:pt x="638854" y="356658"/>
                </a:lnTo>
                <a:lnTo>
                  <a:pt x="661306" y="400381"/>
                </a:lnTo>
                <a:lnTo>
                  <a:pt x="682607" y="446277"/>
                </a:lnTo>
                <a:lnTo>
                  <a:pt x="702702" y="494286"/>
                </a:lnTo>
                <a:lnTo>
                  <a:pt x="721536" y="544352"/>
                </a:lnTo>
                <a:lnTo>
                  <a:pt x="739052" y="596417"/>
                </a:lnTo>
                <a:lnTo>
                  <a:pt x="755195" y="650421"/>
                </a:lnTo>
                <a:lnTo>
                  <a:pt x="769909" y="706307"/>
                </a:lnTo>
                <a:lnTo>
                  <a:pt x="783139" y="764016"/>
                </a:lnTo>
                <a:lnTo>
                  <a:pt x="794830" y="823492"/>
                </a:lnTo>
                <a:lnTo>
                  <a:pt x="804926" y="884674"/>
                </a:lnTo>
                <a:lnTo>
                  <a:pt x="814133" y="954096"/>
                </a:lnTo>
                <a:lnTo>
                  <a:pt x="821055" y="1024374"/>
                </a:lnTo>
                <a:lnTo>
                  <a:pt x="989203" y="1023231"/>
                </a:lnTo>
                <a:lnTo>
                  <a:pt x="763143" y="1199634"/>
                </a:lnTo>
                <a:lnTo>
                  <a:pt x="522350" y="1026406"/>
                </a:lnTo>
                <a:lnTo>
                  <a:pt x="690626" y="1025263"/>
                </a:lnTo>
                <a:lnTo>
                  <a:pt x="684360" y="961138"/>
                </a:lnTo>
                <a:lnTo>
                  <a:pt x="676329" y="898673"/>
                </a:lnTo>
                <a:lnTo>
                  <a:pt x="666596" y="837961"/>
                </a:lnTo>
                <a:lnTo>
                  <a:pt x="655224" y="779095"/>
                </a:lnTo>
                <a:lnTo>
                  <a:pt x="642276" y="722164"/>
                </a:lnTo>
                <a:lnTo>
                  <a:pt x="627815" y="667263"/>
                </a:lnTo>
                <a:lnTo>
                  <a:pt x="611905" y="614482"/>
                </a:lnTo>
                <a:lnTo>
                  <a:pt x="594608" y="563914"/>
                </a:lnTo>
                <a:lnTo>
                  <a:pt x="575987" y="515650"/>
                </a:lnTo>
                <a:lnTo>
                  <a:pt x="556105" y="469782"/>
                </a:lnTo>
                <a:lnTo>
                  <a:pt x="535026" y="426403"/>
                </a:lnTo>
                <a:lnTo>
                  <a:pt x="512813" y="385605"/>
                </a:lnTo>
                <a:lnTo>
                  <a:pt x="489528" y="347478"/>
                </a:lnTo>
                <a:lnTo>
                  <a:pt x="465235" y="312116"/>
                </a:lnTo>
                <a:lnTo>
                  <a:pt x="439996" y="279610"/>
                </a:lnTo>
                <a:lnTo>
                  <a:pt x="413876" y="250052"/>
                </a:lnTo>
                <a:lnTo>
                  <a:pt x="359240" y="200149"/>
                </a:lnTo>
                <a:lnTo>
                  <a:pt x="301832" y="163141"/>
                </a:lnTo>
                <a:lnTo>
                  <a:pt x="242157" y="139765"/>
                </a:lnTo>
                <a:lnTo>
                  <a:pt x="180719" y="130755"/>
                </a:lnTo>
                <a:lnTo>
                  <a:pt x="149496" y="131868"/>
                </a:lnTo>
                <a:lnTo>
                  <a:pt x="86360" y="145788"/>
                </a:lnTo>
                <a:lnTo>
                  <a:pt x="36550" y="168130"/>
                </a:lnTo>
                <a:lnTo>
                  <a:pt x="20193" y="177792"/>
                </a:lnTo>
                <a:lnTo>
                  <a:pt x="0" y="43299"/>
                </a:lnTo>
                <a:close/>
              </a:path>
            </a:pathLst>
          </a:custGeom>
          <a:ln w="38100">
            <a:solidFill>
              <a:srgbClr val="40B8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70445" y="2258352"/>
            <a:ext cx="963930" cy="1199515"/>
          </a:xfrm>
          <a:custGeom>
            <a:avLst/>
            <a:gdLst/>
            <a:ahLst/>
            <a:cxnLst/>
            <a:rect l="l" t="t" r="r" b="b"/>
            <a:pathLst>
              <a:path w="963929" h="1199514">
                <a:moveTo>
                  <a:pt x="0" y="31330"/>
                </a:moveTo>
                <a:lnTo>
                  <a:pt x="34083" y="18470"/>
                </a:lnTo>
                <a:lnTo>
                  <a:pt x="68109" y="9004"/>
                </a:lnTo>
                <a:lnTo>
                  <a:pt x="102024" y="2867"/>
                </a:lnTo>
                <a:lnTo>
                  <a:pt x="135775" y="0"/>
                </a:lnTo>
                <a:lnTo>
                  <a:pt x="169305" y="338"/>
                </a:lnTo>
                <a:lnTo>
                  <a:pt x="235490" y="10384"/>
                </a:lnTo>
                <a:lnTo>
                  <a:pt x="300146" y="32509"/>
                </a:lnTo>
                <a:lnTo>
                  <a:pt x="362836" y="66216"/>
                </a:lnTo>
                <a:lnTo>
                  <a:pt x="423128" y="111006"/>
                </a:lnTo>
                <a:lnTo>
                  <a:pt x="452239" y="137403"/>
                </a:lnTo>
                <a:lnTo>
                  <a:pt x="480587" y="166384"/>
                </a:lnTo>
                <a:lnTo>
                  <a:pt x="508118" y="197888"/>
                </a:lnTo>
                <a:lnTo>
                  <a:pt x="534778" y="231852"/>
                </a:lnTo>
                <a:lnTo>
                  <a:pt x="560512" y="268214"/>
                </a:lnTo>
                <a:lnTo>
                  <a:pt x="585267" y="306912"/>
                </a:lnTo>
                <a:lnTo>
                  <a:pt x="608987" y="347884"/>
                </a:lnTo>
                <a:lnTo>
                  <a:pt x="631620" y="391067"/>
                </a:lnTo>
                <a:lnTo>
                  <a:pt x="653109" y="436400"/>
                </a:lnTo>
                <a:lnTo>
                  <a:pt x="673401" y="483821"/>
                </a:lnTo>
                <a:lnTo>
                  <a:pt x="692442" y="533266"/>
                </a:lnTo>
                <a:lnTo>
                  <a:pt x="710177" y="584675"/>
                </a:lnTo>
                <a:lnTo>
                  <a:pt x="726553" y="637985"/>
                </a:lnTo>
                <a:lnTo>
                  <a:pt x="741514" y="693133"/>
                </a:lnTo>
                <a:lnTo>
                  <a:pt x="755006" y="750058"/>
                </a:lnTo>
                <a:lnTo>
                  <a:pt x="766976" y="808697"/>
                </a:lnTo>
                <a:lnTo>
                  <a:pt x="777368" y="868989"/>
                </a:lnTo>
                <a:lnTo>
                  <a:pt x="786129" y="930871"/>
                </a:lnTo>
                <a:lnTo>
                  <a:pt x="791432" y="977241"/>
                </a:lnTo>
                <a:lnTo>
                  <a:pt x="795781" y="1024089"/>
                </a:lnTo>
                <a:lnTo>
                  <a:pt x="963929" y="1022946"/>
                </a:lnTo>
                <a:lnTo>
                  <a:pt x="737870" y="1199349"/>
                </a:lnTo>
                <a:lnTo>
                  <a:pt x="497077" y="1026121"/>
                </a:lnTo>
                <a:lnTo>
                  <a:pt x="665352" y="1024978"/>
                </a:lnTo>
                <a:lnTo>
                  <a:pt x="659087" y="960852"/>
                </a:lnTo>
                <a:lnTo>
                  <a:pt x="651056" y="898388"/>
                </a:lnTo>
                <a:lnTo>
                  <a:pt x="641323" y="837676"/>
                </a:lnTo>
                <a:lnTo>
                  <a:pt x="629951" y="778809"/>
                </a:lnTo>
                <a:lnTo>
                  <a:pt x="617003" y="721879"/>
                </a:lnTo>
                <a:lnTo>
                  <a:pt x="602542" y="666977"/>
                </a:lnTo>
                <a:lnTo>
                  <a:pt x="586632" y="614196"/>
                </a:lnTo>
                <a:lnTo>
                  <a:pt x="569335" y="563628"/>
                </a:lnTo>
                <a:lnTo>
                  <a:pt x="550714" y="515364"/>
                </a:lnTo>
                <a:lnTo>
                  <a:pt x="530832" y="469497"/>
                </a:lnTo>
                <a:lnTo>
                  <a:pt x="509753" y="426118"/>
                </a:lnTo>
                <a:lnTo>
                  <a:pt x="487540" y="385319"/>
                </a:lnTo>
                <a:lnTo>
                  <a:pt x="464255" y="347193"/>
                </a:lnTo>
                <a:lnTo>
                  <a:pt x="439962" y="311831"/>
                </a:lnTo>
                <a:lnTo>
                  <a:pt x="414723" y="279325"/>
                </a:lnTo>
                <a:lnTo>
                  <a:pt x="388603" y="249767"/>
                </a:lnTo>
                <a:lnTo>
                  <a:pt x="333967" y="199863"/>
                </a:lnTo>
                <a:lnTo>
                  <a:pt x="276559" y="162856"/>
                </a:lnTo>
                <a:lnTo>
                  <a:pt x="216884" y="139479"/>
                </a:lnTo>
                <a:lnTo>
                  <a:pt x="155446" y="130470"/>
                </a:lnTo>
                <a:lnTo>
                  <a:pt x="124223" y="131582"/>
                </a:lnTo>
                <a:lnTo>
                  <a:pt x="61086" y="145503"/>
                </a:lnTo>
                <a:lnTo>
                  <a:pt x="16890" y="164807"/>
                </a:lnTo>
                <a:lnTo>
                  <a:pt x="0" y="31330"/>
                </a:lnTo>
                <a:close/>
              </a:path>
            </a:pathLst>
          </a:custGeom>
          <a:ln w="38100">
            <a:solidFill>
              <a:srgbClr val="3185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87231" y="3267277"/>
            <a:ext cx="937260" cy="1199515"/>
          </a:xfrm>
          <a:custGeom>
            <a:avLst/>
            <a:gdLst/>
            <a:ahLst/>
            <a:cxnLst/>
            <a:rect l="l" t="t" r="r" b="b"/>
            <a:pathLst>
              <a:path w="937259" h="1199514">
                <a:moveTo>
                  <a:pt x="0" y="20879"/>
                </a:moveTo>
                <a:lnTo>
                  <a:pt x="34327" y="10647"/>
                </a:lnTo>
                <a:lnTo>
                  <a:pt x="68522" y="3801"/>
                </a:lnTo>
                <a:lnTo>
                  <a:pt x="102533" y="274"/>
                </a:lnTo>
                <a:lnTo>
                  <a:pt x="136305" y="0"/>
                </a:lnTo>
                <a:lnTo>
                  <a:pt x="169787" y="2911"/>
                </a:lnTo>
                <a:lnTo>
                  <a:pt x="235665" y="18029"/>
                </a:lnTo>
                <a:lnTo>
                  <a:pt x="299746" y="45097"/>
                </a:lnTo>
                <a:lnTo>
                  <a:pt x="361605" y="83585"/>
                </a:lnTo>
                <a:lnTo>
                  <a:pt x="420819" y="132962"/>
                </a:lnTo>
                <a:lnTo>
                  <a:pt x="449302" y="161568"/>
                </a:lnTo>
                <a:lnTo>
                  <a:pt x="476966" y="192698"/>
                </a:lnTo>
                <a:lnTo>
                  <a:pt x="503756" y="226284"/>
                </a:lnTo>
                <a:lnTo>
                  <a:pt x="529622" y="262262"/>
                </a:lnTo>
                <a:lnTo>
                  <a:pt x="554508" y="300564"/>
                </a:lnTo>
                <a:lnTo>
                  <a:pt x="578363" y="341124"/>
                </a:lnTo>
                <a:lnTo>
                  <a:pt x="601134" y="383876"/>
                </a:lnTo>
                <a:lnTo>
                  <a:pt x="622768" y="428754"/>
                </a:lnTo>
                <a:lnTo>
                  <a:pt x="643211" y="475691"/>
                </a:lnTo>
                <a:lnTo>
                  <a:pt x="662412" y="524621"/>
                </a:lnTo>
                <a:lnTo>
                  <a:pt x="680316" y="575478"/>
                </a:lnTo>
                <a:lnTo>
                  <a:pt x="696872" y="628195"/>
                </a:lnTo>
                <a:lnTo>
                  <a:pt x="712026" y="682707"/>
                </a:lnTo>
                <a:lnTo>
                  <a:pt x="725726" y="738946"/>
                </a:lnTo>
                <a:lnTo>
                  <a:pt x="737918" y="796847"/>
                </a:lnTo>
                <a:lnTo>
                  <a:pt x="748550" y="856343"/>
                </a:lnTo>
                <a:lnTo>
                  <a:pt x="757568" y="917368"/>
                </a:lnTo>
                <a:lnTo>
                  <a:pt x="764921" y="979856"/>
                </a:lnTo>
                <a:lnTo>
                  <a:pt x="768985" y="1024052"/>
                </a:lnTo>
                <a:lnTo>
                  <a:pt x="937133" y="1022909"/>
                </a:lnTo>
                <a:lnTo>
                  <a:pt x="711073" y="1199312"/>
                </a:lnTo>
                <a:lnTo>
                  <a:pt x="470280" y="1026084"/>
                </a:lnTo>
                <a:lnTo>
                  <a:pt x="638555" y="1024941"/>
                </a:lnTo>
                <a:lnTo>
                  <a:pt x="632290" y="960815"/>
                </a:lnTo>
                <a:lnTo>
                  <a:pt x="624259" y="898351"/>
                </a:lnTo>
                <a:lnTo>
                  <a:pt x="614526" y="837639"/>
                </a:lnTo>
                <a:lnTo>
                  <a:pt x="603154" y="778772"/>
                </a:lnTo>
                <a:lnTo>
                  <a:pt x="590206" y="721842"/>
                </a:lnTo>
                <a:lnTo>
                  <a:pt x="575745" y="666940"/>
                </a:lnTo>
                <a:lnTo>
                  <a:pt x="559835" y="614159"/>
                </a:lnTo>
                <a:lnTo>
                  <a:pt x="542538" y="563591"/>
                </a:lnTo>
                <a:lnTo>
                  <a:pt x="523917" y="515327"/>
                </a:lnTo>
                <a:lnTo>
                  <a:pt x="504035" y="469460"/>
                </a:lnTo>
                <a:lnTo>
                  <a:pt x="482956" y="426081"/>
                </a:lnTo>
                <a:lnTo>
                  <a:pt x="460743" y="385282"/>
                </a:lnTo>
                <a:lnTo>
                  <a:pt x="437458" y="347156"/>
                </a:lnTo>
                <a:lnTo>
                  <a:pt x="413165" y="311794"/>
                </a:lnTo>
                <a:lnTo>
                  <a:pt x="387926" y="279288"/>
                </a:lnTo>
                <a:lnTo>
                  <a:pt x="361806" y="249730"/>
                </a:lnTo>
                <a:lnTo>
                  <a:pt x="307170" y="199826"/>
                </a:lnTo>
                <a:lnTo>
                  <a:pt x="249762" y="162819"/>
                </a:lnTo>
                <a:lnTo>
                  <a:pt x="190087" y="139442"/>
                </a:lnTo>
                <a:lnTo>
                  <a:pt x="128649" y="130433"/>
                </a:lnTo>
                <a:lnTo>
                  <a:pt x="97426" y="131546"/>
                </a:lnTo>
                <a:lnTo>
                  <a:pt x="34290" y="145466"/>
                </a:lnTo>
                <a:lnTo>
                  <a:pt x="13589" y="153467"/>
                </a:lnTo>
                <a:lnTo>
                  <a:pt x="0" y="20879"/>
                </a:lnTo>
                <a:close/>
              </a:path>
            </a:pathLst>
          </a:custGeom>
          <a:ln w="38100">
            <a:solidFill>
              <a:srgbClr val="3069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162547" y="636778"/>
            <a:ext cx="5871210" cy="17081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ctr">
              <a:lnSpc>
                <a:spcPts val="2590"/>
              </a:lnSpc>
              <a:spcBef>
                <a:spcPts val="425"/>
              </a:spcBef>
              <a:tabLst>
                <a:tab pos="5343525" algn="l"/>
              </a:tabLst>
            </a:pPr>
            <a:r>
              <a:rPr sz="2400" dirty="0">
                <a:solidFill>
                  <a:srgbClr val="56555A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56555A"/>
                </a:solidFill>
                <a:latin typeface="Arial"/>
                <a:cs typeface="Arial"/>
              </a:rPr>
              <a:t>the waterfall method </a:t>
            </a:r>
            <a:r>
              <a:rPr sz="2400" dirty="0">
                <a:solidFill>
                  <a:srgbClr val="56555A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56555A"/>
                </a:solidFill>
                <a:latin typeface="Arial"/>
                <a:cs typeface="Arial"/>
              </a:rPr>
              <a:t>managing  proj</a:t>
            </a:r>
            <a:r>
              <a:rPr sz="2400" dirty="0">
                <a:solidFill>
                  <a:srgbClr val="56555A"/>
                </a:solidFill>
                <a:latin typeface="Arial"/>
                <a:cs typeface="Arial"/>
              </a:rPr>
              <a:t>ects,</a:t>
            </a:r>
            <a:r>
              <a:rPr sz="2400" spc="-1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6555A"/>
                </a:solidFill>
                <a:latin typeface="Arial"/>
                <a:cs typeface="Arial"/>
              </a:rPr>
              <a:t>you</a:t>
            </a:r>
            <a:r>
              <a:rPr sz="2400" spc="1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6555A"/>
                </a:solidFill>
                <a:latin typeface="Arial"/>
                <a:cs typeface="Arial"/>
              </a:rPr>
              <a:t>complete</a:t>
            </a:r>
            <a:r>
              <a:rPr sz="240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6555A"/>
                </a:solidFill>
                <a:latin typeface="Arial"/>
                <a:cs typeface="Arial"/>
              </a:rPr>
              <a:t>work</a:t>
            </a:r>
            <a:r>
              <a:rPr sz="240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6555A"/>
                </a:solidFill>
                <a:latin typeface="Arial"/>
                <a:cs typeface="Arial"/>
              </a:rPr>
              <a:t>in</a:t>
            </a:r>
            <a:r>
              <a:rPr sz="2400" spc="1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6555A"/>
                </a:solidFill>
                <a:latin typeface="Arial"/>
                <a:cs typeface="Arial"/>
              </a:rPr>
              <a:t>stages.	</a:t>
            </a:r>
            <a:r>
              <a:rPr sz="2400" spc="-225" dirty="0">
                <a:solidFill>
                  <a:srgbClr val="56555A"/>
                </a:solidFill>
                <a:latin typeface="Arial"/>
                <a:cs typeface="Arial"/>
              </a:rPr>
              <a:t>Y</a:t>
            </a:r>
            <a:r>
              <a:rPr sz="2400" spc="-5" dirty="0">
                <a:solidFill>
                  <a:srgbClr val="56555A"/>
                </a:solidFill>
                <a:latin typeface="Arial"/>
                <a:cs typeface="Arial"/>
              </a:rPr>
              <a:t>ou  do </a:t>
            </a:r>
            <a:r>
              <a:rPr sz="2400" dirty="0">
                <a:solidFill>
                  <a:srgbClr val="56555A"/>
                </a:solidFill>
                <a:latin typeface="Arial"/>
                <a:cs typeface="Arial"/>
              </a:rPr>
              <a:t>not </a:t>
            </a:r>
            <a:r>
              <a:rPr sz="2400" spc="-5" dirty="0">
                <a:solidFill>
                  <a:srgbClr val="56555A"/>
                </a:solidFill>
                <a:latin typeface="Arial"/>
                <a:cs typeface="Arial"/>
              </a:rPr>
              <a:t>move </a:t>
            </a:r>
            <a:r>
              <a:rPr sz="2400" dirty="0">
                <a:solidFill>
                  <a:srgbClr val="56555A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56555A"/>
                </a:solidFill>
                <a:latin typeface="Arial"/>
                <a:cs typeface="Arial"/>
              </a:rPr>
              <a:t>another stage until you  have completed </a:t>
            </a:r>
            <a:r>
              <a:rPr sz="2400" dirty="0">
                <a:solidFill>
                  <a:srgbClr val="56555A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56555A"/>
                </a:solidFill>
                <a:latin typeface="Arial"/>
                <a:cs typeface="Arial"/>
              </a:rPr>
              <a:t>work in </a:t>
            </a:r>
            <a:r>
              <a:rPr sz="2400" dirty="0">
                <a:solidFill>
                  <a:srgbClr val="56555A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56555A"/>
                </a:solidFill>
                <a:latin typeface="Arial"/>
                <a:cs typeface="Arial"/>
              </a:rPr>
              <a:t>previous  stage.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2513" y="3598926"/>
            <a:ext cx="6096000" cy="480059"/>
          </a:xfrm>
          <a:prstGeom prst="rect">
            <a:avLst/>
          </a:prstGeom>
          <a:ln w="25907">
            <a:solidFill>
              <a:srgbClr val="56555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304"/>
              </a:lnSpc>
            </a:pPr>
            <a:r>
              <a:rPr sz="2800" spc="-45" dirty="0">
                <a:solidFill>
                  <a:srgbClr val="56555A"/>
                </a:solidFill>
                <a:latin typeface="Arial"/>
                <a:cs typeface="Arial"/>
              </a:rPr>
              <a:t>STAGES</a:t>
            </a:r>
            <a:r>
              <a:rPr sz="280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56555A"/>
                </a:solidFill>
                <a:latin typeface="Arial"/>
                <a:cs typeface="Arial"/>
              </a:rPr>
              <a:t>DEFINED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6010" y="424053"/>
            <a:ext cx="3388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5" dirty="0">
                <a:solidFill>
                  <a:srgbClr val="56555A"/>
                </a:solidFill>
                <a:latin typeface="Arial"/>
                <a:cs typeface="Arial"/>
              </a:rPr>
              <a:t>Waterfall </a:t>
            </a:r>
            <a:r>
              <a:rPr sz="2800" spc="-45" dirty="0">
                <a:solidFill>
                  <a:srgbClr val="56555A"/>
                </a:solidFill>
                <a:latin typeface="Arial"/>
                <a:cs typeface="Arial"/>
              </a:rPr>
              <a:t>Project</a:t>
            </a:r>
            <a:r>
              <a:rPr sz="2800" spc="-29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56555A"/>
                </a:solidFill>
                <a:latin typeface="Arial"/>
                <a:cs typeface="Arial"/>
              </a:rPr>
              <a:t>Stats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61838" y="1516507"/>
            <a:ext cx="1684655" cy="2362835"/>
          </a:xfrm>
          <a:custGeom>
            <a:avLst/>
            <a:gdLst/>
            <a:ahLst/>
            <a:cxnLst/>
            <a:rect l="l" t="t" r="r" b="b"/>
            <a:pathLst>
              <a:path w="1684654" h="2362835">
                <a:moveTo>
                  <a:pt x="502920" y="0"/>
                </a:moveTo>
                <a:lnTo>
                  <a:pt x="502920" y="236219"/>
                </a:lnTo>
                <a:lnTo>
                  <a:pt x="551543" y="237449"/>
                </a:lnTo>
                <a:lnTo>
                  <a:pt x="599528" y="241098"/>
                </a:lnTo>
                <a:lnTo>
                  <a:pt x="646815" y="247107"/>
                </a:lnTo>
                <a:lnTo>
                  <a:pt x="693346" y="255416"/>
                </a:lnTo>
                <a:lnTo>
                  <a:pt x="739060" y="265967"/>
                </a:lnTo>
                <a:lnTo>
                  <a:pt x="783898" y="278699"/>
                </a:lnTo>
                <a:lnTo>
                  <a:pt x="827801" y="293555"/>
                </a:lnTo>
                <a:lnTo>
                  <a:pt x="870710" y="310473"/>
                </a:lnTo>
                <a:lnTo>
                  <a:pt x="912564" y="329395"/>
                </a:lnTo>
                <a:lnTo>
                  <a:pt x="953305" y="350261"/>
                </a:lnTo>
                <a:lnTo>
                  <a:pt x="992874" y="373013"/>
                </a:lnTo>
                <a:lnTo>
                  <a:pt x="1031211" y="397590"/>
                </a:lnTo>
                <a:lnTo>
                  <a:pt x="1068256" y="423934"/>
                </a:lnTo>
                <a:lnTo>
                  <a:pt x="1103951" y="451984"/>
                </a:lnTo>
                <a:lnTo>
                  <a:pt x="1138236" y="481682"/>
                </a:lnTo>
                <a:lnTo>
                  <a:pt x="1171051" y="512968"/>
                </a:lnTo>
                <a:lnTo>
                  <a:pt x="1202337" y="545783"/>
                </a:lnTo>
                <a:lnTo>
                  <a:pt x="1232035" y="580068"/>
                </a:lnTo>
                <a:lnTo>
                  <a:pt x="1260085" y="615763"/>
                </a:lnTo>
                <a:lnTo>
                  <a:pt x="1286429" y="652808"/>
                </a:lnTo>
                <a:lnTo>
                  <a:pt x="1311006" y="691145"/>
                </a:lnTo>
                <a:lnTo>
                  <a:pt x="1333758" y="730714"/>
                </a:lnTo>
                <a:lnTo>
                  <a:pt x="1354624" y="771455"/>
                </a:lnTo>
                <a:lnTo>
                  <a:pt x="1373546" y="813309"/>
                </a:lnTo>
                <a:lnTo>
                  <a:pt x="1390464" y="856218"/>
                </a:lnTo>
                <a:lnTo>
                  <a:pt x="1405320" y="900121"/>
                </a:lnTo>
                <a:lnTo>
                  <a:pt x="1418052" y="944959"/>
                </a:lnTo>
                <a:lnTo>
                  <a:pt x="1428603" y="990673"/>
                </a:lnTo>
                <a:lnTo>
                  <a:pt x="1436912" y="1037204"/>
                </a:lnTo>
                <a:lnTo>
                  <a:pt x="1442921" y="1084491"/>
                </a:lnTo>
                <a:lnTo>
                  <a:pt x="1446570" y="1132476"/>
                </a:lnTo>
                <a:lnTo>
                  <a:pt x="1447800" y="1181100"/>
                </a:lnTo>
                <a:lnTo>
                  <a:pt x="1446570" y="1229723"/>
                </a:lnTo>
                <a:lnTo>
                  <a:pt x="1442921" y="1277708"/>
                </a:lnTo>
                <a:lnTo>
                  <a:pt x="1436912" y="1324995"/>
                </a:lnTo>
                <a:lnTo>
                  <a:pt x="1428603" y="1371526"/>
                </a:lnTo>
                <a:lnTo>
                  <a:pt x="1418052" y="1417240"/>
                </a:lnTo>
                <a:lnTo>
                  <a:pt x="1405320" y="1462078"/>
                </a:lnTo>
                <a:lnTo>
                  <a:pt x="1390464" y="1505981"/>
                </a:lnTo>
                <a:lnTo>
                  <a:pt x="1373546" y="1548890"/>
                </a:lnTo>
                <a:lnTo>
                  <a:pt x="1354624" y="1590744"/>
                </a:lnTo>
                <a:lnTo>
                  <a:pt x="1333758" y="1631485"/>
                </a:lnTo>
                <a:lnTo>
                  <a:pt x="1311006" y="1671054"/>
                </a:lnTo>
                <a:lnTo>
                  <a:pt x="1286429" y="1709391"/>
                </a:lnTo>
                <a:lnTo>
                  <a:pt x="1260085" y="1746436"/>
                </a:lnTo>
                <a:lnTo>
                  <a:pt x="1232035" y="1782131"/>
                </a:lnTo>
                <a:lnTo>
                  <a:pt x="1202337" y="1816416"/>
                </a:lnTo>
                <a:lnTo>
                  <a:pt x="1171051" y="1849231"/>
                </a:lnTo>
                <a:lnTo>
                  <a:pt x="1138236" y="1880517"/>
                </a:lnTo>
                <a:lnTo>
                  <a:pt x="1103951" y="1910215"/>
                </a:lnTo>
                <a:lnTo>
                  <a:pt x="1068256" y="1938265"/>
                </a:lnTo>
                <a:lnTo>
                  <a:pt x="1031211" y="1964609"/>
                </a:lnTo>
                <a:lnTo>
                  <a:pt x="992874" y="1989186"/>
                </a:lnTo>
                <a:lnTo>
                  <a:pt x="953305" y="2011938"/>
                </a:lnTo>
                <a:lnTo>
                  <a:pt x="912564" y="2032804"/>
                </a:lnTo>
                <a:lnTo>
                  <a:pt x="870710" y="2051726"/>
                </a:lnTo>
                <a:lnTo>
                  <a:pt x="827801" y="2068644"/>
                </a:lnTo>
                <a:lnTo>
                  <a:pt x="783898" y="2083500"/>
                </a:lnTo>
                <a:lnTo>
                  <a:pt x="739060" y="2096232"/>
                </a:lnTo>
                <a:lnTo>
                  <a:pt x="693346" y="2106783"/>
                </a:lnTo>
                <a:lnTo>
                  <a:pt x="646815" y="2115092"/>
                </a:lnTo>
                <a:lnTo>
                  <a:pt x="599528" y="2121101"/>
                </a:lnTo>
                <a:lnTo>
                  <a:pt x="551543" y="2124750"/>
                </a:lnTo>
                <a:lnTo>
                  <a:pt x="502920" y="2125979"/>
                </a:lnTo>
                <a:lnTo>
                  <a:pt x="450830" y="2124543"/>
                </a:lnTo>
                <a:lnTo>
                  <a:pt x="399032" y="2120253"/>
                </a:lnTo>
                <a:lnTo>
                  <a:pt x="347634" y="2113134"/>
                </a:lnTo>
                <a:lnTo>
                  <a:pt x="296751" y="2103215"/>
                </a:lnTo>
                <a:lnTo>
                  <a:pt x="246492" y="2090521"/>
                </a:lnTo>
                <a:lnTo>
                  <a:pt x="196971" y="2075080"/>
                </a:lnTo>
                <a:lnTo>
                  <a:pt x="148297" y="2056919"/>
                </a:lnTo>
                <a:lnTo>
                  <a:pt x="100584" y="2036064"/>
                </a:lnTo>
                <a:lnTo>
                  <a:pt x="0" y="2249804"/>
                </a:lnTo>
                <a:lnTo>
                  <a:pt x="44467" y="2269643"/>
                </a:lnTo>
                <a:lnTo>
                  <a:pt x="89309" y="2287508"/>
                </a:lnTo>
                <a:lnTo>
                  <a:pt x="134476" y="2303417"/>
                </a:lnTo>
                <a:lnTo>
                  <a:pt x="179917" y="2317390"/>
                </a:lnTo>
                <a:lnTo>
                  <a:pt x="225581" y="2329444"/>
                </a:lnTo>
                <a:lnTo>
                  <a:pt x="271418" y="2339597"/>
                </a:lnTo>
                <a:lnTo>
                  <a:pt x="317377" y="2347867"/>
                </a:lnTo>
                <a:lnTo>
                  <a:pt x="363408" y="2354274"/>
                </a:lnTo>
                <a:lnTo>
                  <a:pt x="409461" y="2358834"/>
                </a:lnTo>
                <a:lnTo>
                  <a:pt x="455483" y="2361566"/>
                </a:lnTo>
                <a:lnTo>
                  <a:pt x="501425" y="2362489"/>
                </a:lnTo>
                <a:lnTo>
                  <a:pt x="547237" y="2361621"/>
                </a:lnTo>
                <a:lnTo>
                  <a:pt x="592867" y="2358979"/>
                </a:lnTo>
                <a:lnTo>
                  <a:pt x="638266" y="2354582"/>
                </a:lnTo>
                <a:lnTo>
                  <a:pt x="683382" y="2348449"/>
                </a:lnTo>
                <a:lnTo>
                  <a:pt x="728165" y="2340596"/>
                </a:lnTo>
                <a:lnTo>
                  <a:pt x="772564" y="2331044"/>
                </a:lnTo>
                <a:lnTo>
                  <a:pt x="816529" y="2319809"/>
                </a:lnTo>
                <a:lnTo>
                  <a:pt x="860009" y="2306910"/>
                </a:lnTo>
                <a:lnTo>
                  <a:pt x="902954" y="2292365"/>
                </a:lnTo>
                <a:lnTo>
                  <a:pt x="945312" y="2276193"/>
                </a:lnTo>
                <a:lnTo>
                  <a:pt x="987034" y="2258412"/>
                </a:lnTo>
                <a:lnTo>
                  <a:pt x="1028069" y="2239039"/>
                </a:lnTo>
                <a:lnTo>
                  <a:pt x="1068366" y="2218093"/>
                </a:lnTo>
                <a:lnTo>
                  <a:pt x="1107875" y="2195593"/>
                </a:lnTo>
                <a:lnTo>
                  <a:pt x="1146544" y="2171556"/>
                </a:lnTo>
                <a:lnTo>
                  <a:pt x="1184325" y="2146000"/>
                </a:lnTo>
                <a:lnTo>
                  <a:pt x="1221165" y="2118945"/>
                </a:lnTo>
                <a:lnTo>
                  <a:pt x="1257014" y="2090407"/>
                </a:lnTo>
                <a:lnTo>
                  <a:pt x="1291822" y="2060406"/>
                </a:lnTo>
                <a:lnTo>
                  <a:pt x="1325538" y="2028959"/>
                </a:lnTo>
                <a:lnTo>
                  <a:pt x="1358111" y="1996085"/>
                </a:lnTo>
                <a:lnTo>
                  <a:pt x="1389491" y="1961802"/>
                </a:lnTo>
                <a:lnTo>
                  <a:pt x="1419628" y="1926127"/>
                </a:lnTo>
                <a:lnTo>
                  <a:pt x="1448470" y="1889081"/>
                </a:lnTo>
                <a:lnTo>
                  <a:pt x="1475968" y="1850679"/>
                </a:lnTo>
                <a:lnTo>
                  <a:pt x="1502070" y="1810941"/>
                </a:lnTo>
                <a:lnTo>
                  <a:pt x="1526726" y="1769886"/>
                </a:lnTo>
                <a:lnTo>
                  <a:pt x="1549885" y="1727530"/>
                </a:lnTo>
                <a:lnTo>
                  <a:pt x="1571497" y="1683892"/>
                </a:lnTo>
                <a:lnTo>
                  <a:pt x="1591336" y="1639426"/>
                </a:lnTo>
                <a:lnTo>
                  <a:pt x="1609202" y="1594584"/>
                </a:lnTo>
                <a:lnTo>
                  <a:pt x="1625112" y="1549418"/>
                </a:lnTo>
                <a:lnTo>
                  <a:pt x="1639087" y="1503979"/>
                </a:lnTo>
                <a:lnTo>
                  <a:pt x="1651142" y="1458316"/>
                </a:lnTo>
                <a:lnTo>
                  <a:pt x="1661297" y="1412481"/>
                </a:lnTo>
                <a:lnTo>
                  <a:pt x="1669571" y="1366524"/>
                </a:lnTo>
                <a:lnTo>
                  <a:pt x="1675980" y="1320496"/>
                </a:lnTo>
                <a:lnTo>
                  <a:pt x="1680543" y="1274446"/>
                </a:lnTo>
                <a:lnTo>
                  <a:pt x="1683279" y="1228427"/>
                </a:lnTo>
                <a:lnTo>
                  <a:pt x="1684206" y="1182488"/>
                </a:lnTo>
                <a:lnTo>
                  <a:pt x="1683341" y="1136679"/>
                </a:lnTo>
                <a:lnTo>
                  <a:pt x="1680703" y="1091052"/>
                </a:lnTo>
                <a:lnTo>
                  <a:pt x="1676311" y="1045657"/>
                </a:lnTo>
                <a:lnTo>
                  <a:pt x="1670182" y="1000544"/>
                </a:lnTo>
                <a:lnTo>
                  <a:pt x="1662334" y="955764"/>
                </a:lnTo>
                <a:lnTo>
                  <a:pt x="1652786" y="911368"/>
                </a:lnTo>
                <a:lnTo>
                  <a:pt x="1641556" y="867406"/>
                </a:lnTo>
                <a:lnTo>
                  <a:pt x="1628662" y="823928"/>
                </a:lnTo>
                <a:lnTo>
                  <a:pt x="1614122" y="780986"/>
                </a:lnTo>
                <a:lnTo>
                  <a:pt x="1597954" y="738630"/>
                </a:lnTo>
                <a:lnTo>
                  <a:pt x="1580178" y="696910"/>
                </a:lnTo>
                <a:lnTo>
                  <a:pt x="1560810" y="655876"/>
                </a:lnTo>
                <a:lnTo>
                  <a:pt x="1539868" y="615581"/>
                </a:lnTo>
                <a:lnTo>
                  <a:pt x="1517372" y="576073"/>
                </a:lnTo>
                <a:lnTo>
                  <a:pt x="1493340" y="537404"/>
                </a:lnTo>
                <a:lnTo>
                  <a:pt x="1467789" y="499624"/>
                </a:lnTo>
                <a:lnTo>
                  <a:pt x="1440737" y="462783"/>
                </a:lnTo>
                <a:lnTo>
                  <a:pt x="1412204" y="426933"/>
                </a:lnTo>
                <a:lnTo>
                  <a:pt x="1382206" y="392124"/>
                </a:lnTo>
                <a:lnTo>
                  <a:pt x="1350763" y="358406"/>
                </a:lnTo>
                <a:lnTo>
                  <a:pt x="1317892" y="325830"/>
                </a:lnTo>
                <a:lnTo>
                  <a:pt x="1283611" y="294446"/>
                </a:lnTo>
                <a:lnTo>
                  <a:pt x="1247940" y="264305"/>
                </a:lnTo>
                <a:lnTo>
                  <a:pt x="1210895" y="235458"/>
                </a:lnTo>
                <a:lnTo>
                  <a:pt x="1172496" y="207955"/>
                </a:lnTo>
                <a:lnTo>
                  <a:pt x="1132759" y="181846"/>
                </a:lnTo>
                <a:lnTo>
                  <a:pt x="1091705" y="157183"/>
                </a:lnTo>
                <a:lnTo>
                  <a:pt x="1049350" y="134016"/>
                </a:lnTo>
                <a:lnTo>
                  <a:pt x="1005713" y="112394"/>
                </a:lnTo>
                <a:lnTo>
                  <a:pt x="958119" y="91255"/>
                </a:lnTo>
                <a:lnTo>
                  <a:pt x="909726" y="72274"/>
                </a:lnTo>
                <a:lnTo>
                  <a:pt x="860609" y="55465"/>
                </a:lnTo>
                <a:lnTo>
                  <a:pt x="810844" y="40846"/>
                </a:lnTo>
                <a:lnTo>
                  <a:pt x="760507" y="28432"/>
                </a:lnTo>
                <a:lnTo>
                  <a:pt x="709676" y="18239"/>
                </a:lnTo>
                <a:lnTo>
                  <a:pt x="658425" y="10283"/>
                </a:lnTo>
                <a:lnTo>
                  <a:pt x="606831" y="4581"/>
                </a:lnTo>
                <a:lnTo>
                  <a:pt x="554970" y="1147"/>
                </a:lnTo>
                <a:lnTo>
                  <a:pt x="502920" y="0"/>
                </a:lnTo>
                <a:close/>
              </a:path>
            </a:pathLst>
          </a:custGeom>
          <a:solidFill>
            <a:srgbClr val="3BAD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3658" y="1516507"/>
            <a:ext cx="1181100" cy="2249805"/>
          </a:xfrm>
          <a:custGeom>
            <a:avLst/>
            <a:gdLst/>
            <a:ahLst/>
            <a:cxnLst/>
            <a:rect l="l" t="t" r="r" b="b"/>
            <a:pathLst>
              <a:path w="1181100" h="2249804">
                <a:moveTo>
                  <a:pt x="1181100" y="0"/>
                </a:moveTo>
                <a:lnTo>
                  <a:pt x="1132408" y="984"/>
                </a:lnTo>
                <a:lnTo>
                  <a:pt x="1084218" y="3914"/>
                </a:lnTo>
                <a:lnTo>
                  <a:pt x="1036568" y="8750"/>
                </a:lnTo>
                <a:lnTo>
                  <a:pt x="989496" y="15456"/>
                </a:lnTo>
                <a:lnTo>
                  <a:pt x="943039" y="23991"/>
                </a:lnTo>
                <a:lnTo>
                  <a:pt x="897236" y="34320"/>
                </a:lnTo>
                <a:lnTo>
                  <a:pt x="852125" y="46403"/>
                </a:lnTo>
                <a:lnTo>
                  <a:pt x="807744" y="60204"/>
                </a:lnTo>
                <a:lnTo>
                  <a:pt x="764130" y="75683"/>
                </a:lnTo>
                <a:lnTo>
                  <a:pt x="721322" y="92803"/>
                </a:lnTo>
                <a:lnTo>
                  <a:pt x="679357" y="111526"/>
                </a:lnTo>
                <a:lnTo>
                  <a:pt x="638274" y="131814"/>
                </a:lnTo>
                <a:lnTo>
                  <a:pt x="598110" y="153629"/>
                </a:lnTo>
                <a:lnTo>
                  <a:pt x="558904" y="176933"/>
                </a:lnTo>
                <a:lnTo>
                  <a:pt x="520693" y="201688"/>
                </a:lnTo>
                <a:lnTo>
                  <a:pt x="483516" y="227856"/>
                </a:lnTo>
                <a:lnTo>
                  <a:pt x="447410" y="255399"/>
                </a:lnTo>
                <a:lnTo>
                  <a:pt x="412413" y="284279"/>
                </a:lnTo>
                <a:lnTo>
                  <a:pt x="378564" y="314459"/>
                </a:lnTo>
                <a:lnTo>
                  <a:pt x="345900" y="345900"/>
                </a:lnTo>
                <a:lnTo>
                  <a:pt x="314459" y="378564"/>
                </a:lnTo>
                <a:lnTo>
                  <a:pt x="284279" y="412413"/>
                </a:lnTo>
                <a:lnTo>
                  <a:pt x="255399" y="447410"/>
                </a:lnTo>
                <a:lnTo>
                  <a:pt x="227856" y="483516"/>
                </a:lnTo>
                <a:lnTo>
                  <a:pt x="201688" y="520693"/>
                </a:lnTo>
                <a:lnTo>
                  <a:pt x="176933" y="558904"/>
                </a:lnTo>
                <a:lnTo>
                  <a:pt x="153629" y="598110"/>
                </a:lnTo>
                <a:lnTo>
                  <a:pt x="131814" y="638274"/>
                </a:lnTo>
                <a:lnTo>
                  <a:pt x="111526" y="679357"/>
                </a:lnTo>
                <a:lnTo>
                  <a:pt x="92803" y="721322"/>
                </a:lnTo>
                <a:lnTo>
                  <a:pt x="75683" y="764130"/>
                </a:lnTo>
                <a:lnTo>
                  <a:pt x="60204" y="807744"/>
                </a:lnTo>
                <a:lnTo>
                  <a:pt x="46403" y="852125"/>
                </a:lnTo>
                <a:lnTo>
                  <a:pt x="34320" y="897236"/>
                </a:lnTo>
                <a:lnTo>
                  <a:pt x="23991" y="943039"/>
                </a:lnTo>
                <a:lnTo>
                  <a:pt x="15456" y="989496"/>
                </a:lnTo>
                <a:lnTo>
                  <a:pt x="8750" y="1036568"/>
                </a:lnTo>
                <a:lnTo>
                  <a:pt x="3914" y="1084218"/>
                </a:lnTo>
                <a:lnTo>
                  <a:pt x="984" y="1132408"/>
                </a:lnTo>
                <a:lnTo>
                  <a:pt x="0" y="1181100"/>
                </a:lnTo>
                <a:lnTo>
                  <a:pt x="1005" y="1229947"/>
                </a:lnTo>
                <a:lnTo>
                  <a:pt x="4001" y="1278432"/>
                </a:lnTo>
                <a:lnTo>
                  <a:pt x="8956" y="1326503"/>
                </a:lnTo>
                <a:lnTo>
                  <a:pt x="15839" y="1374113"/>
                </a:lnTo>
                <a:lnTo>
                  <a:pt x="24619" y="1421212"/>
                </a:lnTo>
                <a:lnTo>
                  <a:pt x="35264" y="1467749"/>
                </a:lnTo>
                <a:lnTo>
                  <a:pt x="47744" y="1513677"/>
                </a:lnTo>
                <a:lnTo>
                  <a:pt x="62026" y="1558945"/>
                </a:lnTo>
                <a:lnTo>
                  <a:pt x="78080" y="1603504"/>
                </a:lnTo>
                <a:lnTo>
                  <a:pt x="95874" y="1647305"/>
                </a:lnTo>
                <a:lnTo>
                  <a:pt x="115378" y="1690299"/>
                </a:lnTo>
                <a:lnTo>
                  <a:pt x="136560" y="1732435"/>
                </a:lnTo>
                <a:lnTo>
                  <a:pt x="159388" y="1773666"/>
                </a:lnTo>
                <a:lnTo>
                  <a:pt x="183832" y="1813941"/>
                </a:lnTo>
                <a:lnTo>
                  <a:pt x="209860" y="1853210"/>
                </a:lnTo>
                <a:lnTo>
                  <a:pt x="237441" y="1891426"/>
                </a:lnTo>
                <a:lnTo>
                  <a:pt x="266544" y="1928537"/>
                </a:lnTo>
                <a:lnTo>
                  <a:pt x="297138" y="1964496"/>
                </a:lnTo>
                <a:lnTo>
                  <a:pt x="329191" y="1999252"/>
                </a:lnTo>
                <a:lnTo>
                  <a:pt x="362672" y="2032757"/>
                </a:lnTo>
                <a:lnTo>
                  <a:pt x="397549" y="2064960"/>
                </a:lnTo>
                <a:lnTo>
                  <a:pt x="433792" y="2095813"/>
                </a:lnTo>
                <a:lnTo>
                  <a:pt x="471370" y="2125266"/>
                </a:lnTo>
                <a:lnTo>
                  <a:pt x="510251" y="2153269"/>
                </a:lnTo>
                <a:lnTo>
                  <a:pt x="550403" y="2179774"/>
                </a:lnTo>
                <a:lnTo>
                  <a:pt x="591796" y="2204732"/>
                </a:lnTo>
                <a:lnTo>
                  <a:pt x="634399" y="2228091"/>
                </a:lnTo>
                <a:lnTo>
                  <a:pt x="678179" y="2249804"/>
                </a:lnTo>
                <a:lnTo>
                  <a:pt x="778763" y="2036064"/>
                </a:lnTo>
                <a:lnTo>
                  <a:pt x="735290" y="2014243"/>
                </a:lnTo>
                <a:lnTo>
                  <a:pt x="693425" y="1990505"/>
                </a:lnTo>
                <a:lnTo>
                  <a:pt x="653195" y="1964930"/>
                </a:lnTo>
                <a:lnTo>
                  <a:pt x="614630" y="1937596"/>
                </a:lnTo>
                <a:lnTo>
                  <a:pt x="577758" y="1908582"/>
                </a:lnTo>
                <a:lnTo>
                  <a:pt x="542607" y="1877967"/>
                </a:lnTo>
                <a:lnTo>
                  <a:pt x="509206" y="1845830"/>
                </a:lnTo>
                <a:lnTo>
                  <a:pt x="477583" y="1812250"/>
                </a:lnTo>
                <a:lnTo>
                  <a:pt x="447767" y="1777306"/>
                </a:lnTo>
                <a:lnTo>
                  <a:pt x="419786" y="1741077"/>
                </a:lnTo>
                <a:lnTo>
                  <a:pt x="393669" y="1703642"/>
                </a:lnTo>
                <a:lnTo>
                  <a:pt x="369444" y="1665080"/>
                </a:lnTo>
                <a:lnTo>
                  <a:pt x="347140" y="1625469"/>
                </a:lnTo>
                <a:lnTo>
                  <a:pt x="326785" y="1584890"/>
                </a:lnTo>
                <a:lnTo>
                  <a:pt x="308408" y="1543420"/>
                </a:lnTo>
                <a:lnTo>
                  <a:pt x="292036" y="1501140"/>
                </a:lnTo>
                <a:lnTo>
                  <a:pt x="277699" y="1458126"/>
                </a:lnTo>
                <a:lnTo>
                  <a:pt x="265425" y="1414460"/>
                </a:lnTo>
                <a:lnTo>
                  <a:pt x="255242" y="1370220"/>
                </a:lnTo>
                <a:lnTo>
                  <a:pt x="247179" y="1325484"/>
                </a:lnTo>
                <a:lnTo>
                  <a:pt x="241265" y="1280331"/>
                </a:lnTo>
                <a:lnTo>
                  <a:pt x="237527" y="1234842"/>
                </a:lnTo>
                <a:lnTo>
                  <a:pt x="235994" y="1189094"/>
                </a:lnTo>
                <a:lnTo>
                  <a:pt x="236696" y="1143166"/>
                </a:lnTo>
                <a:lnTo>
                  <a:pt x="239659" y="1097138"/>
                </a:lnTo>
                <a:lnTo>
                  <a:pt x="244913" y="1051089"/>
                </a:lnTo>
                <a:lnTo>
                  <a:pt x="252487" y="1005097"/>
                </a:lnTo>
                <a:lnTo>
                  <a:pt x="262407" y="959241"/>
                </a:lnTo>
                <a:lnTo>
                  <a:pt x="274704" y="913601"/>
                </a:lnTo>
                <a:lnTo>
                  <a:pt x="289405" y="868256"/>
                </a:lnTo>
                <a:lnTo>
                  <a:pt x="306540" y="823283"/>
                </a:lnTo>
                <a:lnTo>
                  <a:pt x="326136" y="778763"/>
                </a:lnTo>
                <a:lnTo>
                  <a:pt x="348470" y="734349"/>
                </a:lnTo>
                <a:lnTo>
                  <a:pt x="372921" y="691473"/>
                </a:lnTo>
                <a:lnTo>
                  <a:pt x="399408" y="650186"/>
                </a:lnTo>
                <a:lnTo>
                  <a:pt x="427848" y="610540"/>
                </a:lnTo>
                <a:lnTo>
                  <a:pt x="458160" y="572586"/>
                </a:lnTo>
                <a:lnTo>
                  <a:pt x="490264" y="536375"/>
                </a:lnTo>
                <a:lnTo>
                  <a:pt x="524077" y="501961"/>
                </a:lnTo>
                <a:lnTo>
                  <a:pt x="559518" y="469393"/>
                </a:lnTo>
                <a:lnTo>
                  <a:pt x="596506" y="438723"/>
                </a:lnTo>
                <a:lnTo>
                  <a:pt x="634960" y="410004"/>
                </a:lnTo>
                <a:lnTo>
                  <a:pt x="674798" y="383285"/>
                </a:lnTo>
                <a:lnTo>
                  <a:pt x="715939" y="358620"/>
                </a:lnTo>
                <a:lnTo>
                  <a:pt x="758301" y="336060"/>
                </a:lnTo>
                <a:lnTo>
                  <a:pt x="801803" y="315655"/>
                </a:lnTo>
                <a:lnTo>
                  <a:pt x="846364" y="297458"/>
                </a:lnTo>
                <a:lnTo>
                  <a:pt x="891902" y="281520"/>
                </a:lnTo>
                <a:lnTo>
                  <a:pt x="938337" y="267893"/>
                </a:lnTo>
                <a:lnTo>
                  <a:pt x="985586" y="256628"/>
                </a:lnTo>
                <a:lnTo>
                  <a:pt x="1033568" y="247777"/>
                </a:lnTo>
                <a:lnTo>
                  <a:pt x="1082202" y="241390"/>
                </a:lnTo>
                <a:lnTo>
                  <a:pt x="1131406" y="237521"/>
                </a:lnTo>
                <a:lnTo>
                  <a:pt x="1181100" y="236219"/>
                </a:lnTo>
                <a:lnTo>
                  <a:pt x="1181100" y="0"/>
                </a:lnTo>
                <a:close/>
              </a:path>
            </a:pathLst>
          </a:custGeom>
          <a:solidFill>
            <a:srgbClr val="A6A6A6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80067" y="1516507"/>
            <a:ext cx="1181735" cy="1475105"/>
          </a:xfrm>
          <a:custGeom>
            <a:avLst/>
            <a:gdLst/>
            <a:ahLst/>
            <a:cxnLst/>
            <a:rect l="l" t="t" r="r" b="b"/>
            <a:pathLst>
              <a:path w="1181734" h="1475105">
                <a:moveTo>
                  <a:pt x="0" y="0"/>
                </a:moveTo>
                <a:lnTo>
                  <a:pt x="0" y="236219"/>
                </a:lnTo>
                <a:lnTo>
                  <a:pt x="48623" y="237449"/>
                </a:lnTo>
                <a:lnTo>
                  <a:pt x="96608" y="241098"/>
                </a:lnTo>
                <a:lnTo>
                  <a:pt x="143895" y="247107"/>
                </a:lnTo>
                <a:lnTo>
                  <a:pt x="190426" y="255416"/>
                </a:lnTo>
                <a:lnTo>
                  <a:pt x="236140" y="265967"/>
                </a:lnTo>
                <a:lnTo>
                  <a:pt x="280978" y="278699"/>
                </a:lnTo>
                <a:lnTo>
                  <a:pt x="324881" y="293555"/>
                </a:lnTo>
                <a:lnTo>
                  <a:pt x="367790" y="310473"/>
                </a:lnTo>
                <a:lnTo>
                  <a:pt x="409644" y="329395"/>
                </a:lnTo>
                <a:lnTo>
                  <a:pt x="450385" y="350261"/>
                </a:lnTo>
                <a:lnTo>
                  <a:pt x="489954" y="373013"/>
                </a:lnTo>
                <a:lnTo>
                  <a:pt x="528291" y="397590"/>
                </a:lnTo>
                <a:lnTo>
                  <a:pt x="565336" y="423934"/>
                </a:lnTo>
                <a:lnTo>
                  <a:pt x="601031" y="451984"/>
                </a:lnTo>
                <a:lnTo>
                  <a:pt x="635316" y="481682"/>
                </a:lnTo>
                <a:lnTo>
                  <a:pt x="668131" y="512968"/>
                </a:lnTo>
                <a:lnTo>
                  <a:pt x="699417" y="545783"/>
                </a:lnTo>
                <a:lnTo>
                  <a:pt x="729115" y="580068"/>
                </a:lnTo>
                <a:lnTo>
                  <a:pt x="757165" y="615763"/>
                </a:lnTo>
                <a:lnTo>
                  <a:pt x="783509" y="652808"/>
                </a:lnTo>
                <a:lnTo>
                  <a:pt x="808086" y="691145"/>
                </a:lnTo>
                <a:lnTo>
                  <a:pt x="830838" y="730714"/>
                </a:lnTo>
                <a:lnTo>
                  <a:pt x="851704" y="771455"/>
                </a:lnTo>
                <a:lnTo>
                  <a:pt x="870626" y="813309"/>
                </a:lnTo>
                <a:lnTo>
                  <a:pt x="887544" y="856218"/>
                </a:lnTo>
                <a:lnTo>
                  <a:pt x="902400" y="900121"/>
                </a:lnTo>
                <a:lnTo>
                  <a:pt x="915132" y="944959"/>
                </a:lnTo>
                <a:lnTo>
                  <a:pt x="925683" y="990673"/>
                </a:lnTo>
                <a:lnTo>
                  <a:pt x="933992" y="1037204"/>
                </a:lnTo>
                <a:lnTo>
                  <a:pt x="940001" y="1084491"/>
                </a:lnTo>
                <a:lnTo>
                  <a:pt x="943650" y="1132476"/>
                </a:lnTo>
                <a:lnTo>
                  <a:pt x="944879" y="1181100"/>
                </a:lnTo>
                <a:lnTo>
                  <a:pt x="943679" y="1228589"/>
                </a:lnTo>
                <a:lnTo>
                  <a:pt x="940088" y="1275909"/>
                </a:lnTo>
                <a:lnTo>
                  <a:pt x="934126" y="1322978"/>
                </a:lnTo>
                <a:lnTo>
                  <a:pt x="925811" y="1369718"/>
                </a:lnTo>
                <a:lnTo>
                  <a:pt x="915161" y="1416050"/>
                </a:lnTo>
                <a:lnTo>
                  <a:pt x="1144015" y="1474851"/>
                </a:lnTo>
                <a:lnTo>
                  <a:pt x="1155166" y="1427449"/>
                </a:lnTo>
                <a:lnTo>
                  <a:pt x="1164308" y="1380049"/>
                </a:lnTo>
                <a:lnTo>
                  <a:pt x="1171469" y="1332697"/>
                </a:lnTo>
                <a:lnTo>
                  <a:pt x="1176677" y="1285438"/>
                </a:lnTo>
                <a:lnTo>
                  <a:pt x="1179958" y="1238320"/>
                </a:lnTo>
                <a:lnTo>
                  <a:pt x="1181341" y="1191389"/>
                </a:lnTo>
                <a:lnTo>
                  <a:pt x="1180853" y="1144691"/>
                </a:lnTo>
                <a:lnTo>
                  <a:pt x="1178520" y="1098271"/>
                </a:lnTo>
                <a:lnTo>
                  <a:pt x="1174370" y="1052177"/>
                </a:lnTo>
                <a:lnTo>
                  <a:pt x="1168431" y="1006455"/>
                </a:lnTo>
                <a:lnTo>
                  <a:pt x="1160730" y="961150"/>
                </a:lnTo>
                <a:lnTo>
                  <a:pt x="1151294" y="916310"/>
                </a:lnTo>
                <a:lnTo>
                  <a:pt x="1140151" y="871980"/>
                </a:lnTo>
                <a:lnTo>
                  <a:pt x="1127327" y="828207"/>
                </a:lnTo>
                <a:lnTo>
                  <a:pt x="1112851" y="785037"/>
                </a:lnTo>
                <a:lnTo>
                  <a:pt x="1096749" y="742516"/>
                </a:lnTo>
                <a:lnTo>
                  <a:pt x="1079049" y="700690"/>
                </a:lnTo>
                <a:lnTo>
                  <a:pt x="1059779" y="659607"/>
                </a:lnTo>
                <a:lnTo>
                  <a:pt x="1038965" y="619311"/>
                </a:lnTo>
                <a:lnTo>
                  <a:pt x="1016634" y="579850"/>
                </a:lnTo>
                <a:lnTo>
                  <a:pt x="992816" y="541269"/>
                </a:lnTo>
                <a:lnTo>
                  <a:pt x="967535" y="503615"/>
                </a:lnTo>
                <a:lnTo>
                  <a:pt x="940821" y="466935"/>
                </a:lnTo>
                <a:lnTo>
                  <a:pt x="912700" y="431273"/>
                </a:lnTo>
                <a:lnTo>
                  <a:pt x="883199" y="396678"/>
                </a:lnTo>
                <a:lnTo>
                  <a:pt x="852347" y="363194"/>
                </a:lnTo>
                <a:lnTo>
                  <a:pt x="820169" y="330868"/>
                </a:lnTo>
                <a:lnTo>
                  <a:pt x="786694" y="299747"/>
                </a:lnTo>
                <a:lnTo>
                  <a:pt x="751950" y="269877"/>
                </a:lnTo>
                <a:lnTo>
                  <a:pt x="715962" y="241303"/>
                </a:lnTo>
                <a:lnTo>
                  <a:pt x="678759" y="214073"/>
                </a:lnTo>
                <a:lnTo>
                  <a:pt x="640368" y="188233"/>
                </a:lnTo>
                <a:lnTo>
                  <a:pt x="600816" y="163828"/>
                </a:lnTo>
                <a:lnTo>
                  <a:pt x="560131" y="140905"/>
                </a:lnTo>
                <a:lnTo>
                  <a:pt x="518340" y="119511"/>
                </a:lnTo>
                <a:lnTo>
                  <a:pt x="475470" y="99691"/>
                </a:lnTo>
                <a:lnTo>
                  <a:pt x="431549" y="81492"/>
                </a:lnTo>
                <a:lnTo>
                  <a:pt x="386604" y="64961"/>
                </a:lnTo>
                <a:lnTo>
                  <a:pt x="340662" y="50142"/>
                </a:lnTo>
                <a:lnTo>
                  <a:pt x="293750" y="37083"/>
                </a:lnTo>
                <a:lnTo>
                  <a:pt x="245533" y="25782"/>
                </a:lnTo>
                <a:lnTo>
                  <a:pt x="196934" y="16519"/>
                </a:lnTo>
                <a:lnTo>
                  <a:pt x="148018" y="9302"/>
                </a:lnTo>
                <a:lnTo>
                  <a:pt x="98848" y="4139"/>
                </a:lnTo>
                <a:lnTo>
                  <a:pt x="49487" y="1035"/>
                </a:lnTo>
                <a:lnTo>
                  <a:pt x="0" y="0"/>
                </a:lnTo>
                <a:close/>
              </a:path>
            </a:pathLst>
          </a:custGeom>
          <a:solidFill>
            <a:srgbClr val="3185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98967" y="1516507"/>
            <a:ext cx="2325370" cy="2362200"/>
          </a:xfrm>
          <a:custGeom>
            <a:avLst/>
            <a:gdLst/>
            <a:ahLst/>
            <a:cxnLst/>
            <a:rect l="l" t="t" r="r" b="b"/>
            <a:pathLst>
              <a:path w="2325370" h="2362200">
                <a:moveTo>
                  <a:pt x="1181100" y="0"/>
                </a:moveTo>
                <a:lnTo>
                  <a:pt x="1132417" y="984"/>
                </a:lnTo>
                <a:lnTo>
                  <a:pt x="1084235" y="3914"/>
                </a:lnTo>
                <a:lnTo>
                  <a:pt x="1036592" y="8750"/>
                </a:lnTo>
                <a:lnTo>
                  <a:pt x="989527" y="15456"/>
                </a:lnTo>
                <a:lnTo>
                  <a:pt x="943076" y="23991"/>
                </a:lnTo>
                <a:lnTo>
                  <a:pt x="897278" y="34320"/>
                </a:lnTo>
                <a:lnTo>
                  <a:pt x="852171" y="46403"/>
                </a:lnTo>
                <a:lnTo>
                  <a:pt x="807793" y="60204"/>
                </a:lnTo>
                <a:lnTo>
                  <a:pt x="764182" y="75683"/>
                </a:lnTo>
                <a:lnTo>
                  <a:pt x="721375" y="92803"/>
                </a:lnTo>
                <a:lnTo>
                  <a:pt x="679412" y="111526"/>
                </a:lnTo>
                <a:lnTo>
                  <a:pt x="638330" y="131814"/>
                </a:lnTo>
                <a:lnTo>
                  <a:pt x="598167" y="153629"/>
                </a:lnTo>
                <a:lnTo>
                  <a:pt x="558960" y="176933"/>
                </a:lnTo>
                <a:lnTo>
                  <a:pt x="520749" y="201688"/>
                </a:lnTo>
                <a:lnTo>
                  <a:pt x="483571" y="227856"/>
                </a:lnTo>
                <a:lnTo>
                  <a:pt x="447463" y="255399"/>
                </a:lnTo>
                <a:lnTo>
                  <a:pt x="412465" y="284279"/>
                </a:lnTo>
                <a:lnTo>
                  <a:pt x="378614" y="314459"/>
                </a:lnTo>
                <a:lnTo>
                  <a:pt x="345948" y="345900"/>
                </a:lnTo>
                <a:lnTo>
                  <a:pt x="314504" y="378564"/>
                </a:lnTo>
                <a:lnTo>
                  <a:pt x="284322" y="412413"/>
                </a:lnTo>
                <a:lnTo>
                  <a:pt x="255439" y="447410"/>
                </a:lnTo>
                <a:lnTo>
                  <a:pt x="227892" y="483516"/>
                </a:lnTo>
                <a:lnTo>
                  <a:pt x="201721" y="520693"/>
                </a:lnTo>
                <a:lnTo>
                  <a:pt x="176963" y="558904"/>
                </a:lnTo>
                <a:lnTo>
                  <a:pt x="153656" y="598110"/>
                </a:lnTo>
                <a:lnTo>
                  <a:pt x="131838" y="638274"/>
                </a:lnTo>
                <a:lnTo>
                  <a:pt x="111547" y="679357"/>
                </a:lnTo>
                <a:lnTo>
                  <a:pt x="92821" y="721322"/>
                </a:lnTo>
                <a:lnTo>
                  <a:pt x="75698" y="764130"/>
                </a:lnTo>
                <a:lnTo>
                  <a:pt x="60216" y="807744"/>
                </a:lnTo>
                <a:lnTo>
                  <a:pt x="46413" y="852125"/>
                </a:lnTo>
                <a:lnTo>
                  <a:pt x="34327" y="897236"/>
                </a:lnTo>
                <a:lnTo>
                  <a:pt x="23997" y="943039"/>
                </a:lnTo>
                <a:lnTo>
                  <a:pt x="15459" y="989496"/>
                </a:lnTo>
                <a:lnTo>
                  <a:pt x="8752" y="1036568"/>
                </a:lnTo>
                <a:lnTo>
                  <a:pt x="3915" y="1084218"/>
                </a:lnTo>
                <a:lnTo>
                  <a:pt x="985" y="1132408"/>
                </a:lnTo>
                <a:lnTo>
                  <a:pt x="0" y="1181100"/>
                </a:lnTo>
                <a:lnTo>
                  <a:pt x="985" y="1229782"/>
                </a:lnTo>
                <a:lnTo>
                  <a:pt x="3915" y="1277964"/>
                </a:lnTo>
                <a:lnTo>
                  <a:pt x="8752" y="1325607"/>
                </a:lnTo>
                <a:lnTo>
                  <a:pt x="15459" y="1372672"/>
                </a:lnTo>
                <a:lnTo>
                  <a:pt x="23997" y="1419123"/>
                </a:lnTo>
                <a:lnTo>
                  <a:pt x="34327" y="1464921"/>
                </a:lnTo>
                <a:lnTo>
                  <a:pt x="46413" y="1510028"/>
                </a:lnTo>
                <a:lnTo>
                  <a:pt x="60216" y="1554406"/>
                </a:lnTo>
                <a:lnTo>
                  <a:pt x="75698" y="1598017"/>
                </a:lnTo>
                <a:lnTo>
                  <a:pt x="92821" y="1640824"/>
                </a:lnTo>
                <a:lnTo>
                  <a:pt x="111547" y="1682787"/>
                </a:lnTo>
                <a:lnTo>
                  <a:pt x="131838" y="1723869"/>
                </a:lnTo>
                <a:lnTo>
                  <a:pt x="153656" y="1764032"/>
                </a:lnTo>
                <a:lnTo>
                  <a:pt x="176963" y="1803239"/>
                </a:lnTo>
                <a:lnTo>
                  <a:pt x="201721" y="1841450"/>
                </a:lnTo>
                <a:lnTo>
                  <a:pt x="227892" y="1878628"/>
                </a:lnTo>
                <a:lnTo>
                  <a:pt x="255439" y="1914736"/>
                </a:lnTo>
                <a:lnTo>
                  <a:pt x="284322" y="1949734"/>
                </a:lnTo>
                <a:lnTo>
                  <a:pt x="314504" y="1983585"/>
                </a:lnTo>
                <a:lnTo>
                  <a:pt x="345948" y="2016251"/>
                </a:lnTo>
                <a:lnTo>
                  <a:pt x="378614" y="2047695"/>
                </a:lnTo>
                <a:lnTo>
                  <a:pt x="412465" y="2077877"/>
                </a:lnTo>
                <a:lnTo>
                  <a:pt x="447463" y="2106760"/>
                </a:lnTo>
                <a:lnTo>
                  <a:pt x="483571" y="2134307"/>
                </a:lnTo>
                <a:lnTo>
                  <a:pt x="520749" y="2160478"/>
                </a:lnTo>
                <a:lnTo>
                  <a:pt x="558960" y="2185236"/>
                </a:lnTo>
                <a:lnTo>
                  <a:pt x="598167" y="2208543"/>
                </a:lnTo>
                <a:lnTo>
                  <a:pt x="638330" y="2230361"/>
                </a:lnTo>
                <a:lnTo>
                  <a:pt x="679412" y="2250652"/>
                </a:lnTo>
                <a:lnTo>
                  <a:pt x="721375" y="2269378"/>
                </a:lnTo>
                <a:lnTo>
                  <a:pt x="764182" y="2286501"/>
                </a:lnTo>
                <a:lnTo>
                  <a:pt x="807793" y="2301983"/>
                </a:lnTo>
                <a:lnTo>
                  <a:pt x="852171" y="2315786"/>
                </a:lnTo>
                <a:lnTo>
                  <a:pt x="897278" y="2327872"/>
                </a:lnTo>
                <a:lnTo>
                  <a:pt x="943076" y="2338202"/>
                </a:lnTo>
                <a:lnTo>
                  <a:pt x="989527" y="2346740"/>
                </a:lnTo>
                <a:lnTo>
                  <a:pt x="1036592" y="2353447"/>
                </a:lnTo>
                <a:lnTo>
                  <a:pt x="1084235" y="2358284"/>
                </a:lnTo>
                <a:lnTo>
                  <a:pt x="1132417" y="2361214"/>
                </a:lnTo>
                <a:lnTo>
                  <a:pt x="1181100" y="2362199"/>
                </a:lnTo>
                <a:lnTo>
                  <a:pt x="1229914" y="2361199"/>
                </a:lnTo>
                <a:lnTo>
                  <a:pt x="1278308" y="2358222"/>
                </a:lnTo>
                <a:lnTo>
                  <a:pt x="1326235" y="2353303"/>
                </a:lnTo>
                <a:lnTo>
                  <a:pt x="1373652" y="2346476"/>
                </a:lnTo>
                <a:lnTo>
                  <a:pt x="1420513" y="2337777"/>
                </a:lnTo>
                <a:lnTo>
                  <a:pt x="1466773" y="2327239"/>
                </a:lnTo>
                <a:lnTo>
                  <a:pt x="1512388" y="2314898"/>
                </a:lnTo>
                <a:lnTo>
                  <a:pt x="1557313" y="2300789"/>
                </a:lnTo>
                <a:lnTo>
                  <a:pt x="1601504" y="2284945"/>
                </a:lnTo>
                <a:lnTo>
                  <a:pt x="1644914" y="2267403"/>
                </a:lnTo>
                <a:lnTo>
                  <a:pt x="1687500" y="2248196"/>
                </a:lnTo>
                <a:lnTo>
                  <a:pt x="1729217" y="2227359"/>
                </a:lnTo>
                <a:lnTo>
                  <a:pt x="1770020" y="2204928"/>
                </a:lnTo>
                <a:lnTo>
                  <a:pt x="1809863" y="2180936"/>
                </a:lnTo>
                <a:lnTo>
                  <a:pt x="1848703" y="2155419"/>
                </a:lnTo>
                <a:lnTo>
                  <a:pt x="1886495" y="2128411"/>
                </a:lnTo>
                <a:lnTo>
                  <a:pt x="1923193" y="2099947"/>
                </a:lnTo>
                <a:lnTo>
                  <a:pt x="1958753" y="2070062"/>
                </a:lnTo>
                <a:lnTo>
                  <a:pt x="1993131" y="2038790"/>
                </a:lnTo>
                <a:lnTo>
                  <a:pt x="2026280" y="2006167"/>
                </a:lnTo>
                <a:lnTo>
                  <a:pt x="2058157" y="1972226"/>
                </a:lnTo>
                <a:lnTo>
                  <a:pt x="2088717" y="1937003"/>
                </a:lnTo>
                <a:lnTo>
                  <a:pt x="2117914" y="1900533"/>
                </a:lnTo>
                <a:lnTo>
                  <a:pt x="2145705" y="1862850"/>
                </a:lnTo>
                <a:lnTo>
                  <a:pt x="2172044" y="1823988"/>
                </a:lnTo>
                <a:lnTo>
                  <a:pt x="2196886" y="1783983"/>
                </a:lnTo>
                <a:lnTo>
                  <a:pt x="2220187" y="1742870"/>
                </a:lnTo>
                <a:lnTo>
                  <a:pt x="2241902" y="1700682"/>
                </a:lnTo>
                <a:lnTo>
                  <a:pt x="2261986" y="1657455"/>
                </a:lnTo>
                <a:lnTo>
                  <a:pt x="2280394" y="1613224"/>
                </a:lnTo>
                <a:lnTo>
                  <a:pt x="2297081" y="1568023"/>
                </a:lnTo>
                <a:lnTo>
                  <a:pt x="2312003" y="1521887"/>
                </a:lnTo>
                <a:lnTo>
                  <a:pt x="2325115" y="1474851"/>
                </a:lnTo>
                <a:lnTo>
                  <a:pt x="2096261" y="1416050"/>
                </a:lnTo>
                <a:lnTo>
                  <a:pt x="2082977" y="1462841"/>
                </a:lnTo>
                <a:lnTo>
                  <a:pt x="2067509" y="1508412"/>
                </a:lnTo>
                <a:lnTo>
                  <a:pt x="2049929" y="1552720"/>
                </a:lnTo>
                <a:lnTo>
                  <a:pt x="2030309" y="1595723"/>
                </a:lnTo>
                <a:lnTo>
                  <a:pt x="2008722" y="1637378"/>
                </a:lnTo>
                <a:lnTo>
                  <a:pt x="1985240" y="1677642"/>
                </a:lnTo>
                <a:lnTo>
                  <a:pt x="1959935" y="1716472"/>
                </a:lnTo>
                <a:lnTo>
                  <a:pt x="1932880" y="1753826"/>
                </a:lnTo>
                <a:lnTo>
                  <a:pt x="1904146" y="1789660"/>
                </a:lnTo>
                <a:lnTo>
                  <a:pt x="1873806" y="1823933"/>
                </a:lnTo>
                <a:lnTo>
                  <a:pt x="1841932" y="1856601"/>
                </a:lnTo>
                <a:lnTo>
                  <a:pt x="1808596" y="1887622"/>
                </a:lnTo>
                <a:lnTo>
                  <a:pt x="1773871" y="1916952"/>
                </a:lnTo>
                <a:lnTo>
                  <a:pt x="1737828" y="1944550"/>
                </a:lnTo>
                <a:lnTo>
                  <a:pt x="1700541" y="1970372"/>
                </a:lnTo>
                <a:lnTo>
                  <a:pt x="1662080" y="1994376"/>
                </a:lnTo>
                <a:lnTo>
                  <a:pt x="1622519" y="2016518"/>
                </a:lnTo>
                <a:lnTo>
                  <a:pt x="1581930" y="2036757"/>
                </a:lnTo>
                <a:lnTo>
                  <a:pt x="1540384" y="2055049"/>
                </a:lnTo>
                <a:lnTo>
                  <a:pt x="1497955" y="2071352"/>
                </a:lnTo>
                <a:lnTo>
                  <a:pt x="1454714" y="2085623"/>
                </a:lnTo>
                <a:lnTo>
                  <a:pt x="1410734" y="2097819"/>
                </a:lnTo>
                <a:lnTo>
                  <a:pt x="1366086" y="2107897"/>
                </a:lnTo>
                <a:lnTo>
                  <a:pt x="1320843" y="2115816"/>
                </a:lnTo>
                <a:lnTo>
                  <a:pt x="1275078" y="2121531"/>
                </a:lnTo>
                <a:lnTo>
                  <a:pt x="1228862" y="2125000"/>
                </a:lnTo>
                <a:lnTo>
                  <a:pt x="1182267" y="2126181"/>
                </a:lnTo>
                <a:lnTo>
                  <a:pt x="1135367" y="2125030"/>
                </a:lnTo>
                <a:lnTo>
                  <a:pt x="1088233" y="2121506"/>
                </a:lnTo>
                <a:lnTo>
                  <a:pt x="1040937" y="2115565"/>
                </a:lnTo>
                <a:lnTo>
                  <a:pt x="993552" y="2107164"/>
                </a:lnTo>
                <a:lnTo>
                  <a:pt x="946150" y="2096261"/>
                </a:lnTo>
                <a:lnTo>
                  <a:pt x="899358" y="2082977"/>
                </a:lnTo>
                <a:lnTo>
                  <a:pt x="853787" y="2067508"/>
                </a:lnTo>
                <a:lnTo>
                  <a:pt x="809479" y="2049926"/>
                </a:lnTo>
                <a:lnTo>
                  <a:pt x="766476" y="2030304"/>
                </a:lnTo>
                <a:lnTo>
                  <a:pt x="724821" y="2008714"/>
                </a:lnTo>
                <a:lnTo>
                  <a:pt x="684557" y="1985229"/>
                </a:lnTo>
                <a:lnTo>
                  <a:pt x="645727" y="1959920"/>
                </a:lnTo>
                <a:lnTo>
                  <a:pt x="608373" y="1932860"/>
                </a:lnTo>
                <a:lnTo>
                  <a:pt x="572539" y="1904122"/>
                </a:lnTo>
                <a:lnTo>
                  <a:pt x="538266" y="1873776"/>
                </a:lnTo>
                <a:lnTo>
                  <a:pt x="505598" y="1841897"/>
                </a:lnTo>
                <a:lnTo>
                  <a:pt x="474577" y="1808556"/>
                </a:lnTo>
                <a:lnTo>
                  <a:pt x="445247" y="1773825"/>
                </a:lnTo>
                <a:lnTo>
                  <a:pt x="417649" y="1737777"/>
                </a:lnTo>
                <a:lnTo>
                  <a:pt x="391827" y="1700483"/>
                </a:lnTo>
                <a:lnTo>
                  <a:pt x="367823" y="1662017"/>
                </a:lnTo>
                <a:lnTo>
                  <a:pt x="345681" y="1622450"/>
                </a:lnTo>
                <a:lnTo>
                  <a:pt x="325442" y="1581855"/>
                </a:lnTo>
                <a:lnTo>
                  <a:pt x="307150" y="1540303"/>
                </a:lnTo>
                <a:lnTo>
                  <a:pt x="290847" y="1497868"/>
                </a:lnTo>
                <a:lnTo>
                  <a:pt x="276576" y="1454622"/>
                </a:lnTo>
                <a:lnTo>
                  <a:pt x="264380" y="1410636"/>
                </a:lnTo>
                <a:lnTo>
                  <a:pt x="254302" y="1365983"/>
                </a:lnTo>
                <a:lnTo>
                  <a:pt x="246383" y="1320736"/>
                </a:lnTo>
                <a:lnTo>
                  <a:pt x="240668" y="1274966"/>
                </a:lnTo>
                <a:lnTo>
                  <a:pt x="237199" y="1228746"/>
                </a:lnTo>
                <a:lnTo>
                  <a:pt x="236018" y="1182149"/>
                </a:lnTo>
                <a:lnTo>
                  <a:pt x="237169" y="1135246"/>
                </a:lnTo>
                <a:lnTo>
                  <a:pt x="240693" y="1088109"/>
                </a:lnTo>
                <a:lnTo>
                  <a:pt x="246634" y="1040812"/>
                </a:lnTo>
                <a:lnTo>
                  <a:pt x="255035" y="993425"/>
                </a:lnTo>
                <a:lnTo>
                  <a:pt x="265937" y="946022"/>
                </a:lnTo>
                <a:lnTo>
                  <a:pt x="279489" y="898393"/>
                </a:lnTo>
                <a:lnTo>
                  <a:pt x="295359" y="851935"/>
                </a:lnTo>
                <a:lnTo>
                  <a:pt x="313475" y="806705"/>
                </a:lnTo>
                <a:lnTo>
                  <a:pt x="333762" y="762761"/>
                </a:lnTo>
                <a:lnTo>
                  <a:pt x="356148" y="720159"/>
                </a:lnTo>
                <a:lnTo>
                  <a:pt x="380559" y="678956"/>
                </a:lnTo>
                <a:lnTo>
                  <a:pt x="406922" y="639209"/>
                </a:lnTo>
                <a:lnTo>
                  <a:pt x="435163" y="600975"/>
                </a:lnTo>
                <a:lnTo>
                  <a:pt x="465210" y="564310"/>
                </a:lnTo>
                <a:lnTo>
                  <a:pt x="496988" y="529271"/>
                </a:lnTo>
                <a:lnTo>
                  <a:pt x="530425" y="495916"/>
                </a:lnTo>
                <a:lnTo>
                  <a:pt x="565446" y="464301"/>
                </a:lnTo>
                <a:lnTo>
                  <a:pt x="601979" y="434482"/>
                </a:lnTo>
                <a:lnTo>
                  <a:pt x="639951" y="406518"/>
                </a:lnTo>
                <a:lnTo>
                  <a:pt x="679288" y="380463"/>
                </a:lnTo>
                <a:lnTo>
                  <a:pt x="719916" y="356377"/>
                </a:lnTo>
                <a:lnTo>
                  <a:pt x="761763" y="334314"/>
                </a:lnTo>
                <a:lnTo>
                  <a:pt x="804754" y="314333"/>
                </a:lnTo>
                <a:lnTo>
                  <a:pt x="848817" y="296489"/>
                </a:lnTo>
                <a:lnTo>
                  <a:pt x="893878" y="280840"/>
                </a:lnTo>
                <a:lnTo>
                  <a:pt x="939864" y="267443"/>
                </a:lnTo>
                <a:lnTo>
                  <a:pt x="986702" y="256354"/>
                </a:lnTo>
                <a:lnTo>
                  <a:pt x="1034317" y="247630"/>
                </a:lnTo>
                <a:lnTo>
                  <a:pt x="1082638" y="241329"/>
                </a:lnTo>
                <a:lnTo>
                  <a:pt x="1131590" y="237506"/>
                </a:lnTo>
                <a:lnTo>
                  <a:pt x="1181100" y="236219"/>
                </a:lnTo>
                <a:lnTo>
                  <a:pt x="1181100" y="0"/>
                </a:lnTo>
                <a:close/>
              </a:path>
            </a:pathLst>
          </a:custGeom>
          <a:solidFill>
            <a:srgbClr val="BEBEBE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76577" y="4040251"/>
            <a:ext cx="86537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07104" algn="l"/>
                <a:tab pos="7579995" algn="l"/>
              </a:tabLst>
            </a:pPr>
            <a:r>
              <a:rPr sz="3200" spc="-75" dirty="0">
                <a:solidFill>
                  <a:srgbClr val="56555A"/>
                </a:solidFill>
                <a:latin typeface="Arial"/>
                <a:cs typeface="Arial"/>
              </a:rPr>
              <a:t>S</a:t>
            </a:r>
            <a:r>
              <a:rPr sz="3200" spc="-80" dirty="0">
                <a:solidFill>
                  <a:srgbClr val="56555A"/>
                </a:solidFill>
                <a:latin typeface="Arial"/>
                <a:cs typeface="Arial"/>
              </a:rPr>
              <a:t>u</a:t>
            </a:r>
            <a:r>
              <a:rPr sz="3200" spc="-70" dirty="0">
                <a:solidFill>
                  <a:srgbClr val="56555A"/>
                </a:solidFill>
                <a:latin typeface="Arial"/>
                <a:cs typeface="Arial"/>
              </a:rPr>
              <a:t>cc</a:t>
            </a:r>
            <a:r>
              <a:rPr sz="3200" spc="-80" dirty="0">
                <a:solidFill>
                  <a:srgbClr val="56555A"/>
                </a:solidFill>
                <a:latin typeface="Arial"/>
                <a:cs typeface="Arial"/>
              </a:rPr>
              <a:t>e</a:t>
            </a:r>
            <a:r>
              <a:rPr sz="3200" spc="-70" dirty="0">
                <a:solidFill>
                  <a:srgbClr val="56555A"/>
                </a:solidFill>
                <a:latin typeface="Arial"/>
                <a:cs typeface="Arial"/>
              </a:rPr>
              <a:t>ss</a:t>
            </a:r>
            <a:r>
              <a:rPr sz="3200" spc="-75" dirty="0">
                <a:solidFill>
                  <a:srgbClr val="56555A"/>
                </a:solidFill>
                <a:latin typeface="Arial"/>
                <a:cs typeface="Arial"/>
              </a:rPr>
              <a:t>f</a:t>
            </a:r>
            <a:r>
              <a:rPr sz="3200" spc="-80" dirty="0">
                <a:solidFill>
                  <a:srgbClr val="56555A"/>
                </a:solidFill>
                <a:latin typeface="Arial"/>
                <a:cs typeface="Arial"/>
              </a:rPr>
              <a:t>u</a:t>
            </a:r>
            <a:r>
              <a:rPr sz="3200" dirty="0">
                <a:solidFill>
                  <a:srgbClr val="56555A"/>
                </a:solidFill>
                <a:latin typeface="Arial"/>
                <a:cs typeface="Arial"/>
              </a:rPr>
              <a:t>l	</a:t>
            </a:r>
            <a:r>
              <a:rPr sz="3200" spc="-70" dirty="0">
                <a:solidFill>
                  <a:srgbClr val="56555A"/>
                </a:solidFill>
                <a:latin typeface="Arial"/>
                <a:cs typeface="Arial"/>
              </a:rPr>
              <a:t>C</a:t>
            </a:r>
            <a:r>
              <a:rPr sz="3200" spc="-80" dirty="0">
                <a:solidFill>
                  <a:srgbClr val="56555A"/>
                </a:solidFill>
                <a:latin typeface="Arial"/>
                <a:cs typeface="Arial"/>
              </a:rPr>
              <a:t>ha</a:t>
            </a:r>
            <a:r>
              <a:rPr sz="3200" spc="-75" dirty="0">
                <a:solidFill>
                  <a:srgbClr val="56555A"/>
                </a:solidFill>
                <a:latin typeface="Arial"/>
                <a:cs typeface="Arial"/>
              </a:rPr>
              <a:t>ll</a:t>
            </a:r>
            <a:r>
              <a:rPr sz="3200" spc="-80" dirty="0">
                <a:solidFill>
                  <a:srgbClr val="56555A"/>
                </a:solidFill>
                <a:latin typeface="Arial"/>
                <a:cs typeface="Arial"/>
              </a:rPr>
              <a:t>enge</a:t>
            </a:r>
            <a:r>
              <a:rPr sz="3200" dirty="0">
                <a:solidFill>
                  <a:srgbClr val="56555A"/>
                </a:solidFill>
                <a:latin typeface="Arial"/>
                <a:cs typeface="Arial"/>
              </a:rPr>
              <a:t>d	</a:t>
            </a:r>
            <a:r>
              <a:rPr sz="3200" spc="-75" dirty="0">
                <a:solidFill>
                  <a:srgbClr val="56555A"/>
                </a:solidFill>
                <a:latin typeface="Arial"/>
                <a:cs typeface="Arial"/>
              </a:rPr>
              <a:t>F</a:t>
            </a:r>
            <a:r>
              <a:rPr sz="3200" spc="-80" dirty="0">
                <a:solidFill>
                  <a:srgbClr val="56555A"/>
                </a:solidFill>
                <a:latin typeface="Arial"/>
                <a:cs typeface="Arial"/>
              </a:rPr>
              <a:t>a</a:t>
            </a:r>
            <a:r>
              <a:rPr sz="3200" spc="-75" dirty="0">
                <a:solidFill>
                  <a:srgbClr val="56555A"/>
                </a:solidFill>
                <a:latin typeface="Arial"/>
                <a:cs typeface="Arial"/>
              </a:rPr>
              <a:t>il</a:t>
            </a:r>
            <a:r>
              <a:rPr sz="3200" spc="-80" dirty="0">
                <a:solidFill>
                  <a:srgbClr val="56555A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56555A"/>
                </a:solidFill>
                <a:latin typeface="Arial"/>
                <a:cs typeface="Arial"/>
              </a:rPr>
              <a:t>d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85010" y="2317191"/>
            <a:ext cx="1084580" cy="6769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250" spc="-60" dirty="0"/>
              <a:t>14%</a:t>
            </a:r>
            <a:endParaRPr sz="4250"/>
          </a:p>
        </p:txBody>
      </p:sp>
      <p:sp>
        <p:nvSpPr>
          <p:cNvPr id="9" name="object 9"/>
          <p:cNvSpPr txBox="1"/>
          <p:nvPr/>
        </p:nvSpPr>
        <p:spPr>
          <a:xfrm>
            <a:off x="5523738" y="2317191"/>
            <a:ext cx="1084580" cy="6769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250" spc="-60" dirty="0">
                <a:solidFill>
                  <a:srgbClr val="56555A"/>
                </a:solidFill>
                <a:latin typeface="Arial"/>
                <a:cs typeface="Arial"/>
              </a:rPr>
              <a:t>57%</a:t>
            </a:r>
            <a:endParaRPr sz="42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39555" y="2317191"/>
            <a:ext cx="1084580" cy="6769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250" spc="-60" dirty="0">
                <a:solidFill>
                  <a:srgbClr val="56555A"/>
                </a:solidFill>
                <a:latin typeface="Arial"/>
                <a:cs typeface="Arial"/>
              </a:rPr>
              <a:t>29%</a:t>
            </a:r>
            <a:endParaRPr sz="42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24632" y="1583055"/>
            <a:ext cx="909955" cy="579120"/>
          </a:xfrm>
          <a:custGeom>
            <a:avLst/>
            <a:gdLst/>
            <a:ahLst/>
            <a:cxnLst/>
            <a:rect l="l" t="t" r="r" b="b"/>
            <a:pathLst>
              <a:path w="909954" h="579119">
                <a:moveTo>
                  <a:pt x="0" y="0"/>
                </a:moveTo>
                <a:lnTo>
                  <a:pt x="0" y="236220"/>
                </a:lnTo>
                <a:lnTo>
                  <a:pt x="49520" y="237516"/>
                </a:lnTo>
                <a:lnTo>
                  <a:pt x="98648" y="241379"/>
                </a:lnTo>
                <a:lnTo>
                  <a:pt x="147295" y="247766"/>
                </a:lnTo>
                <a:lnTo>
                  <a:pt x="195372" y="256634"/>
                </a:lnTo>
                <a:lnTo>
                  <a:pt x="242789" y="267943"/>
                </a:lnTo>
                <a:lnTo>
                  <a:pt x="289458" y="281650"/>
                </a:lnTo>
                <a:lnTo>
                  <a:pt x="335289" y="297714"/>
                </a:lnTo>
                <a:lnTo>
                  <a:pt x="380195" y="316092"/>
                </a:lnTo>
                <a:lnTo>
                  <a:pt x="424084" y="336742"/>
                </a:lnTo>
                <a:lnTo>
                  <a:pt x="466870" y="359624"/>
                </a:lnTo>
                <a:lnTo>
                  <a:pt x="508461" y="384694"/>
                </a:lnTo>
                <a:lnTo>
                  <a:pt x="548771" y="411912"/>
                </a:lnTo>
                <a:lnTo>
                  <a:pt x="587708" y="441234"/>
                </a:lnTo>
                <a:lnTo>
                  <a:pt x="625186" y="472620"/>
                </a:lnTo>
                <a:lnTo>
                  <a:pt x="661113" y="506027"/>
                </a:lnTo>
                <a:lnTo>
                  <a:pt x="695402" y="541414"/>
                </a:lnTo>
                <a:lnTo>
                  <a:pt x="727964" y="578739"/>
                </a:lnTo>
                <a:lnTo>
                  <a:pt x="909955" y="428244"/>
                </a:lnTo>
                <a:lnTo>
                  <a:pt x="877179" y="390273"/>
                </a:lnTo>
                <a:lnTo>
                  <a:pt x="842974" y="353884"/>
                </a:lnTo>
                <a:lnTo>
                  <a:pt x="807397" y="319106"/>
                </a:lnTo>
                <a:lnTo>
                  <a:pt x="770509" y="285967"/>
                </a:lnTo>
                <a:lnTo>
                  <a:pt x="732368" y="254493"/>
                </a:lnTo>
                <a:lnTo>
                  <a:pt x="693033" y="224712"/>
                </a:lnTo>
                <a:lnTo>
                  <a:pt x="652563" y="196652"/>
                </a:lnTo>
                <a:lnTo>
                  <a:pt x="611018" y="170341"/>
                </a:lnTo>
                <a:lnTo>
                  <a:pt x="568457" y="145806"/>
                </a:lnTo>
                <a:lnTo>
                  <a:pt x="524939" y="123075"/>
                </a:lnTo>
                <a:lnTo>
                  <a:pt x="480524" y="102175"/>
                </a:lnTo>
                <a:lnTo>
                  <a:pt x="435269" y="83135"/>
                </a:lnTo>
                <a:lnTo>
                  <a:pt x="389235" y="65982"/>
                </a:lnTo>
                <a:lnTo>
                  <a:pt x="342481" y="50743"/>
                </a:lnTo>
                <a:lnTo>
                  <a:pt x="295065" y="37446"/>
                </a:lnTo>
                <a:lnTo>
                  <a:pt x="247048" y="26119"/>
                </a:lnTo>
                <a:lnTo>
                  <a:pt x="198487" y="16790"/>
                </a:lnTo>
                <a:lnTo>
                  <a:pt x="149443" y="9486"/>
                </a:lnTo>
                <a:lnTo>
                  <a:pt x="99974" y="4234"/>
                </a:lnTo>
                <a:lnTo>
                  <a:pt x="50140" y="1063"/>
                </a:lnTo>
                <a:lnTo>
                  <a:pt x="0" y="0"/>
                </a:lnTo>
                <a:close/>
              </a:path>
            </a:pathLst>
          </a:custGeom>
          <a:solidFill>
            <a:srgbClr val="4BC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43533" y="1583055"/>
            <a:ext cx="2362200" cy="2362200"/>
          </a:xfrm>
          <a:custGeom>
            <a:avLst/>
            <a:gdLst/>
            <a:ahLst/>
            <a:cxnLst/>
            <a:rect l="l" t="t" r="r" b="b"/>
            <a:pathLst>
              <a:path w="2362200" h="2362200">
                <a:moveTo>
                  <a:pt x="1181099" y="0"/>
                </a:moveTo>
                <a:lnTo>
                  <a:pt x="1132408" y="985"/>
                </a:lnTo>
                <a:lnTo>
                  <a:pt x="1084218" y="3915"/>
                </a:lnTo>
                <a:lnTo>
                  <a:pt x="1036568" y="8752"/>
                </a:lnTo>
                <a:lnTo>
                  <a:pt x="989496" y="15459"/>
                </a:lnTo>
                <a:lnTo>
                  <a:pt x="943039" y="23997"/>
                </a:lnTo>
                <a:lnTo>
                  <a:pt x="897236" y="34327"/>
                </a:lnTo>
                <a:lnTo>
                  <a:pt x="852125" y="46413"/>
                </a:lnTo>
                <a:lnTo>
                  <a:pt x="807744" y="60216"/>
                </a:lnTo>
                <a:lnTo>
                  <a:pt x="764130" y="75698"/>
                </a:lnTo>
                <a:lnTo>
                  <a:pt x="721322" y="92821"/>
                </a:lnTo>
                <a:lnTo>
                  <a:pt x="679357" y="111547"/>
                </a:lnTo>
                <a:lnTo>
                  <a:pt x="638274" y="131838"/>
                </a:lnTo>
                <a:lnTo>
                  <a:pt x="598110" y="153656"/>
                </a:lnTo>
                <a:lnTo>
                  <a:pt x="558904" y="176963"/>
                </a:lnTo>
                <a:lnTo>
                  <a:pt x="520693" y="201721"/>
                </a:lnTo>
                <a:lnTo>
                  <a:pt x="483516" y="227892"/>
                </a:lnTo>
                <a:lnTo>
                  <a:pt x="447410" y="255439"/>
                </a:lnTo>
                <a:lnTo>
                  <a:pt x="412413" y="284322"/>
                </a:lnTo>
                <a:lnTo>
                  <a:pt x="378564" y="314504"/>
                </a:lnTo>
                <a:lnTo>
                  <a:pt x="345900" y="345948"/>
                </a:lnTo>
                <a:lnTo>
                  <a:pt x="314459" y="378614"/>
                </a:lnTo>
                <a:lnTo>
                  <a:pt x="284279" y="412465"/>
                </a:lnTo>
                <a:lnTo>
                  <a:pt x="255399" y="447463"/>
                </a:lnTo>
                <a:lnTo>
                  <a:pt x="227856" y="483571"/>
                </a:lnTo>
                <a:lnTo>
                  <a:pt x="201688" y="520749"/>
                </a:lnTo>
                <a:lnTo>
                  <a:pt x="176933" y="558960"/>
                </a:lnTo>
                <a:lnTo>
                  <a:pt x="153629" y="598167"/>
                </a:lnTo>
                <a:lnTo>
                  <a:pt x="131814" y="638330"/>
                </a:lnTo>
                <a:lnTo>
                  <a:pt x="111526" y="679412"/>
                </a:lnTo>
                <a:lnTo>
                  <a:pt x="92803" y="721375"/>
                </a:lnTo>
                <a:lnTo>
                  <a:pt x="75683" y="764182"/>
                </a:lnTo>
                <a:lnTo>
                  <a:pt x="60204" y="807793"/>
                </a:lnTo>
                <a:lnTo>
                  <a:pt x="46403" y="852171"/>
                </a:lnTo>
                <a:lnTo>
                  <a:pt x="34320" y="897278"/>
                </a:lnTo>
                <a:lnTo>
                  <a:pt x="23991" y="943076"/>
                </a:lnTo>
                <a:lnTo>
                  <a:pt x="15456" y="989527"/>
                </a:lnTo>
                <a:lnTo>
                  <a:pt x="8750" y="1036592"/>
                </a:lnTo>
                <a:lnTo>
                  <a:pt x="3914" y="1084235"/>
                </a:lnTo>
                <a:lnTo>
                  <a:pt x="984" y="1132417"/>
                </a:lnTo>
                <a:lnTo>
                  <a:pt x="0" y="1181100"/>
                </a:lnTo>
                <a:lnTo>
                  <a:pt x="984" y="1229782"/>
                </a:lnTo>
                <a:lnTo>
                  <a:pt x="3914" y="1277964"/>
                </a:lnTo>
                <a:lnTo>
                  <a:pt x="8750" y="1325607"/>
                </a:lnTo>
                <a:lnTo>
                  <a:pt x="15456" y="1372672"/>
                </a:lnTo>
                <a:lnTo>
                  <a:pt x="23991" y="1419123"/>
                </a:lnTo>
                <a:lnTo>
                  <a:pt x="34320" y="1464921"/>
                </a:lnTo>
                <a:lnTo>
                  <a:pt x="46403" y="1510028"/>
                </a:lnTo>
                <a:lnTo>
                  <a:pt x="60204" y="1554406"/>
                </a:lnTo>
                <a:lnTo>
                  <a:pt x="75683" y="1598017"/>
                </a:lnTo>
                <a:lnTo>
                  <a:pt x="92803" y="1640824"/>
                </a:lnTo>
                <a:lnTo>
                  <a:pt x="111526" y="1682787"/>
                </a:lnTo>
                <a:lnTo>
                  <a:pt x="131814" y="1723869"/>
                </a:lnTo>
                <a:lnTo>
                  <a:pt x="153629" y="1764032"/>
                </a:lnTo>
                <a:lnTo>
                  <a:pt x="176933" y="1803239"/>
                </a:lnTo>
                <a:lnTo>
                  <a:pt x="201688" y="1841450"/>
                </a:lnTo>
                <a:lnTo>
                  <a:pt x="227856" y="1878628"/>
                </a:lnTo>
                <a:lnTo>
                  <a:pt x="255399" y="1914736"/>
                </a:lnTo>
                <a:lnTo>
                  <a:pt x="284279" y="1949734"/>
                </a:lnTo>
                <a:lnTo>
                  <a:pt x="314459" y="1983585"/>
                </a:lnTo>
                <a:lnTo>
                  <a:pt x="345900" y="2016251"/>
                </a:lnTo>
                <a:lnTo>
                  <a:pt x="378564" y="2047695"/>
                </a:lnTo>
                <a:lnTo>
                  <a:pt x="412413" y="2077877"/>
                </a:lnTo>
                <a:lnTo>
                  <a:pt x="447410" y="2106760"/>
                </a:lnTo>
                <a:lnTo>
                  <a:pt x="483516" y="2134307"/>
                </a:lnTo>
                <a:lnTo>
                  <a:pt x="520693" y="2160478"/>
                </a:lnTo>
                <a:lnTo>
                  <a:pt x="558904" y="2185236"/>
                </a:lnTo>
                <a:lnTo>
                  <a:pt x="598110" y="2208543"/>
                </a:lnTo>
                <a:lnTo>
                  <a:pt x="638274" y="2230361"/>
                </a:lnTo>
                <a:lnTo>
                  <a:pt x="679357" y="2250652"/>
                </a:lnTo>
                <a:lnTo>
                  <a:pt x="721322" y="2269378"/>
                </a:lnTo>
                <a:lnTo>
                  <a:pt x="764130" y="2286501"/>
                </a:lnTo>
                <a:lnTo>
                  <a:pt x="807744" y="2301983"/>
                </a:lnTo>
                <a:lnTo>
                  <a:pt x="852125" y="2315786"/>
                </a:lnTo>
                <a:lnTo>
                  <a:pt x="897236" y="2327872"/>
                </a:lnTo>
                <a:lnTo>
                  <a:pt x="943039" y="2338202"/>
                </a:lnTo>
                <a:lnTo>
                  <a:pt x="989496" y="2346740"/>
                </a:lnTo>
                <a:lnTo>
                  <a:pt x="1036568" y="2353447"/>
                </a:lnTo>
                <a:lnTo>
                  <a:pt x="1084218" y="2358284"/>
                </a:lnTo>
                <a:lnTo>
                  <a:pt x="1132408" y="2361214"/>
                </a:lnTo>
                <a:lnTo>
                  <a:pt x="1181099" y="2362200"/>
                </a:lnTo>
                <a:lnTo>
                  <a:pt x="1229782" y="2361214"/>
                </a:lnTo>
                <a:lnTo>
                  <a:pt x="1277964" y="2358284"/>
                </a:lnTo>
                <a:lnTo>
                  <a:pt x="1325607" y="2353447"/>
                </a:lnTo>
                <a:lnTo>
                  <a:pt x="1372672" y="2346740"/>
                </a:lnTo>
                <a:lnTo>
                  <a:pt x="1419123" y="2338202"/>
                </a:lnTo>
                <a:lnTo>
                  <a:pt x="1464921" y="2327872"/>
                </a:lnTo>
                <a:lnTo>
                  <a:pt x="1510028" y="2315786"/>
                </a:lnTo>
                <a:lnTo>
                  <a:pt x="1554406" y="2301983"/>
                </a:lnTo>
                <a:lnTo>
                  <a:pt x="1598017" y="2286501"/>
                </a:lnTo>
                <a:lnTo>
                  <a:pt x="1640824" y="2269378"/>
                </a:lnTo>
                <a:lnTo>
                  <a:pt x="1682787" y="2250652"/>
                </a:lnTo>
                <a:lnTo>
                  <a:pt x="1723869" y="2230361"/>
                </a:lnTo>
                <a:lnTo>
                  <a:pt x="1764032" y="2208543"/>
                </a:lnTo>
                <a:lnTo>
                  <a:pt x="1803239" y="2185236"/>
                </a:lnTo>
                <a:lnTo>
                  <a:pt x="1841450" y="2160478"/>
                </a:lnTo>
                <a:lnTo>
                  <a:pt x="1878628" y="2134307"/>
                </a:lnTo>
                <a:lnTo>
                  <a:pt x="1914736" y="2106760"/>
                </a:lnTo>
                <a:lnTo>
                  <a:pt x="1949734" y="2077877"/>
                </a:lnTo>
                <a:lnTo>
                  <a:pt x="1983585" y="2047695"/>
                </a:lnTo>
                <a:lnTo>
                  <a:pt x="2016252" y="2016252"/>
                </a:lnTo>
                <a:lnTo>
                  <a:pt x="2047695" y="1983585"/>
                </a:lnTo>
                <a:lnTo>
                  <a:pt x="2077877" y="1949734"/>
                </a:lnTo>
                <a:lnTo>
                  <a:pt x="2106760" y="1914736"/>
                </a:lnTo>
                <a:lnTo>
                  <a:pt x="2134307" y="1878628"/>
                </a:lnTo>
                <a:lnTo>
                  <a:pt x="2160478" y="1841450"/>
                </a:lnTo>
                <a:lnTo>
                  <a:pt x="2185236" y="1803239"/>
                </a:lnTo>
                <a:lnTo>
                  <a:pt x="2208543" y="1764032"/>
                </a:lnTo>
                <a:lnTo>
                  <a:pt x="2230361" y="1723869"/>
                </a:lnTo>
                <a:lnTo>
                  <a:pt x="2250652" y="1682787"/>
                </a:lnTo>
                <a:lnTo>
                  <a:pt x="2269378" y="1640824"/>
                </a:lnTo>
                <a:lnTo>
                  <a:pt x="2286501" y="1598017"/>
                </a:lnTo>
                <a:lnTo>
                  <a:pt x="2301983" y="1554406"/>
                </a:lnTo>
                <a:lnTo>
                  <a:pt x="2315786" y="1510028"/>
                </a:lnTo>
                <a:lnTo>
                  <a:pt x="2327872" y="1464921"/>
                </a:lnTo>
                <a:lnTo>
                  <a:pt x="2338202" y="1419123"/>
                </a:lnTo>
                <a:lnTo>
                  <a:pt x="2346740" y="1372672"/>
                </a:lnTo>
                <a:lnTo>
                  <a:pt x="2353447" y="1325607"/>
                </a:lnTo>
                <a:lnTo>
                  <a:pt x="2358284" y="1277964"/>
                </a:lnTo>
                <a:lnTo>
                  <a:pt x="2361214" y="1229782"/>
                </a:lnTo>
                <a:lnTo>
                  <a:pt x="2362200" y="1181100"/>
                </a:lnTo>
                <a:lnTo>
                  <a:pt x="2361080" y="1129680"/>
                </a:lnTo>
                <a:lnTo>
                  <a:pt x="2357737" y="1078528"/>
                </a:lnTo>
                <a:lnTo>
                  <a:pt x="2352195" y="1027710"/>
                </a:lnTo>
                <a:lnTo>
                  <a:pt x="2344479" y="977294"/>
                </a:lnTo>
                <a:lnTo>
                  <a:pt x="2334612" y="927348"/>
                </a:lnTo>
                <a:lnTo>
                  <a:pt x="2322619" y="877939"/>
                </a:lnTo>
                <a:lnTo>
                  <a:pt x="2308523" y="829134"/>
                </a:lnTo>
                <a:lnTo>
                  <a:pt x="2292349" y="781002"/>
                </a:lnTo>
                <a:lnTo>
                  <a:pt x="2274122" y="733609"/>
                </a:lnTo>
                <a:lnTo>
                  <a:pt x="2253865" y="687024"/>
                </a:lnTo>
                <a:lnTo>
                  <a:pt x="2231603" y="641313"/>
                </a:lnTo>
                <a:lnTo>
                  <a:pt x="2207359" y="596544"/>
                </a:lnTo>
                <a:lnTo>
                  <a:pt x="2181158" y="552786"/>
                </a:lnTo>
                <a:lnTo>
                  <a:pt x="2153024" y="510104"/>
                </a:lnTo>
                <a:lnTo>
                  <a:pt x="2122982" y="468568"/>
                </a:lnTo>
                <a:lnTo>
                  <a:pt x="2091054" y="428244"/>
                </a:lnTo>
                <a:lnTo>
                  <a:pt x="1909064" y="578739"/>
                </a:lnTo>
                <a:lnTo>
                  <a:pt x="1939108" y="616987"/>
                </a:lnTo>
                <a:lnTo>
                  <a:pt x="1966882" y="656286"/>
                </a:lnTo>
                <a:lnTo>
                  <a:pt x="1992393" y="696551"/>
                </a:lnTo>
                <a:lnTo>
                  <a:pt x="2015649" y="737700"/>
                </a:lnTo>
                <a:lnTo>
                  <a:pt x="2036658" y="779649"/>
                </a:lnTo>
                <a:lnTo>
                  <a:pt x="2055428" y="822313"/>
                </a:lnTo>
                <a:lnTo>
                  <a:pt x="2071967" y="865610"/>
                </a:lnTo>
                <a:lnTo>
                  <a:pt x="2086282" y="909456"/>
                </a:lnTo>
                <a:lnTo>
                  <a:pt x="2098382" y="953768"/>
                </a:lnTo>
                <a:lnTo>
                  <a:pt x="2108274" y="998461"/>
                </a:lnTo>
                <a:lnTo>
                  <a:pt x="2115967" y="1043452"/>
                </a:lnTo>
                <a:lnTo>
                  <a:pt x="2121467" y="1088657"/>
                </a:lnTo>
                <a:lnTo>
                  <a:pt x="2124784" y="1133994"/>
                </a:lnTo>
                <a:lnTo>
                  <a:pt x="2125925" y="1179377"/>
                </a:lnTo>
                <a:lnTo>
                  <a:pt x="2124897" y="1224724"/>
                </a:lnTo>
                <a:lnTo>
                  <a:pt x="2121709" y="1269952"/>
                </a:lnTo>
                <a:lnTo>
                  <a:pt x="2116369" y="1314976"/>
                </a:lnTo>
                <a:lnTo>
                  <a:pt x="2108884" y="1359713"/>
                </a:lnTo>
                <a:lnTo>
                  <a:pt x="2099262" y="1404079"/>
                </a:lnTo>
                <a:lnTo>
                  <a:pt x="2087512" y="1447990"/>
                </a:lnTo>
                <a:lnTo>
                  <a:pt x="2073641" y="1491364"/>
                </a:lnTo>
                <a:lnTo>
                  <a:pt x="2057657" y="1534116"/>
                </a:lnTo>
                <a:lnTo>
                  <a:pt x="2039567" y="1576163"/>
                </a:lnTo>
                <a:lnTo>
                  <a:pt x="2019381" y="1617422"/>
                </a:lnTo>
                <a:lnTo>
                  <a:pt x="1997105" y="1657808"/>
                </a:lnTo>
                <a:lnTo>
                  <a:pt x="1972748" y="1697238"/>
                </a:lnTo>
                <a:lnTo>
                  <a:pt x="1946317" y="1735629"/>
                </a:lnTo>
                <a:lnTo>
                  <a:pt x="1917820" y="1772896"/>
                </a:lnTo>
                <a:lnTo>
                  <a:pt x="1887265" y="1808957"/>
                </a:lnTo>
                <a:lnTo>
                  <a:pt x="1854661" y="1843728"/>
                </a:lnTo>
                <a:lnTo>
                  <a:pt x="1820014" y="1877124"/>
                </a:lnTo>
                <a:lnTo>
                  <a:pt x="1783334" y="1909064"/>
                </a:lnTo>
                <a:lnTo>
                  <a:pt x="1745085" y="1939119"/>
                </a:lnTo>
                <a:lnTo>
                  <a:pt x="1705786" y="1966903"/>
                </a:lnTo>
                <a:lnTo>
                  <a:pt x="1665521" y="1992422"/>
                </a:lnTo>
                <a:lnTo>
                  <a:pt x="1624372" y="2015685"/>
                </a:lnTo>
                <a:lnTo>
                  <a:pt x="1582423" y="2036700"/>
                </a:lnTo>
                <a:lnTo>
                  <a:pt x="1539759" y="2055475"/>
                </a:lnTo>
                <a:lnTo>
                  <a:pt x="1496462" y="2072018"/>
                </a:lnTo>
                <a:lnTo>
                  <a:pt x="1452616" y="2086336"/>
                </a:lnTo>
                <a:lnTo>
                  <a:pt x="1408304" y="2098437"/>
                </a:lnTo>
                <a:lnTo>
                  <a:pt x="1363611" y="2108330"/>
                </a:lnTo>
                <a:lnTo>
                  <a:pt x="1318620" y="2116023"/>
                </a:lnTo>
                <a:lnTo>
                  <a:pt x="1273415" y="2121523"/>
                </a:lnTo>
                <a:lnTo>
                  <a:pt x="1228078" y="2124839"/>
                </a:lnTo>
                <a:lnTo>
                  <a:pt x="1182695" y="2125977"/>
                </a:lnTo>
                <a:lnTo>
                  <a:pt x="1137348" y="2124947"/>
                </a:lnTo>
                <a:lnTo>
                  <a:pt x="1092120" y="2121757"/>
                </a:lnTo>
                <a:lnTo>
                  <a:pt x="1047096" y="2116413"/>
                </a:lnTo>
                <a:lnTo>
                  <a:pt x="1002359" y="2108925"/>
                </a:lnTo>
                <a:lnTo>
                  <a:pt x="957993" y="2099300"/>
                </a:lnTo>
                <a:lnTo>
                  <a:pt x="914082" y="2087546"/>
                </a:lnTo>
                <a:lnTo>
                  <a:pt x="870708" y="2073670"/>
                </a:lnTo>
                <a:lnTo>
                  <a:pt x="827956" y="2057682"/>
                </a:lnTo>
                <a:lnTo>
                  <a:pt x="785909" y="2039589"/>
                </a:lnTo>
                <a:lnTo>
                  <a:pt x="744650" y="2019399"/>
                </a:lnTo>
                <a:lnTo>
                  <a:pt x="704264" y="1997119"/>
                </a:lnTo>
                <a:lnTo>
                  <a:pt x="664834" y="1972758"/>
                </a:lnTo>
                <a:lnTo>
                  <a:pt x="626443" y="1946324"/>
                </a:lnTo>
                <a:lnTo>
                  <a:pt x="589176" y="1917825"/>
                </a:lnTo>
                <a:lnTo>
                  <a:pt x="553115" y="1887268"/>
                </a:lnTo>
                <a:lnTo>
                  <a:pt x="518344" y="1854662"/>
                </a:lnTo>
                <a:lnTo>
                  <a:pt x="484948" y="1820015"/>
                </a:lnTo>
                <a:lnTo>
                  <a:pt x="453009" y="1783334"/>
                </a:lnTo>
                <a:lnTo>
                  <a:pt x="422964" y="1745085"/>
                </a:lnTo>
                <a:lnTo>
                  <a:pt x="395190" y="1705786"/>
                </a:lnTo>
                <a:lnTo>
                  <a:pt x="369679" y="1665521"/>
                </a:lnTo>
                <a:lnTo>
                  <a:pt x="346423" y="1624372"/>
                </a:lnTo>
                <a:lnTo>
                  <a:pt x="325414" y="1582423"/>
                </a:lnTo>
                <a:lnTo>
                  <a:pt x="306644" y="1539759"/>
                </a:lnTo>
                <a:lnTo>
                  <a:pt x="290105" y="1496462"/>
                </a:lnTo>
                <a:lnTo>
                  <a:pt x="275790" y="1452616"/>
                </a:lnTo>
                <a:lnTo>
                  <a:pt x="263690" y="1408304"/>
                </a:lnTo>
                <a:lnTo>
                  <a:pt x="253798" y="1363611"/>
                </a:lnTo>
                <a:lnTo>
                  <a:pt x="246105" y="1318620"/>
                </a:lnTo>
                <a:lnTo>
                  <a:pt x="240605" y="1273415"/>
                </a:lnTo>
                <a:lnTo>
                  <a:pt x="237288" y="1228078"/>
                </a:lnTo>
                <a:lnTo>
                  <a:pt x="236147" y="1182695"/>
                </a:lnTo>
                <a:lnTo>
                  <a:pt x="237175" y="1137348"/>
                </a:lnTo>
                <a:lnTo>
                  <a:pt x="240363" y="1092120"/>
                </a:lnTo>
                <a:lnTo>
                  <a:pt x="245703" y="1047096"/>
                </a:lnTo>
                <a:lnTo>
                  <a:pt x="253188" y="1002359"/>
                </a:lnTo>
                <a:lnTo>
                  <a:pt x="262810" y="957993"/>
                </a:lnTo>
                <a:lnTo>
                  <a:pt x="274560" y="914082"/>
                </a:lnTo>
                <a:lnTo>
                  <a:pt x="288431" y="870708"/>
                </a:lnTo>
                <a:lnTo>
                  <a:pt x="304415" y="827956"/>
                </a:lnTo>
                <a:lnTo>
                  <a:pt x="322505" y="785909"/>
                </a:lnTo>
                <a:lnTo>
                  <a:pt x="342691" y="744650"/>
                </a:lnTo>
                <a:lnTo>
                  <a:pt x="364967" y="704264"/>
                </a:lnTo>
                <a:lnTo>
                  <a:pt x="389324" y="664834"/>
                </a:lnTo>
                <a:lnTo>
                  <a:pt x="415755" y="626443"/>
                </a:lnTo>
                <a:lnTo>
                  <a:pt x="444252" y="589176"/>
                </a:lnTo>
                <a:lnTo>
                  <a:pt x="474807" y="553115"/>
                </a:lnTo>
                <a:lnTo>
                  <a:pt x="507411" y="518344"/>
                </a:lnTo>
                <a:lnTo>
                  <a:pt x="542058" y="484948"/>
                </a:lnTo>
                <a:lnTo>
                  <a:pt x="578739" y="453009"/>
                </a:lnTo>
                <a:lnTo>
                  <a:pt x="618592" y="421813"/>
                </a:lnTo>
                <a:lnTo>
                  <a:pt x="659891" y="392904"/>
                </a:lnTo>
                <a:lnTo>
                  <a:pt x="702536" y="366318"/>
                </a:lnTo>
                <a:lnTo>
                  <a:pt x="746428" y="342091"/>
                </a:lnTo>
                <a:lnTo>
                  <a:pt x="791464" y="320259"/>
                </a:lnTo>
                <a:lnTo>
                  <a:pt x="837547" y="300860"/>
                </a:lnTo>
                <a:lnTo>
                  <a:pt x="884574" y="283929"/>
                </a:lnTo>
                <a:lnTo>
                  <a:pt x="932446" y="269503"/>
                </a:lnTo>
                <a:lnTo>
                  <a:pt x="981063" y="257618"/>
                </a:lnTo>
                <a:lnTo>
                  <a:pt x="1030324" y="248311"/>
                </a:lnTo>
                <a:lnTo>
                  <a:pt x="1080130" y="241618"/>
                </a:lnTo>
                <a:lnTo>
                  <a:pt x="1130379" y="237575"/>
                </a:lnTo>
                <a:lnTo>
                  <a:pt x="1180973" y="236220"/>
                </a:lnTo>
                <a:lnTo>
                  <a:pt x="1181099" y="0"/>
                </a:lnTo>
                <a:close/>
              </a:path>
            </a:pathLst>
          </a:custGeom>
          <a:solidFill>
            <a:srgbClr val="7E7E7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39724" y="4905755"/>
            <a:ext cx="10363200" cy="1097280"/>
          </a:xfrm>
          <a:prstGeom prst="rect">
            <a:avLst/>
          </a:prstGeom>
          <a:solidFill>
            <a:srgbClr val="379A86">
              <a:alpha val="19999"/>
            </a:srgbClr>
          </a:solidFill>
        </p:spPr>
        <p:txBody>
          <a:bodyPr vert="horz" wrap="square" lIns="0" tIns="109220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860"/>
              </a:spcBef>
            </a:pPr>
            <a:r>
              <a:rPr sz="1600" spc="-5" dirty="0">
                <a:solidFill>
                  <a:srgbClr val="56555A"/>
                </a:solidFill>
                <a:latin typeface="Calibri"/>
                <a:cs typeface="Calibri"/>
              </a:rPr>
              <a:t>The Standish </a:t>
            </a:r>
            <a:r>
              <a:rPr sz="1600" spc="-10" dirty="0">
                <a:solidFill>
                  <a:srgbClr val="56555A"/>
                </a:solidFill>
                <a:latin typeface="Calibri"/>
                <a:cs typeface="Calibri"/>
              </a:rPr>
              <a:t>Group </a:t>
            </a:r>
            <a:r>
              <a:rPr sz="1600" spc="-5" dirty="0">
                <a:solidFill>
                  <a:srgbClr val="56555A"/>
                </a:solidFill>
                <a:latin typeface="Calibri"/>
                <a:cs typeface="Calibri"/>
              </a:rPr>
              <a:t>defines </a:t>
            </a:r>
            <a:r>
              <a:rPr sz="1600" spc="-10" dirty="0">
                <a:solidFill>
                  <a:srgbClr val="56555A"/>
                </a:solidFill>
                <a:latin typeface="Calibri"/>
                <a:cs typeface="Calibri"/>
              </a:rPr>
              <a:t>project </a:t>
            </a:r>
            <a:r>
              <a:rPr sz="1600" spc="-5" dirty="0">
                <a:solidFill>
                  <a:srgbClr val="56555A"/>
                </a:solidFill>
                <a:latin typeface="Calibri"/>
                <a:cs typeface="Calibri"/>
              </a:rPr>
              <a:t>success as on time, on </a:t>
            </a:r>
            <a:r>
              <a:rPr sz="1600" spc="-10" dirty="0">
                <a:solidFill>
                  <a:srgbClr val="56555A"/>
                </a:solidFill>
                <a:latin typeface="Calibri"/>
                <a:cs typeface="Calibri"/>
              </a:rPr>
              <a:t>budget, </a:t>
            </a:r>
            <a:r>
              <a:rPr sz="1600" spc="-5" dirty="0">
                <a:solidFill>
                  <a:srgbClr val="56555A"/>
                </a:solidFill>
                <a:latin typeface="Calibri"/>
                <a:cs typeface="Calibri"/>
              </a:rPr>
              <a:t>and </a:t>
            </a:r>
            <a:r>
              <a:rPr sz="1600" dirty="0">
                <a:solidFill>
                  <a:srgbClr val="56555A"/>
                </a:solidFill>
                <a:latin typeface="Calibri"/>
                <a:cs typeface="Calibri"/>
              </a:rPr>
              <a:t>with </a:t>
            </a:r>
            <a:r>
              <a:rPr sz="1600" spc="-5" dirty="0">
                <a:solidFill>
                  <a:srgbClr val="56555A"/>
                </a:solidFill>
                <a:latin typeface="Calibri"/>
                <a:cs typeface="Calibri"/>
              </a:rPr>
              <a:t>all planned </a:t>
            </a:r>
            <a:r>
              <a:rPr sz="1600" spc="-15" dirty="0">
                <a:solidFill>
                  <a:srgbClr val="56555A"/>
                </a:solidFill>
                <a:latin typeface="Calibri"/>
                <a:cs typeface="Calibri"/>
              </a:rPr>
              <a:t>features. </a:t>
            </a:r>
            <a:r>
              <a:rPr sz="1600" spc="-10" dirty="0">
                <a:solidFill>
                  <a:srgbClr val="56555A"/>
                </a:solidFill>
                <a:latin typeface="Calibri"/>
                <a:cs typeface="Calibri"/>
              </a:rPr>
              <a:t>They </a:t>
            </a:r>
            <a:r>
              <a:rPr sz="1600" spc="-5" dirty="0">
                <a:solidFill>
                  <a:srgbClr val="56555A"/>
                </a:solidFill>
                <a:latin typeface="Calibri"/>
                <a:cs typeface="Calibri"/>
              </a:rPr>
              <a:t>do not</a:t>
            </a:r>
            <a:r>
              <a:rPr sz="1600" spc="145" dirty="0">
                <a:solidFill>
                  <a:srgbClr val="56555A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6555A"/>
                </a:solidFill>
                <a:latin typeface="Calibri"/>
                <a:cs typeface="Calibri"/>
              </a:rPr>
              <a:t>report</a:t>
            </a:r>
            <a:endParaRPr sz="1600">
              <a:latin typeface="Calibri"/>
              <a:cs typeface="Calibri"/>
            </a:endParaRPr>
          </a:p>
          <a:p>
            <a:pPr marL="243204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56555A"/>
                </a:solidFill>
                <a:latin typeface="Calibri"/>
                <a:cs typeface="Calibri"/>
              </a:rPr>
              <a:t>how many projects </a:t>
            </a:r>
            <a:r>
              <a:rPr sz="1600" spc="-15" dirty="0">
                <a:solidFill>
                  <a:srgbClr val="56555A"/>
                </a:solidFill>
                <a:latin typeface="Calibri"/>
                <a:cs typeface="Calibri"/>
              </a:rPr>
              <a:t>are </a:t>
            </a:r>
            <a:r>
              <a:rPr sz="1600" spc="-5" dirty="0">
                <a:solidFill>
                  <a:srgbClr val="56555A"/>
                </a:solidFill>
                <a:latin typeface="Calibri"/>
                <a:cs typeface="Calibri"/>
              </a:rPr>
              <a:t>in their </a:t>
            </a:r>
            <a:r>
              <a:rPr sz="1600" spc="-10" dirty="0">
                <a:solidFill>
                  <a:srgbClr val="56555A"/>
                </a:solidFill>
                <a:latin typeface="Calibri"/>
                <a:cs typeface="Calibri"/>
              </a:rPr>
              <a:t>database but </a:t>
            </a:r>
            <a:r>
              <a:rPr sz="1600" spc="-15" dirty="0">
                <a:solidFill>
                  <a:srgbClr val="56555A"/>
                </a:solidFill>
                <a:latin typeface="Calibri"/>
                <a:cs typeface="Calibri"/>
              </a:rPr>
              <a:t>say </a:t>
            </a:r>
            <a:r>
              <a:rPr sz="1600" spc="-5" dirty="0">
                <a:solidFill>
                  <a:srgbClr val="56555A"/>
                </a:solidFill>
                <a:latin typeface="Calibri"/>
                <a:cs typeface="Calibri"/>
              </a:rPr>
              <a:t>that the </a:t>
            </a:r>
            <a:r>
              <a:rPr sz="1600" spc="-10" dirty="0">
                <a:solidFill>
                  <a:srgbClr val="56555A"/>
                </a:solidFill>
                <a:latin typeface="Calibri"/>
                <a:cs typeface="Calibri"/>
              </a:rPr>
              <a:t>results </a:t>
            </a:r>
            <a:r>
              <a:rPr sz="1600" spc="-15" dirty="0">
                <a:solidFill>
                  <a:srgbClr val="56555A"/>
                </a:solidFill>
                <a:latin typeface="Calibri"/>
                <a:cs typeface="Calibri"/>
              </a:rPr>
              <a:t>are from </a:t>
            </a:r>
            <a:r>
              <a:rPr sz="1600" spc="-10" dirty="0">
                <a:solidFill>
                  <a:srgbClr val="56555A"/>
                </a:solidFill>
                <a:latin typeface="Calibri"/>
                <a:cs typeface="Calibri"/>
              </a:rPr>
              <a:t>projects conducted </a:t>
            </a:r>
            <a:r>
              <a:rPr sz="1600" spc="-15" dirty="0">
                <a:solidFill>
                  <a:srgbClr val="56555A"/>
                </a:solidFill>
                <a:latin typeface="Calibri"/>
                <a:cs typeface="Calibri"/>
              </a:rPr>
              <a:t>from </a:t>
            </a:r>
            <a:r>
              <a:rPr sz="1600" spc="-10" dirty="0">
                <a:solidFill>
                  <a:srgbClr val="56555A"/>
                </a:solidFill>
                <a:latin typeface="Calibri"/>
                <a:cs typeface="Calibri"/>
              </a:rPr>
              <a:t>2002</a:t>
            </a:r>
            <a:r>
              <a:rPr sz="1600" spc="50" dirty="0">
                <a:solidFill>
                  <a:srgbClr val="56555A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6555A"/>
                </a:solidFill>
                <a:latin typeface="Calibri"/>
                <a:cs typeface="Calibri"/>
              </a:rPr>
              <a:t>through 2010.</a:t>
            </a:r>
            <a:endParaRPr sz="1600">
              <a:latin typeface="Calibri"/>
              <a:cs typeface="Calibri"/>
            </a:endParaRPr>
          </a:p>
          <a:p>
            <a:pPr marL="243204">
              <a:lnSpc>
                <a:spcPct val="100000"/>
              </a:lnSpc>
              <a:spcBef>
                <a:spcPts val="25"/>
              </a:spcBef>
            </a:pPr>
            <a:r>
              <a:rPr sz="1200" dirty="0">
                <a:solidFill>
                  <a:srgbClr val="56555A"/>
                </a:solidFill>
                <a:latin typeface="Calibri"/>
                <a:cs typeface="Calibri"/>
              </a:rPr>
              <a:t>- </a:t>
            </a:r>
            <a:r>
              <a:rPr sz="1200" spc="-15" dirty="0">
                <a:solidFill>
                  <a:srgbClr val="56555A"/>
                </a:solidFill>
                <a:latin typeface="Calibri"/>
                <a:cs typeface="Calibri"/>
              </a:rPr>
              <a:t>Mike </a:t>
            </a:r>
            <a:r>
              <a:rPr sz="1200" spc="-5" dirty="0">
                <a:solidFill>
                  <a:srgbClr val="56555A"/>
                </a:solidFill>
                <a:latin typeface="Calibri"/>
                <a:cs typeface="Calibri"/>
              </a:rPr>
              <a:t>Cohn, Mountain Goat Software on </a:t>
            </a:r>
            <a:r>
              <a:rPr sz="1200" dirty="0">
                <a:solidFill>
                  <a:srgbClr val="56555A"/>
                </a:solidFill>
                <a:latin typeface="Calibri"/>
                <a:cs typeface="Calibri"/>
              </a:rPr>
              <a:t>the </a:t>
            </a:r>
            <a:r>
              <a:rPr sz="1200" spc="-10" dirty="0">
                <a:solidFill>
                  <a:srgbClr val="56555A"/>
                </a:solidFill>
                <a:latin typeface="Calibri"/>
                <a:cs typeface="Calibri"/>
              </a:rPr>
              <a:t>CHAOS </a:t>
            </a:r>
            <a:r>
              <a:rPr sz="1200" spc="-5" dirty="0">
                <a:solidFill>
                  <a:srgbClr val="56555A"/>
                </a:solidFill>
                <a:latin typeface="Calibri"/>
                <a:cs typeface="Calibri"/>
              </a:rPr>
              <a:t>Manifesto </a:t>
            </a:r>
            <a:r>
              <a:rPr sz="1200" dirty="0">
                <a:solidFill>
                  <a:srgbClr val="56555A"/>
                </a:solidFill>
                <a:latin typeface="Calibri"/>
                <a:cs typeface="Calibri"/>
              </a:rPr>
              <a:t>2012</a:t>
            </a:r>
            <a:r>
              <a:rPr sz="1200" spc="-40" dirty="0">
                <a:solidFill>
                  <a:srgbClr val="56555A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6555A"/>
                </a:solidFill>
                <a:latin typeface="Calibri"/>
                <a:cs typeface="Calibri"/>
              </a:rPr>
              <a:t>Report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2754" y="382862"/>
            <a:ext cx="3668395" cy="7937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420"/>
              </a:spcBef>
            </a:pPr>
            <a:r>
              <a:rPr spc="-45" dirty="0"/>
              <a:t>Impaired Project</a:t>
            </a:r>
            <a:r>
              <a:rPr spc="-270" dirty="0"/>
              <a:t> </a:t>
            </a:r>
            <a:r>
              <a:rPr spc="-40" dirty="0"/>
              <a:t>Issues</a:t>
            </a: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800" spc="-20" dirty="0"/>
              <a:t>Standish </a:t>
            </a:r>
            <a:r>
              <a:rPr sz="1800" spc="-15" dirty="0"/>
              <a:t>Group, </a:t>
            </a:r>
            <a:r>
              <a:rPr sz="1800" spc="-20" dirty="0"/>
              <a:t>2012 Chaos Report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1493519" y="1978151"/>
            <a:ext cx="620395" cy="2738755"/>
          </a:xfrm>
          <a:custGeom>
            <a:avLst/>
            <a:gdLst/>
            <a:ahLst/>
            <a:cxnLst/>
            <a:rect l="l" t="t" r="r" b="b"/>
            <a:pathLst>
              <a:path w="620394" h="2738754">
                <a:moveTo>
                  <a:pt x="310134" y="0"/>
                </a:moveTo>
                <a:lnTo>
                  <a:pt x="264295" y="3361"/>
                </a:lnTo>
                <a:lnTo>
                  <a:pt x="220548" y="13127"/>
                </a:lnTo>
                <a:lnTo>
                  <a:pt x="179371" y="28818"/>
                </a:lnTo>
                <a:lnTo>
                  <a:pt x="141244" y="49954"/>
                </a:lnTo>
                <a:lnTo>
                  <a:pt x="106646" y="76056"/>
                </a:lnTo>
                <a:lnTo>
                  <a:pt x="76056" y="106646"/>
                </a:lnTo>
                <a:lnTo>
                  <a:pt x="49954" y="141244"/>
                </a:lnTo>
                <a:lnTo>
                  <a:pt x="28818" y="179371"/>
                </a:lnTo>
                <a:lnTo>
                  <a:pt x="13127" y="220548"/>
                </a:lnTo>
                <a:lnTo>
                  <a:pt x="3361" y="264295"/>
                </a:lnTo>
                <a:lnTo>
                  <a:pt x="0" y="310134"/>
                </a:lnTo>
                <a:lnTo>
                  <a:pt x="0" y="2428494"/>
                </a:lnTo>
                <a:lnTo>
                  <a:pt x="3361" y="2474332"/>
                </a:lnTo>
                <a:lnTo>
                  <a:pt x="13127" y="2518079"/>
                </a:lnTo>
                <a:lnTo>
                  <a:pt x="28818" y="2559256"/>
                </a:lnTo>
                <a:lnTo>
                  <a:pt x="49954" y="2597383"/>
                </a:lnTo>
                <a:lnTo>
                  <a:pt x="76056" y="2631981"/>
                </a:lnTo>
                <a:lnTo>
                  <a:pt x="106646" y="2662571"/>
                </a:lnTo>
                <a:lnTo>
                  <a:pt x="141244" y="2688673"/>
                </a:lnTo>
                <a:lnTo>
                  <a:pt x="179371" y="2709809"/>
                </a:lnTo>
                <a:lnTo>
                  <a:pt x="220548" y="2725500"/>
                </a:lnTo>
                <a:lnTo>
                  <a:pt x="264295" y="2735266"/>
                </a:lnTo>
                <a:lnTo>
                  <a:pt x="310134" y="2738628"/>
                </a:lnTo>
                <a:lnTo>
                  <a:pt x="355972" y="2735266"/>
                </a:lnTo>
                <a:lnTo>
                  <a:pt x="399719" y="2725500"/>
                </a:lnTo>
                <a:lnTo>
                  <a:pt x="440896" y="2709809"/>
                </a:lnTo>
                <a:lnTo>
                  <a:pt x="479023" y="2688673"/>
                </a:lnTo>
                <a:lnTo>
                  <a:pt x="513621" y="2662571"/>
                </a:lnTo>
                <a:lnTo>
                  <a:pt x="544211" y="2631981"/>
                </a:lnTo>
                <a:lnTo>
                  <a:pt x="570313" y="2597383"/>
                </a:lnTo>
                <a:lnTo>
                  <a:pt x="591449" y="2559256"/>
                </a:lnTo>
                <a:lnTo>
                  <a:pt x="607140" y="2518079"/>
                </a:lnTo>
                <a:lnTo>
                  <a:pt x="616906" y="2474332"/>
                </a:lnTo>
                <a:lnTo>
                  <a:pt x="620268" y="2428494"/>
                </a:lnTo>
                <a:lnTo>
                  <a:pt x="620268" y="310134"/>
                </a:lnTo>
                <a:lnTo>
                  <a:pt x="616906" y="264295"/>
                </a:lnTo>
                <a:lnTo>
                  <a:pt x="607140" y="220548"/>
                </a:lnTo>
                <a:lnTo>
                  <a:pt x="591449" y="179371"/>
                </a:lnTo>
                <a:lnTo>
                  <a:pt x="570313" y="141244"/>
                </a:lnTo>
                <a:lnTo>
                  <a:pt x="544211" y="106646"/>
                </a:lnTo>
                <a:lnTo>
                  <a:pt x="513621" y="76056"/>
                </a:lnTo>
                <a:lnTo>
                  <a:pt x="479023" y="49954"/>
                </a:lnTo>
                <a:lnTo>
                  <a:pt x="440896" y="28818"/>
                </a:lnTo>
                <a:lnTo>
                  <a:pt x="399719" y="13127"/>
                </a:lnTo>
                <a:lnTo>
                  <a:pt x="355972" y="3361"/>
                </a:lnTo>
                <a:lnTo>
                  <a:pt x="310134" y="0"/>
                </a:lnTo>
                <a:close/>
              </a:path>
            </a:pathLst>
          </a:custGeom>
          <a:solidFill>
            <a:srgbClr val="A6A6A6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3519" y="2628900"/>
            <a:ext cx="640080" cy="2087880"/>
          </a:xfrm>
          <a:custGeom>
            <a:avLst/>
            <a:gdLst/>
            <a:ahLst/>
            <a:cxnLst/>
            <a:rect l="l" t="t" r="r" b="b"/>
            <a:pathLst>
              <a:path w="640080" h="2087879">
                <a:moveTo>
                  <a:pt x="320040" y="0"/>
                </a:moveTo>
                <a:lnTo>
                  <a:pt x="272739" y="3469"/>
                </a:lnTo>
                <a:lnTo>
                  <a:pt x="227596" y="13547"/>
                </a:lnTo>
                <a:lnTo>
                  <a:pt x="185105" y="29740"/>
                </a:lnTo>
                <a:lnTo>
                  <a:pt x="145761" y="51552"/>
                </a:lnTo>
                <a:lnTo>
                  <a:pt x="110057" y="78490"/>
                </a:lnTo>
                <a:lnTo>
                  <a:pt x="78490" y="110057"/>
                </a:lnTo>
                <a:lnTo>
                  <a:pt x="51552" y="145761"/>
                </a:lnTo>
                <a:lnTo>
                  <a:pt x="29740" y="185105"/>
                </a:lnTo>
                <a:lnTo>
                  <a:pt x="13547" y="227596"/>
                </a:lnTo>
                <a:lnTo>
                  <a:pt x="3469" y="272739"/>
                </a:lnTo>
                <a:lnTo>
                  <a:pt x="0" y="320039"/>
                </a:lnTo>
                <a:lnTo>
                  <a:pt x="0" y="1767839"/>
                </a:lnTo>
                <a:lnTo>
                  <a:pt x="3469" y="1815140"/>
                </a:lnTo>
                <a:lnTo>
                  <a:pt x="13547" y="1860283"/>
                </a:lnTo>
                <a:lnTo>
                  <a:pt x="29740" y="1902774"/>
                </a:lnTo>
                <a:lnTo>
                  <a:pt x="51552" y="1942118"/>
                </a:lnTo>
                <a:lnTo>
                  <a:pt x="78490" y="1977822"/>
                </a:lnTo>
                <a:lnTo>
                  <a:pt x="110057" y="2009389"/>
                </a:lnTo>
                <a:lnTo>
                  <a:pt x="145761" y="2036327"/>
                </a:lnTo>
                <a:lnTo>
                  <a:pt x="185105" y="2058139"/>
                </a:lnTo>
                <a:lnTo>
                  <a:pt x="227596" y="2074332"/>
                </a:lnTo>
                <a:lnTo>
                  <a:pt x="272739" y="2084410"/>
                </a:lnTo>
                <a:lnTo>
                  <a:pt x="320040" y="2087880"/>
                </a:lnTo>
                <a:lnTo>
                  <a:pt x="367340" y="2084410"/>
                </a:lnTo>
                <a:lnTo>
                  <a:pt x="412483" y="2074332"/>
                </a:lnTo>
                <a:lnTo>
                  <a:pt x="454974" y="2058139"/>
                </a:lnTo>
                <a:lnTo>
                  <a:pt x="494318" y="2036327"/>
                </a:lnTo>
                <a:lnTo>
                  <a:pt x="530022" y="2009389"/>
                </a:lnTo>
                <a:lnTo>
                  <a:pt x="561589" y="1977822"/>
                </a:lnTo>
                <a:lnTo>
                  <a:pt x="588527" y="1942118"/>
                </a:lnTo>
                <a:lnTo>
                  <a:pt x="610339" y="1902774"/>
                </a:lnTo>
                <a:lnTo>
                  <a:pt x="626532" y="1860283"/>
                </a:lnTo>
                <a:lnTo>
                  <a:pt x="636610" y="1815140"/>
                </a:lnTo>
                <a:lnTo>
                  <a:pt x="640080" y="1767839"/>
                </a:lnTo>
                <a:lnTo>
                  <a:pt x="640080" y="320039"/>
                </a:lnTo>
                <a:lnTo>
                  <a:pt x="636610" y="272739"/>
                </a:lnTo>
                <a:lnTo>
                  <a:pt x="626532" y="227596"/>
                </a:lnTo>
                <a:lnTo>
                  <a:pt x="610339" y="185105"/>
                </a:lnTo>
                <a:lnTo>
                  <a:pt x="588527" y="145761"/>
                </a:lnTo>
                <a:lnTo>
                  <a:pt x="561589" y="110057"/>
                </a:lnTo>
                <a:lnTo>
                  <a:pt x="530022" y="78490"/>
                </a:lnTo>
                <a:lnTo>
                  <a:pt x="494318" y="51552"/>
                </a:lnTo>
                <a:lnTo>
                  <a:pt x="454974" y="29740"/>
                </a:lnTo>
                <a:lnTo>
                  <a:pt x="412483" y="13547"/>
                </a:lnTo>
                <a:lnTo>
                  <a:pt x="367340" y="3469"/>
                </a:lnTo>
                <a:lnTo>
                  <a:pt x="320040" y="0"/>
                </a:lnTo>
                <a:close/>
              </a:path>
            </a:pathLst>
          </a:custGeom>
          <a:solidFill>
            <a:srgbClr val="4BC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46352" y="4177410"/>
            <a:ext cx="535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13%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05683" y="1949195"/>
            <a:ext cx="640080" cy="2738755"/>
          </a:xfrm>
          <a:custGeom>
            <a:avLst/>
            <a:gdLst/>
            <a:ahLst/>
            <a:cxnLst/>
            <a:rect l="l" t="t" r="r" b="b"/>
            <a:pathLst>
              <a:path w="640079" h="2738754">
                <a:moveTo>
                  <a:pt x="320040" y="0"/>
                </a:moveTo>
                <a:lnTo>
                  <a:pt x="272739" y="3469"/>
                </a:lnTo>
                <a:lnTo>
                  <a:pt x="227596" y="13547"/>
                </a:lnTo>
                <a:lnTo>
                  <a:pt x="185105" y="29740"/>
                </a:lnTo>
                <a:lnTo>
                  <a:pt x="145761" y="51552"/>
                </a:lnTo>
                <a:lnTo>
                  <a:pt x="110057" y="78490"/>
                </a:lnTo>
                <a:lnTo>
                  <a:pt x="78490" y="110057"/>
                </a:lnTo>
                <a:lnTo>
                  <a:pt x="51552" y="145761"/>
                </a:lnTo>
                <a:lnTo>
                  <a:pt x="29740" y="185105"/>
                </a:lnTo>
                <a:lnTo>
                  <a:pt x="13547" y="227596"/>
                </a:lnTo>
                <a:lnTo>
                  <a:pt x="3469" y="272739"/>
                </a:lnTo>
                <a:lnTo>
                  <a:pt x="0" y="320039"/>
                </a:lnTo>
                <a:lnTo>
                  <a:pt x="0" y="2418587"/>
                </a:lnTo>
                <a:lnTo>
                  <a:pt x="3469" y="2465888"/>
                </a:lnTo>
                <a:lnTo>
                  <a:pt x="13547" y="2511031"/>
                </a:lnTo>
                <a:lnTo>
                  <a:pt x="29740" y="2553522"/>
                </a:lnTo>
                <a:lnTo>
                  <a:pt x="51552" y="2592866"/>
                </a:lnTo>
                <a:lnTo>
                  <a:pt x="78490" y="2628570"/>
                </a:lnTo>
                <a:lnTo>
                  <a:pt x="110057" y="2660137"/>
                </a:lnTo>
                <a:lnTo>
                  <a:pt x="145761" y="2687075"/>
                </a:lnTo>
                <a:lnTo>
                  <a:pt x="185105" y="2708887"/>
                </a:lnTo>
                <a:lnTo>
                  <a:pt x="227596" y="2725080"/>
                </a:lnTo>
                <a:lnTo>
                  <a:pt x="272739" y="2735158"/>
                </a:lnTo>
                <a:lnTo>
                  <a:pt x="320040" y="2738628"/>
                </a:lnTo>
                <a:lnTo>
                  <a:pt x="367340" y="2735158"/>
                </a:lnTo>
                <a:lnTo>
                  <a:pt x="412483" y="2725080"/>
                </a:lnTo>
                <a:lnTo>
                  <a:pt x="454974" y="2708887"/>
                </a:lnTo>
                <a:lnTo>
                  <a:pt x="494318" y="2687075"/>
                </a:lnTo>
                <a:lnTo>
                  <a:pt x="530022" y="2660137"/>
                </a:lnTo>
                <a:lnTo>
                  <a:pt x="561589" y="2628570"/>
                </a:lnTo>
                <a:lnTo>
                  <a:pt x="588527" y="2592866"/>
                </a:lnTo>
                <a:lnTo>
                  <a:pt x="610339" y="2553522"/>
                </a:lnTo>
                <a:lnTo>
                  <a:pt x="626532" y="2511031"/>
                </a:lnTo>
                <a:lnTo>
                  <a:pt x="636610" y="2465888"/>
                </a:lnTo>
                <a:lnTo>
                  <a:pt x="640080" y="2418587"/>
                </a:lnTo>
                <a:lnTo>
                  <a:pt x="640080" y="320039"/>
                </a:lnTo>
                <a:lnTo>
                  <a:pt x="636610" y="272739"/>
                </a:lnTo>
                <a:lnTo>
                  <a:pt x="626532" y="227596"/>
                </a:lnTo>
                <a:lnTo>
                  <a:pt x="610339" y="185105"/>
                </a:lnTo>
                <a:lnTo>
                  <a:pt x="588527" y="145761"/>
                </a:lnTo>
                <a:lnTo>
                  <a:pt x="561589" y="110057"/>
                </a:lnTo>
                <a:lnTo>
                  <a:pt x="530022" y="78490"/>
                </a:lnTo>
                <a:lnTo>
                  <a:pt x="494318" y="51552"/>
                </a:lnTo>
                <a:lnTo>
                  <a:pt x="454974" y="29740"/>
                </a:lnTo>
                <a:lnTo>
                  <a:pt x="412483" y="13547"/>
                </a:lnTo>
                <a:lnTo>
                  <a:pt x="367340" y="3469"/>
                </a:lnTo>
                <a:lnTo>
                  <a:pt x="320040" y="0"/>
                </a:lnTo>
                <a:close/>
              </a:path>
            </a:pathLst>
          </a:custGeom>
          <a:solidFill>
            <a:srgbClr val="A6A6A6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05683" y="2767583"/>
            <a:ext cx="640080" cy="1920239"/>
          </a:xfrm>
          <a:custGeom>
            <a:avLst/>
            <a:gdLst/>
            <a:ahLst/>
            <a:cxnLst/>
            <a:rect l="l" t="t" r="r" b="b"/>
            <a:pathLst>
              <a:path w="640079" h="1920239">
                <a:moveTo>
                  <a:pt x="320040" y="0"/>
                </a:moveTo>
                <a:lnTo>
                  <a:pt x="272739" y="3469"/>
                </a:lnTo>
                <a:lnTo>
                  <a:pt x="227596" y="13547"/>
                </a:lnTo>
                <a:lnTo>
                  <a:pt x="185105" y="29740"/>
                </a:lnTo>
                <a:lnTo>
                  <a:pt x="145761" y="51552"/>
                </a:lnTo>
                <a:lnTo>
                  <a:pt x="110057" y="78490"/>
                </a:lnTo>
                <a:lnTo>
                  <a:pt x="78490" y="110057"/>
                </a:lnTo>
                <a:lnTo>
                  <a:pt x="51552" y="145761"/>
                </a:lnTo>
                <a:lnTo>
                  <a:pt x="29740" y="185105"/>
                </a:lnTo>
                <a:lnTo>
                  <a:pt x="13547" y="227596"/>
                </a:lnTo>
                <a:lnTo>
                  <a:pt x="3469" y="272739"/>
                </a:lnTo>
                <a:lnTo>
                  <a:pt x="0" y="320039"/>
                </a:lnTo>
                <a:lnTo>
                  <a:pt x="0" y="1600199"/>
                </a:lnTo>
                <a:lnTo>
                  <a:pt x="3469" y="1647500"/>
                </a:lnTo>
                <a:lnTo>
                  <a:pt x="13547" y="1692643"/>
                </a:lnTo>
                <a:lnTo>
                  <a:pt x="29740" y="1735134"/>
                </a:lnTo>
                <a:lnTo>
                  <a:pt x="51552" y="1774478"/>
                </a:lnTo>
                <a:lnTo>
                  <a:pt x="78490" y="1810182"/>
                </a:lnTo>
                <a:lnTo>
                  <a:pt x="110057" y="1841749"/>
                </a:lnTo>
                <a:lnTo>
                  <a:pt x="145761" y="1868687"/>
                </a:lnTo>
                <a:lnTo>
                  <a:pt x="185105" y="1890499"/>
                </a:lnTo>
                <a:lnTo>
                  <a:pt x="227596" y="1906692"/>
                </a:lnTo>
                <a:lnTo>
                  <a:pt x="272739" y="1916770"/>
                </a:lnTo>
                <a:lnTo>
                  <a:pt x="320040" y="1920239"/>
                </a:lnTo>
                <a:lnTo>
                  <a:pt x="367340" y="1916770"/>
                </a:lnTo>
                <a:lnTo>
                  <a:pt x="412483" y="1906692"/>
                </a:lnTo>
                <a:lnTo>
                  <a:pt x="454974" y="1890499"/>
                </a:lnTo>
                <a:lnTo>
                  <a:pt x="494318" y="1868687"/>
                </a:lnTo>
                <a:lnTo>
                  <a:pt x="530022" y="1841749"/>
                </a:lnTo>
                <a:lnTo>
                  <a:pt x="561589" y="1810182"/>
                </a:lnTo>
                <a:lnTo>
                  <a:pt x="588527" y="1774478"/>
                </a:lnTo>
                <a:lnTo>
                  <a:pt x="610339" y="1735134"/>
                </a:lnTo>
                <a:lnTo>
                  <a:pt x="626532" y="1692643"/>
                </a:lnTo>
                <a:lnTo>
                  <a:pt x="636610" y="1647500"/>
                </a:lnTo>
                <a:lnTo>
                  <a:pt x="640080" y="1600199"/>
                </a:lnTo>
                <a:lnTo>
                  <a:pt x="640080" y="320039"/>
                </a:lnTo>
                <a:lnTo>
                  <a:pt x="636610" y="272739"/>
                </a:lnTo>
                <a:lnTo>
                  <a:pt x="626532" y="227596"/>
                </a:lnTo>
                <a:lnTo>
                  <a:pt x="610339" y="185105"/>
                </a:lnTo>
                <a:lnTo>
                  <a:pt x="588527" y="145761"/>
                </a:lnTo>
                <a:lnTo>
                  <a:pt x="561589" y="110057"/>
                </a:lnTo>
                <a:lnTo>
                  <a:pt x="530022" y="78490"/>
                </a:lnTo>
                <a:lnTo>
                  <a:pt x="494318" y="51552"/>
                </a:lnTo>
                <a:lnTo>
                  <a:pt x="454974" y="29740"/>
                </a:lnTo>
                <a:lnTo>
                  <a:pt x="412483" y="13547"/>
                </a:lnTo>
                <a:lnTo>
                  <a:pt x="367340" y="3469"/>
                </a:lnTo>
                <a:lnTo>
                  <a:pt x="320040" y="0"/>
                </a:lnTo>
                <a:close/>
              </a:path>
            </a:pathLst>
          </a:custGeom>
          <a:solidFill>
            <a:srgbClr val="44C0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59151" y="4147820"/>
            <a:ext cx="536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12%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25467" y="1908048"/>
            <a:ext cx="619125" cy="2738755"/>
          </a:xfrm>
          <a:custGeom>
            <a:avLst/>
            <a:gdLst/>
            <a:ahLst/>
            <a:cxnLst/>
            <a:rect l="l" t="t" r="r" b="b"/>
            <a:pathLst>
              <a:path w="619125" h="2738754">
                <a:moveTo>
                  <a:pt x="309372" y="0"/>
                </a:moveTo>
                <a:lnTo>
                  <a:pt x="263665" y="3355"/>
                </a:lnTo>
                <a:lnTo>
                  <a:pt x="220038" y="13102"/>
                </a:lnTo>
                <a:lnTo>
                  <a:pt x="178968" y="28761"/>
                </a:lnTo>
                <a:lnTo>
                  <a:pt x="140936" y="49853"/>
                </a:lnTo>
                <a:lnTo>
                  <a:pt x="106420" y="75899"/>
                </a:lnTo>
                <a:lnTo>
                  <a:pt x="75899" y="106420"/>
                </a:lnTo>
                <a:lnTo>
                  <a:pt x="49853" y="140936"/>
                </a:lnTo>
                <a:lnTo>
                  <a:pt x="28761" y="178968"/>
                </a:lnTo>
                <a:lnTo>
                  <a:pt x="13102" y="220038"/>
                </a:lnTo>
                <a:lnTo>
                  <a:pt x="3355" y="263665"/>
                </a:lnTo>
                <a:lnTo>
                  <a:pt x="0" y="309372"/>
                </a:lnTo>
                <a:lnTo>
                  <a:pt x="0" y="2429256"/>
                </a:lnTo>
                <a:lnTo>
                  <a:pt x="3355" y="2474962"/>
                </a:lnTo>
                <a:lnTo>
                  <a:pt x="13102" y="2518589"/>
                </a:lnTo>
                <a:lnTo>
                  <a:pt x="28761" y="2559659"/>
                </a:lnTo>
                <a:lnTo>
                  <a:pt x="49853" y="2597691"/>
                </a:lnTo>
                <a:lnTo>
                  <a:pt x="75899" y="2632207"/>
                </a:lnTo>
                <a:lnTo>
                  <a:pt x="106420" y="2662728"/>
                </a:lnTo>
                <a:lnTo>
                  <a:pt x="140936" y="2688774"/>
                </a:lnTo>
                <a:lnTo>
                  <a:pt x="178968" y="2709866"/>
                </a:lnTo>
                <a:lnTo>
                  <a:pt x="220038" y="2725525"/>
                </a:lnTo>
                <a:lnTo>
                  <a:pt x="263665" y="2735272"/>
                </a:lnTo>
                <a:lnTo>
                  <a:pt x="309372" y="2738628"/>
                </a:lnTo>
                <a:lnTo>
                  <a:pt x="355078" y="2735272"/>
                </a:lnTo>
                <a:lnTo>
                  <a:pt x="398705" y="2725525"/>
                </a:lnTo>
                <a:lnTo>
                  <a:pt x="439775" y="2709866"/>
                </a:lnTo>
                <a:lnTo>
                  <a:pt x="477807" y="2688774"/>
                </a:lnTo>
                <a:lnTo>
                  <a:pt x="512323" y="2662728"/>
                </a:lnTo>
                <a:lnTo>
                  <a:pt x="542844" y="2632207"/>
                </a:lnTo>
                <a:lnTo>
                  <a:pt x="568890" y="2597691"/>
                </a:lnTo>
                <a:lnTo>
                  <a:pt x="589982" y="2559659"/>
                </a:lnTo>
                <a:lnTo>
                  <a:pt x="605641" y="2518589"/>
                </a:lnTo>
                <a:lnTo>
                  <a:pt x="615388" y="2474962"/>
                </a:lnTo>
                <a:lnTo>
                  <a:pt x="618744" y="2429256"/>
                </a:lnTo>
                <a:lnTo>
                  <a:pt x="618744" y="309372"/>
                </a:lnTo>
                <a:lnTo>
                  <a:pt x="615388" y="263665"/>
                </a:lnTo>
                <a:lnTo>
                  <a:pt x="605641" y="220038"/>
                </a:lnTo>
                <a:lnTo>
                  <a:pt x="589982" y="178968"/>
                </a:lnTo>
                <a:lnTo>
                  <a:pt x="568890" y="140936"/>
                </a:lnTo>
                <a:lnTo>
                  <a:pt x="542844" y="106420"/>
                </a:lnTo>
                <a:lnTo>
                  <a:pt x="512323" y="75899"/>
                </a:lnTo>
                <a:lnTo>
                  <a:pt x="477807" y="49853"/>
                </a:lnTo>
                <a:lnTo>
                  <a:pt x="439775" y="28761"/>
                </a:lnTo>
                <a:lnTo>
                  <a:pt x="398705" y="13102"/>
                </a:lnTo>
                <a:lnTo>
                  <a:pt x="355078" y="3355"/>
                </a:lnTo>
                <a:lnTo>
                  <a:pt x="309372" y="0"/>
                </a:lnTo>
                <a:close/>
              </a:path>
            </a:pathLst>
          </a:custGeom>
          <a:solidFill>
            <a:srgbClr val="A6A6A6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4132" y="3014472"/>
            <a:ext cx="619125" cy="1645920"/>
          </a:xfrm>
          <a:custGeom>
            <a:avLst/>
            <a:gdLst/>
            <a:ahLst/>
            <a:cxnLst/>
            <a:rect l="l" t="t" r="r" b="b"/>
            <a:pathLst>
              <a:path w="619125" h="1645920">
                <a:moveTo>
                  <a:pt x="309371" y="0"/>
                </a:moveTo>
                <a:lnTo>
                  <a:pt x="263665" y="3355"/>
                </a:lnTo>
                <a:lnTo>
                  <a:pt x="220038" y="13102"/>
                </a:lnTo>
                <a:lnTo>
                  <a:pt x="178968" y="28761"/>
                </a:lnTo>
                <a:lnTo>
                  <a:pt x="140936" y="49853"/>
                </a:lnTo>
                <a:lnTo>
                  <a:pt x="106420" y="75899"/>
                </a:lnTo>
                <a:lnTo>
                  <a:pt x="75899" y="106420"/>
                </a:lnTo>
                <a:lnTo>
                  <a:pt x="49853" y="140936"/>
                </a:lnTo>
                <a:lnTo>
                  <a:pt x="28761" y="178968"/>
                </a:lnTo>
                <a:lnTo>
                  <a:pt x="13102" y="220038"/>
                </a:lnTo>
                <a:lnTo>
                  <a:pt x="3355" y="263665"/>
                </a:lnTo>
                <a:lnTo>
                  <a:pt x="0" y="309372"/>
                </a:lnTo>
                <a:lnTo>
                  <a:pt x="0" y="1336547"/>
                </a:lnTo>
                <a:lnTo>
                  <a:pt x="3355" y="1382254"/>
                </a:lnTo>
                <a:lnTo>
                  <a:pt x="13102" y="1425881"/>
                </a:lnTo>
                <a:lnTo>
                  <a:pt x="28761" y="1466951"/>
                </a:lnTo>
                <a:lnTo>
                  <a:pt x="49853" y="1504983"/>
                </a:lnTo>
                <a:lnTo>
                  <a:pt x="75899" y="1539499"/>
                </a:lnTo>
                <a:lnTo>
                  <a:pt x="106420" y="1570020"/>
                </a:lnTo>
                <a:lnTo>
                  <a:pt x="140936" y="1596066"/>
                </a:lnTo>
                <a:lnTo>
                  <a:pt x="178968" y="1617158"/>
                </a:lnTo>
                <a:lnTo>
                  <a:pt x="220038" y="1632817"/>
                </a:lnTo>
                <a:lnTo>
                  <a:pt x="263665" y="1642564"/>
                </a:lnTo>
                <a:lnTo>
                  <a:pt x="309371" y="1645920"/>
                </a:lnTo>
                <a:lnTo>
                  <a:pt x="355078" y="1642564"/>
                </a:lnTo>
                <a:lnTo>
                  <a:pt x="398705" y="1632817"/>
                </a:lnTo>
                <a:lnTo>
                  <a:pt x="439775" y="1617158"/>
                </a:lnTo>
                <a:lnTo>
                  <a:pt x="477807" y="1596066"/>
                </a:lnTo>
                <a:lnTo>
                  <a:pt x="512323" y="1570020"/>
                </a:lnTo>
                <a:lnTo>
                  <a:pt x="542844" y="1539499"/>
                </a:lnTo>
                <a:lnTo>
                  <a:pt x="568890" y="1504983"/>
                </a:lnTo>
                <a:lnTo>
                  <a:pt x="589982" y="1466951"/>
                </a:lnTo>
                <a:lnTo>
                  <a:pt x="605641" y="1425881"/>
                </a:lnTo>
                <a:lnTo>
                  <a:pt x="615388" y="1382254"/>
                </a:lnTo>
                <a:lnTo>
                  <a:pt x="618743" y="1336547"/>
                </a:lnTo>
                <a:lnTo>
                  <a:pt x="618743" y="309372"/>
                </a:lnTo>
                <a:lnTo>
                  <a:pt x="615388" y="263665"/>
                </a:lnTo>
                <a:lnTo>
                  <a:pt x="605641" y="220038"/>
                </a:lnTo>
                <a:lnTo>
                  <a:pt x="589982" y="178968"/>
                </a:lnTo>
                <a:lnTo>
                  <a:pt x="568890" y="140936"/>
                </a:lnTo>
                <a:lnTo>
                  <a:pt x="542844" y="106420"/>
                </a:lnTo>
                <a:lnTo>
                  <a:pt x="512323" y="75899"/>
                </a:lnTo>
                <a:lnTo>
                  <a:pt x="477807" y="49853"/>
                </a:lnTo>
                <a:lnTo>
                  <a:pt x="439775" y="28761"/>
                </a:lnTo>
                <a:lnTo>
                  <a:pt x="398705" y="13102"/>
                </a:lnTo>
                <a:lnTo>
                  <a:pt x="355078" y="3355"/>
                </a:lnTo>
                <a:lnTo>
                  <a:pt x="309371" y="0"/>
                </a:lnTo>
                <a:close/>
              </a:path>
            </a:pathLst>
          </a:custGeom>
          <a:solidFill>
            <a:srgbClr val="40B8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47820" y="4123435"/>
            <a:ext cx="535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10%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17820" y="1949195"/>
            <a:ext cx="640080" cy="2738755"/>
          </a:xfrm>
          <a:custGeom>
            <a:avLst/>
            <a:gdLst/>
            <a:ahLst/>
            <a:cxnLst/>
            <a:rect l="l" t="t" r="r" b="b"/>
            <a:pathLst>
              <a:path w="640079" h="2738754">
                <a:moveTo>
                  <a:pt x="320039" y="0"/>
                </a:moveTo>
                <a:lnTo>
                  <a:pt x="272739" y="3469"/>
                </a:lnTo>
                <a:lnTo>
                  <a:pt x="227596" y="13547"/>
                </a:lnTo>
                <a:lnTo>
                  <a:pt x="185105" y="29740"/>
                </a:lnTo>
                <a:lnTo>
                  <a:pt x="145761" y="51552"/>
                </a:lnTo>
                <a:lnTo>
                  <a:pt x="110057" y="78490"/>
                </a:lnTo>
                <a:lnTo>
                  <a:pt x="78490" y="110057"/>
                </a:lnTo>
                <a:lnTo>
                  <a:pt x="51552" y="145761"/>
                </a:lnTo>
                <a:lnTo>
                  <a:pt x="29740" y="185105"/>
                </a:lnTo>
                <a:lnTo>
                  <a:pt x="13547" y="227596"/>
                </a:lnTo>
                <a:lnTo>
                  <a:pt x="3469" y="272739"/>
                </a:lnTo>
                <a:lnTo>
                  <a:pt x="0" y="320039"/>
                </a:lnTo>
                <a:lnTo>
                  <a:pt x="0" y="2418587"/>
                </a:lnTo>
                <a:lnTo>
                  <a:pt x="3469" y="2465888"/>
                </a:lnTo>
                <a:lnTo>
                  <a:pt x="13547" y="2511031"/>
                </a:lnTo>
                <a:lnTo>
                  <a:pt x="29740" y="2553522"/>
                </a:lnTo>
                <a:lnTo>
                  <a:pt x="51552" y="2592866"/>
                </a:lnTo>
                <a:lnTo>
                  <a:pt x="78490" y="2628570"/>
                </a:lnTo>
                <a:lnTo>
                  <a:pt x="110057" y="2660137"/>
                </a:lnTo>
                <a:lnTo>
                  <a:pt x="145761" y="2687075"/>
                </a:lnTo>
                <a:lnTo>
                  <a:pt x="185105" y="2708887"/>
                </a:lnTo>
                <a:lnTo>
                  <a:pt x="227596" y="2725080"/>
                </a:lnTo>
                <a:lnTo>
                  <a:pt x="272739" y="2735158"/>
                </a:lnTo>
                <a:lnTo>
                  <a:pt x="320039" y="2738628"/>
                </a:lnTo>
                <a:lnTo>
                  <a:pt x="367340" y="2735158"/>
                </a:lnTo>
                <a:lnTo>
                  <a:pt x="412483" y="2725080"/>
                </a:lnTo>
                <a:lnTo>
                  <a:pt x="454974" y="2708887"/>
                </a:lnTo>
                <a:lnTo>
                  <a:pt x="494318" y="2687075"/>
                </a:lnTo>
                <a:lnTo>
                  <a:pt x="530022" y="2660137"/>
                </a:lnTo>
                <a:lnTo>
                  <a:pt x="561589" y="2628570"/>
                </a:lnTo>
                <a:lnTo>
                  <a:pt x="588527" y="2592866"/>
                </a:lnTo>
                <a:lnTo>
                  <a:pt x="610339" y="2553522"/>
                </a:lnTo>
                <a:lnTo>
                  <a:pt x="626532" y="2511031"/>
                </a:lnTo>
                <a:lnTo>
                  <a:pt x="636610" y="2465888"/>
                </a:lnTo>
                <a:lnTo>
                  <a:pt x="640079" y="2418587"/>
                </a:lnTo>
                <a:lnTo>
                  <a:pt x="640079" y="320039"/>
                </a:lnTo>
                <a:lnTo>
                  <a:pt x="636610" y="272739"/>
                </a:lnTo>
                <a:lnTo>
                  <a:pt x="626532" y="227596"/>
                </a:lnTo>
                <a:lnTo>
                  <a:pt x="610339" y="185105"/>
                </a:lnTo>
                <a:lnTo>
                  <a:pt x="588527" y="145761"/>
                </a:lnTo>
                <a:lnTo>
                  <a:pt x="561589" y="110057"/>
                </a:lnTo>
                <a:lnTo>
                  <a:pt x="530022" y="78490"/>
                </a:lnTo>
                <a:lnTo>
                  <a:pt x="494318" y="51552"/>
                </a:lnTo>
                <a:lnTo>
                  <a:pt x="454974" y="29740"/>
                </a:lnTo>
                <a:lnTo>
                  <a:pt x="412483" y="13547"/>
                </a:lnTo>
                <a:lnTo>
                  <a:pt x="367340" y="3469"/>
                </a:lnTo>
                <a:lnTo>
                  <a:pt x="320039" y="0"/>
                </a:lnTo>
                <a:close/>
              </a:path>
            </a:pathLst>
          </a:custGeom>
          <a:solidFill>
            <a:srgbClr val="A6A6A6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7820" y="3093720"/>
            <a:ext cx="640080" cy="1594485"/>
          </a:xfrm>
          <a:custGeom>
            <a:avLst/>
            <a:gdLst/>
            <a:ahLst/>
            <a:cxnLst/>
            <a:rect l="l" t="t" r="r" b="b"/>
            <a:pathLst>
              <a:path w="640079" h="1594485">
                <a:moveTo>
                  <a:pt x="320039" y="0"/>
                </a:moveTo>
                <a:lnTo>
                  <a:pt x="272739" y="3469"/>
                </a:lnTo>
                <a:lnTo>
                  <a:pt x="227596" y="13547"/>
                </a:lnTo>
                <a:lnTo>
                  <a:pt x="185105" y="29740"/>
                </a:lnTo>
                <a:lnTo>
                  <a:pt x="145761" y="51552"/>
                </a:lnTo>
                <a:lnTo>
                  <a:pt x="110057" y="78490"/>
                </a:lnTo>
                <a:lnTo>
                  <a:pt x="78490" y="110057"/>
                </a:lnTo>
                <a:lnTo>
                  <a:pt x="51552" y="145761"/>
                </a:lnTo>
                <a:lnTo>
                  <a:pt x="29740" y="185105"/>
                </a:lnTo>
                <a:lnTo>
                  <a:pt x="13547" y="227596"/>
                </a:lnTo>
                <a:lnTo>
                  <a:pt x="3469" y="272739"/>
                </a:lnTo>
                <a:lnTo>
                  <a:pt x="0" y="320039"/>
                </a:lnTo>
                <a:lnTo>
                  <a:pt x="0" y="1274063"/>
                </a:lnTo>
                <a:lnTo>
                  <a:pt x="3469" y="1321364"/>
                </a:lnTo>
                <a:lnTo>
                  <a:pt x="13547" y="1366507"/>
                </a:lnTo>
                <a:lnTo>
                  <a:pt x="29740" y="1408998"/>
                </a:lnTo>
                <a:lnTo>
                  <a:pt x="51552" y="1448342"/>
                </a:lnTo>
                <a:lnTo>
                  <a:pt x="78490" y="1484046"/>
                </a:lnTo>
                <a:lnTo>
                  <a:pt x="110057" y="1515613"/>
                </a:lnTo>
                <a:lnTo>
                  <a:pt x="145761" y="1542551"/>
                </a:lnTo>
                <a:lnTo>
                  <a:pt x="185105" y="1564363"/>
                </a:lnTo>
                <a:lnTo>
                  <a:pt x="227596" y="1580556"/>
                </a:lnTo>
                <a:lnTo>
                  <a:pt x="272739" y="1590634"/>
                </a:lnTo>
                <a:lnTo>
                  <a:pt x="320039" y="1594103"/>
                </a:lnTo>
                <a:lnTo>
                  <a:pt x="367340" y="1590634"/>
                </a:lnTo>
                <a:lnTo>
                  <a:pt x="412483" y="1580556"/>
                </a:lnTo>
                <a:lnTo>
                  <a:pt x="454974" y="1564363"/>
                </a:lnTo>
                <a:lnTo>
                  <a:pt x="494318" y="1542551"/>
                </a:lnTo>
                <a:lnTo>
                  <a:pt x="530022" y="1515613"/>
                </a:lnTo>
                <a:lnTo>
                  <a:pt x="561589" y="1484046"/>
                </a:lnTo>
                <a:lnTo>
                  <a:pt x="588527" y="1448342"/>
                </a:lnTo>
                <a:lnTo>
                  <a:pt x="610339" y="1408998"/>
                </a:lnTo>
                <a:lnTo>
                  <a:pt x="626532" y="1366507"/>
                </a:lnTo>
                <a:lnTo>
                  <a:pt x="636610" y="1321364"/>
                </a:lnTo>
                <a:lnTo>
                  <a:pt x="640079" y="1274063"/>
                </a:lnTo>
                <a:lnTo>
                  <a:pt x="640079" y="320039"/>
                </a:lnTo>
                <a:lnTo>
                  <a:pt x="636610" y="272739"/>
                </a:lnTo>
                <a:lnTo>
                  <a:pt x="626532" y="227596"/>
                </a:lnTo>
                <a:lnTo>
                  <a:pt x="610339" y="185105"/>
                </a:lnTo>
                <a:lnTo>
                  <a:pt x="588527" y="145761"/>
                </a:lnTo>
                <a:lnTo>
                  <a:pt x="561589" y="110057"/>
                </a:lnTo>
                <a:lnTo>
                  <a:pt x="530022" y="78490"/>
                </a:lnTo>
                <a:lnTo>
                  <a:pt x="494318" y="51552"/>
                </a:lnTo>
                <a:lnTo>
                  <a:pt x="454974" y="29740"/>
                </a:lnTo>
                <a:lnTo>
                  <a:pt x="412483" y="13547"/>
                </a:lnTo>
                <a:lnTo>
                  <a:pt x="367340" y="3469"/>
                </a:lnTo>
                <a:lnTo>
                  <a:pt x="320039" y="0"/>
                </a:lnTo>
                <a:close/>
              </a:path>
            </a:pathLst>
          </a:custGeom>
          <a:solidFill>
            <a:srgbClr val="3BAD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43169" y="4147820"/>
            <a:ext cx="393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9%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16268" y="1949195"/>
            <a:ext cx="640080" cy="2738755"/>
          </a:xfrm>
          <a:custGeom>
            <a:avLst/>
            <a:gdLst/>
            <a:ahLst/>
            <a:cxnLst/>
            <a:rect l="l" t="t" r="r" b="b"/>
            <a:pathLst>
              <a:path w="640079" h="2738754">
                <a:moveTo>
                  <a:pt x="320039" y="0"/>
                </a:moveTo>
                <a:lnTo>
                  <a:pt x="272739" y="3469"/>
                </a:lnTo>
                <a:lnTo>
                  <a:pt x="227596" y="13547"/>
                </a:lnTo>
                <a:lnTo>
                  <a:pt x="185105" y="29740"/>
                </a:lnTo>
                <a:lnTo>
                  <a:pt x="145761" y="51552"/>
                </a:lnTo>
                <a:lnTo>
                  <a:pt x="110057" y="78490"/>
                </a:lnTo>
                <a:lnTo>
                  <a:pt x="78490" y="110057"/>
                </a:lnTo>
                <a:lnTo>
                  <a:pt x="51552" y="145761"/>
                </a:lnTo>
                <a:lnTo>
                  <a:pt x="29740" y="185105"/>
                </a:lnTo>
                <a:lnTo>
                  <a:pt x="13547" y="227596"/>
                </a:lnTo>
                <a:lnTo>
                  <a:pt x="3469" y="272739"/>
                </a:lnTo>
                <a:lnTo>
                  <a:pt x="0" y="320039"/>
                </a:lnTo>
                <a:lnTo>
                  <a:pt x="0" y="2418587"/>
                </a:lnTo>
                <a:lnTo>
                  <a:pt x="3469" y="2465888"/>
                </a:lnTo>
                <a:lnTo>
                  <a:pt x="13547" y="2511031"/>
                </a:lnTo>
                <a:lnTo>
                  <a:pt x="29740" y="2553522"/>
                </a:lnTo>
                <a:lnTo>
                  <a:pt x="51552" y="2592866"/>
                </a:lnTo>
                <a:lnTo>
                  <a:pt x="78490" y="2628570"/>
                </a:lnTo>
                <a:lnTo>
                  <a:pt x="110057" y="2660137"/>
                </a:lnTo>
                <a:lnTo>
                  <a:pt x="145761" y="2687075"/>
                </a:lnTo>
                <a:lnTo>
                  <a:pt x="185105" y="2708887"/>
                </a:lnTo>
                <a:lnTo>
                  <a:pt x="227596" y="2725080"/>
                </a:lnTo>
                <a:lnTo>
                  <a:pt x="272739" y="2735158"/>
                </a:lnTo>
                <a:lnTo>
                  <a:pt x="320039" y="2738628"/>
                </a:lnTo>
                <a:lnTo>
                  <a:pt x="367340" y="2735158"/>
                </a:lnTo>
                <a:lnTo>
                  <a:pt x="412483" y="2725080"/>
                </a:lnTo>
                <a:lnTo>
                  <a:pt x="454974" y="2708887"/>
                </a:lnTo>
                <a:lnTo>
                  <a:pt x="494318" y="2687075"/>
                </a:lnTo>
                <a:lnTo>
                  <a:pt x="530022" y="2660137"/>
                </a:lnTo>
                <a:lnTo>
                  <a:pt x="561589" y="2628570"/>
                </a:lnTo>
                <a:lnTo>
                  <a:pt x="588527" y="2592866"/>
                </a:lnTo>
                <a:lnTo>
                  <a:pt x="610339" y="2553522"/>
                </a:lnTo>
                <a:lnTo>
                  <a:pt x="626532" y="2511031"/>
                </a:lnTo>
                <a:lnTo>
                  <a:pt x="636610" y="2465888"/>
                </a:lnTo>
                <a:lnTo>
                  <a:pt x="640079" y="2418587"/>
                </a:lnTo>
                <a:lnTo>
                  <a:pt x="640079" y="320039"/>
                </a:lnTo>
                <a:lnTo>
                  <a:pt x="636610" y="272739"/>
                </a:lnTo>
                <a:lnTo>
                  <a:pt x="626532" y="227596"/>
                </a:lnTo>
                <a:lnTo>
                  <a:pt x="610339" y="185105"/>
                </a:lnTo>
                <a:lnTo>
                  <a:pt x="588527" y="145761"/>
                </a:lnTo>
                <a:lnTo>
                  <a:pt x="561589" y="110057"/>
                </a:lnTo>
                <a:lnTo>
                  <a:pt x="530022" y="78490"/>
                </a:lnTo>
                <a:lnTo>
                  <a:pt x="494318" y="51552"/>
                </a:lnTo>
                <a:lnTo>
                  <a:pt x="454974" y="29740"/>
                </a:lnTo>
                <a:lnTo>
                  <a:pt x="412483" y="13547"/>
                </a:lnTo>
                <a:lnTo>
                  <a:pt x="367340" y="3469"/>
                </a:lnTo>
                <a:lnTo>
                  <a:pt x="320039" y="0"/>
                </a:lnTo>
                <a:close/>
              </a:path>
            </a:pathLst>
          </a:custGeom>
          <a:solidFill>
            <a:srgbClr val="A6A6A6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16268" y="3093720"/>
            <a:ext cx="640080" cy="1594485"/>
          </a:xfrm>
          <a:custGeom>
            <a:avLst/>
            <a:gdLst/>
            <a:ahLst/>
            <a:cxnLst/>
            <a:rect l="l" t="t" r="r" b="b"/>
            <a:pathLst>
              <a:path w="640079" h="1594485">
                <a:moveTo>
                  <a:pt x="320039" y="0"/>
                </a:moveTo>
                <a:lnTo>
                  <a:pt x="272739" y="3469"/>
                </a:lnTo>
                <a:lnTo>
                  <a:pt x="227596" y="13547"/>
                </a:lnTo>
                <a:lnTo>
                  <a:pt x="185105" y="29740"/>
                </a:lnTo>
                <a:lnTo>
                  <a:pt x="145761" y="51552"/>
                </a:lnTo>
                <a:lnTo>
                  <a:pt x="110057" y="78490"/>
                </a:lnTo>
                <a:lnTo>
                  <a:pt x="78490" y="110057"/>
                </a:lnTo>
                <a:lnTo>
                  <a:pt x="51552" y="145761"/>
                </a:lnTo>
                <a:lnTo>
                  <a:pt x="29740" y="185105"/>
                </a:lnTo>
                <a:lnTo>
                  <a:pt x="13547" y="227596"/>
                </a:lnTo>
                <a:lnTo>
                  <a:pt x="3469" y="272739"/>
                </a:lnTo>
                <a:lnTo>
                  <a:pt x="0" y="320039"/>
                </a:lnTo>
                <a:lnTo>
                  <a:pt x="0" y="1274063"/>
                </a:lnTo>
                <a:lnTo>
                  <a:pt x="3469" y="1321364"/>
                </a:lnTo>
                <a:lnTo>
                  <a:pt x="13547" y="1366507"/>
                </a:lnTo>
                <a:lnTo>
                  <a:pt x="29740" y="1408998"/>
                </a:lnTo>
                <a:lnTo>
                  <a:pt x="51552" y="1448342"/>
                </a:lnTo>
                <a:lnTo>
                  <a:pt x="78490" y="1484046"/>
                </a:lnTo>
                <a:lnTo>
                  <a:pt x="110057" y="1515613"/>
                </a:lnTo>
                <a:lnTo>
                  <a:pt x="145761" y="1542551"/>
                </a:lnTo>
                <a:lnTo>
                  <a:pt x="185105" y="1564363"/>
                </a:lnTo>
                <a:lnTo>
                  <a:pt x="227596" y="1580556"/>
                </a:lnTo>
                <a:lnTo>
                  <a:pt x="272739" y="1590634"/>
                </a:lnTo>
                <a:lnTo>
                  <a:pt x="320039" y="1594103"/>
                </a:lnTo>
                <a:lnTo>
                  <a:pt x="367340" y="1590634"/>
                </a:lnTo>
                <a:lnTo>
                  <a:pt x="412483" y="1580556"/>
                </a:lnTo>
                <a:lnTo>
                  <a:pt x="454974" y="1564363"/>
                </a:lnTo>
                <a:lnTo>
                  <a:pt x="494318" y="1542551"/>
                </a:lnTo>
                <a:lnTo>
                  <a:pt x="530022" y="1515613"/>
                </a:lnTo>
                <a:lnTo>
                  <a:pt x="561589" y="1484046"/>
                </a:lnTo>
                <a:lnTo>
                  <a:pt x="588527" y="1448342"/>
                </a:lnTo>
                <a:lnTo>
                  <a:pt x="610339" y="1408998"/>
                </a:lnTo>
                <a:lnTo>
                  <a:pt x="626532" y="1366507"/>
                </a:lnTo>
                <a:lnTo>
                  <a:pt x="636610" y="1321364"/>
                </a:lnTo>
                <a:lnTo>
                  <a:pt x="640079" y="1274063"/>
                </a:lnTo>
                <a:lnTo>
                  <a:pt x="640079" y="320039"/>
                </a:lnTo>
                <a:lnTo>
                  <a:pt x="636610" y="272739"/>
                </a:lnTo>
                <a:lnTo>
                  <a:pt x="626532" y="227596"/>
                </a:lnTo>
                <a:lnTo>
                  <a:pt x="610339" y="185105"/>
                </a:lnTo>
                <a:lnTo>
                  <a:pt x="588527" y="145761"/>
                </a:lnTo>
                <a:lnTo>
                  <a:pt x="561589" y="110057"/>
                </a:lnTo>
                <a:lnTo>
                  <a:pt x="530022" y="78490"/>
                </a:lnTo>
                <a:lnTo>
                  <a:pt x="494318" y="51552"/>
                </a:lnTo>
                <a:lnTo>
                  <a:pt x="454974" y="29740"/>
                </a:lnTo>
                <a:lnTo>
                  <a:pt x="412483" y="13547"/>
                </a:lnTo>
                <a:lnTo>
                  <a:pt x="367340" y="3469"/>
                </a:lnTo>
                <a:lnTo>
                  <a:pt x="320039" y="0"/>
                </a:lnTo>
                <a:close/>
              </a:path>
            </a:pathLst>
          </a:custGeom>
          <a:solidFill>
            <a:srgbClr val="379A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841363" y="4147820"/>
            <a:ext cx="393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9%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014716" y="1949195"/>
            <a:ext cx="640080" cy="2738755"/>
          </a:xfrm>
          <a:custGeom>
            <a:avLst/>
            <a:gdLst/>
            <a:ahLst/>
            <a:cxnLst/>
            <a:rect l="l" t="t" r="r" b="b"/>
            <a:pathLst>
              <a:path w="640079" h="2738754">
                <a:moveTo>
                  <a:pt x="320039" y="0"/>
                </a:moveTo>
                <a:lnTo>
                  <a:pt x="272739" y="3469"/>
                </a:lnTo>
                <a:lnTo>
                  <a:pt x="227596" y="13547"/>
                </a:lnTo>
                <a:lnTo>
                  <a:pt x="185105" y="29740"/>
                </a:lnTo>
                <a:lnTo>
                  <a:pt x="145761" y="51552"/>
                </a:lnTo>
                <a:lnTo>
                  <a:pt x="110057" y="78490"/>
                </a:lnTo>
                <a:lnTo>
                  <a:pt x="78490" y="110057"/>
                </a:lnTo>
                <a:lnTo>
                  <a:pt x="51552" y="145761"/>
                </a:lnTo>
                <a:lnTo>
                  <a:pt x="29740" y="185105"/>
                </a:lnTo>
                <a:lnTo>
                  <a:pt x="13547" y="227596"/>
                </a:lnTo>
                <a:lnTo>
                  <a:pt x="3469" y="272739"/>
                </a:lnTo>
                <a:lnTo>
                  <a:pt x="0" y="320039"/>
                </a:lnTo>
                <a:lnTo>
                  <a:pt x="0" y="2418587"/>
                </a:lnTo>
                <a:lnTo>
                  <a:pt x="3469" y="2465888"/>
                </a:lnTo>
                <a:lnTo>
                  <a:pt x="13547" y="2511031"/>
                </a:lnTo>
                <a:lnTo>
                  <a:pt x="29740" y="2553522"/>
                </a:lnTo>
                <a:lnTo>
                  <a:pt x="51552" y="2592866"/>
                </a:lnTo>
                <a:lnTo>
                  <a:pt x="78490" y="2628570"/>
                </a:lnTo>
                <a:lnTo>
                  <a:pt x="110057" y="2660137"/>
                </a:lnTo>
                <a:lnTo>
                  <a:pt x="145761" y="2687075"/>
                </a:lnTo>
                <a:lnTo>
                  <a:pt x="185105" y="2708887"/>
                </a:lnTo>
                <a:lnTo>
                  <a:pt x="227596" y="2725080"/>
                </a:lnTo>
                <a:lnTo>
                  <a:pt x="272739" y="2735158"/>
                </a:lnTo>
                <a:lnTo>
                  <a:pt x="320039" y="2738628"/>
                </a:lnTo>
                <a:lnTo>
                  <a:pt x="367340" y="2735158"/>
                </a:lnTo>
                <a:lnTo>
                  <a:pt x="412483" y="2725080"/>
                </a:lnTo>
                <a:lnTo>
                  <a:pt x="454974" y="2708887"/>
                </a:lnTo>
                <a:lnTo>
                  <a:pt x="494318" y="2687075"/>
                </a:lnTo>
                <a:lnTo>
                  <a:pt x="530022" y="2660137"/>
                </a:lnTo>
                <a:lnTo>
                  <a:pt x="561589" y="2628570"/>
                </a:lnTo>
                <a:lnTo>
                  <a:pt x="588527" y="2592866"/>
                </a:lnTo>
                <a:lnTo>
                  <a:pt x="610339" y="2553522"/>
                </a:lnTo>
                <a:lnTo>
                  <a:pt x="626532" y="2511031"/>
                </a:lnTo>
                <a:lnTo>
                  <a:pt x="636610" y="2465888"/>
                </a:lnTo>
                <a:lnTo>
                  <a:pt x="640079" y="2418587"/>
                </a:lnTo>
                <a:lnTo>
                  <a:pt x="640079" y="320039"/>
                </a:lnTo>
                <a:lnTo>
                  <a:pt x="636610" y="272739"/>
                </a:lnTo>
                <a:lnTo>
                  <a:pt x="626532" y="227596"/>
                </a:lnTo>
                <a:lnTo>
                  <a:pt x="610339" y="185105"/>
                </a:lnTo>
                <a:lnTo>
                  <a:pt x="588527" y="145761"/>
                </a:lnTo>
                <a:lnTo>
                  <a:pt x="561589" y="110057"/>
                </a:lnTo>
                <a:lnTo>
                  <a:pt x="530022" y="78490"/>
                </a:lnTo>
                <a:lnTo>
                  <a:pt x="494318" y="51552"/>
                </a:lnTo>
                <a:lnTo>
                  <a:pt x="454974" y="29740"/>
                </a:lnTo>
                <a:lnTo>
                  <a:pt x="412483" y="13547"/>
                </a:lnTo>
                <a:lnTo>
                  <a:pt x="367340" y="3469"/>
                </a:lnTo>
                <a:lnTo>
                  <a:pt x="320039" y="0"/>
                </a:lnTo>
                <a:close/>
              </a:path>
            </a:pathLst>
          </a:custGeom>
          <a:solidFill>
            <a:srgbClr val="A6A6A6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14716" y="3256788"/>
            <a:ext cx="640080" cy="1431290"/>
          </a:xfrm>
          <a:custGeom>
            <a:avLst/>
            <a:gdLst/>
            <a:ahLst/>
            <a:cxnLst/>
            <a:rect l="l" t="t" r="r" b="b"/>
            <a:pathLst>
              <a:path w="640079" h="1431289">
                <a:moveTo>
                  <a:pt x="320039" y="0"/>
                </a:moveTo>
                <a:lnTo>
                  <a:pt x="272739" y="3469"/>
                </a:lnTo>
                <a:lnTo>
                  <a:pt x="227596" y="13547"/>
                </a:lnTo>
                <a:lnTo>
                  <a:pt x="185105" y="29740"/>
                </a:lnTo>
                <a:lnTo>
                  <a:pt x="145761" y="51552"/>
                </a:lnTo>
                <a:lnTo>
                  <a:pt x="110057" y="78490"/>
                </a:lnTo>
                <a:lnTo>
                  <a:pt x="78490" y="110057"/>
                </a:lnTo>
                <a:lnTo>
                  <a:pt x="51552" y="145761"/>
                </a:lnTo>
                <a:lnTo>
                  <a:pt x="29740" y="185105"/>
                </a:lnTo>
                <a:lnTo>
                  <a:pt x="13547" y="227596"/>
                </a:lnTo>
                <a:lnTo>
                  <a:pt x="3469" y="272739"/>
                </a:lnTo>
                <a:lnTo>
                  <a:pt x="0" y="320039"/>
                </a:lnTo>
                <a:lnTo>
                  <a:pt x="0" y="1110995"/>
                </a:lnTo>
                <a:lnTo>
                  <a:pt x="3469" y="1158296"/>
                </a:lnTo>
                <a:lnTo>
                  <a:pt x="13547" y="1203439"/>
                </a:lnTo>
                <a:lnTo>
                  <a:pt x="29740" y="1245930"/>
                </a:lnTo>
                <a:lnTo>
                  <a:pt x="51552" y="1285274"/>
                </a:lnTo>
                <a:lnTo>
                  <a:pt x="78490" y="1320978"/>
                </a:lnTo>
                <a:lnTo>
                  <a:pt x="110057" y="1352545"/>
                </a:lnTo>
                <a:lnTo>
                  <a:pt x="145761" y="1379483"/>
                </a:lnTo>
                <a:lnTo>
                  <a:pt x="185105" y="1401295"/>
                </a:lnTo>
                <a:lnTo>
                  <a:pt x="227596" y="1417488"/>
                </a:lnTo>
                <a:lnTo>
                  <a:pt x="272739" y="1427566"/>
                </a:lnTo>
                <a:lnTo>
                  <a:pt x="320039" y="1431036"/>
                </a:lnTo>
                <a:lnTo>
                  <a:pt x="367340" y="1427566"/>
                </a:lnTo>
                <a:lnTo>
                  <a:pt x="412483" y="1417488"/>
                </a:lnTo>
                <a:lnTo>
                  <a:pt x="454974" y="1401295"/>
                </a:lnTo>
                <a:lnTo>
                  <a:pt x="494318" y="1379483"/>
                </a:lnTo>
                <a:lnTo>
                  <a:pt x="530022" y="1352545"/>
                </a:lnTo>
                <a:lnTo>
                  <a:pt x="561589" y="1320978"/>
                </a:lnTo>
                <a:lnTo>
                  <a:pt x="588527" y="1285274"/>
                </a:lnTo>
                <a:lnTo>
                  <a:pt x="610339" y="1245930"/>
                </a:lnTo>
                <a:lnTo>
                  <a:pt x="626532" y="1203439"/>
                </a:lnTo>
                <a:lnTo>
                  <a:pt x="636610" y="1158296"/>
                </a:lnTo>
                <a:lnTo>
                  <a:pt x="640079" y="1110995"/>
                </a:lnTo>
                <a:lnTo>
                  <a:pt x="640079" y="320039"/>
                </a:lnTo>
                <a:lnTo>
                  <a:pt x="636610" y="272739"/>
                </a:lnTo>
                <a:lnTo>
                  <a:pt x="626532" y="227596"/>
                </a:lnTo>
                <a:lnTo>
                  <a:pt x="610339" y="185105"/>
                </a:lnTo>
                <a:lnTo>
                  <a:pt x="588527" y="145761"/>
                </a:lnTo>
                <a:lnTo>
                  <a:pt x="561589" y="110057"/>
                </a:lnTo>
                <a:lnTo>
                  <a:pt x="530022" y="78490"/>
                </a:lnTo>
                <a:lnTo>
                  <a:pt x="494318" y="51552"/>
                </a:lnTo>
                <a:lnTo>
                  <a:pt x="454974" y="29740"/>
                </a:lnTo>
                <a:lnTo>
                  <a:pt x="412483" y="13547"/>
                </a:lnTo>
                <a:lnTo>
                  <a:pt x="367340" y="3469"/>
                </a:lnTo>
                <a:lnTo>
                  <a:pt x="320039" y="0"/>
                </a:lnTo>
                <a:close/>
              </a:path>
            </a:pathLst>
          </a:custGeom>
          <a:solidFill>
            <a:srgbClr val="3185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139810" y="4147820"/>
            <a:ext cx="393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8%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311640" y="1978151"/>
            <a:ext cx="640080" cy="2738755"/>
          </a:xfrm>
          <a:custGeom>
            <a:avLst/>
            <a:gdLst/>
            <a:ahLst/>
            <a:cxnLst/>
            <a:rect l="l" t="t" r="r" b="b"/>
            <a:pathLst>
              <a:path w="640079" h="2738754">
                <a:moveTo>
                  <a:pt x="320039" y="0"/>
                </a:moveTo>
                <a:lnTo>
                  <a:pt x="272739" y="3469"/>
                </a:lnTo>
                <a:lnTo>
                  <a:pt x="227596" y="13547"/>
                </a:lnTo>
                <a:lnTo>
                  <a:pt x="185105" y="29740"/>
                </a:lnTo>
                <a:lnTo>
                  <a:pt x="145761" y="51552"/>
                </a:lnTo>
                <a:lnTo>
                  <a:pt x="110057" y="78490"/>
                </a:lnTo>
                <a:lnTo>
                  <a:pt x="78490" y="110057"/>
                </a:lnTo>
                <a:lnTo>
                  <a:pt x="51552" y="145761"/>
                </a:lnTo>
                <a:lnTo>
                  <a:pt x="29740" y="185105"/>
                </a:lnTo>
                <a:lnTo>
                  <a:pt x="13547" y="227596"/>
                </a:lnTo>
                <a:lnTo>
                  <a:pt x="3469" y="272739"/>
                </a:lnTo>
                <a:lnTo>
                  <a:pt x="0" y="320039"/>
                </a:lnTo>
                <a:lnTo>
                  <a:pt x="0" y="2418588"/>
                </a:lnTo>
                <a:lnTo>
                  <a:pt x="3469" y="2465888"/>
                </a:lnTo>
                <a:lnTo>
                  <a:pt x="13547" y="2511031"/>
                </a:lnTo>
                <a:lnTo>
                  <a:pt x="29740" y="2553522"/>
                </a:lnTo>
                <a:lnTo>
                  <a:pt x="51552" y="2592866"/>
                </a:lnTo>
                <a:lnTo>
                  <a:pt x="78490" y="2628570"/>
                </a:lnTo>
                <a:lnTo>
                  <a:pt x="110057" y="2660137"/>
                </a:lnTo>
                <a:lnTo>
                  <a:pt x="145761" y="2687075"/>
                </a:lnTo>
                <a:lnTo>
                  <a:pt x="185105" y="2708887"/>
                </a:lnTo>
                <a:lnTo>
                  <a:pt x="227596" y="2725080"/>
                </a:lnTo>
                <a:lnTo>
                  <a:pt x="272739" y="2735158"/>
                </a:lnTo>
                <a:lnTo>
                  <a:pt x="320039" y="2738628"/>
                </a:lnTo>
                <a:lnTo>
                  <a:pt x="367340" y="2735158"/>
                </a:lnTo>
                <a:lnTo>
                  <a:pt x="412483" y="2725080"/>
                </a:lnTo>
                <a:lnTo>
                  <a:pt x="454974" y="2708887"/>
                </a:lnTo>
                <a:lnTo>
                  <a:pt x="494318" y="2687075"/>
                </a:lnTo>
                <a:lnTo>
                  <a:pt x="530022" y="2660137"/>
                </a:lnTo>
                <a:lnTo>
                  <a:pt x="561589" y="2628570"/>
                </a:lnTo>
                <a:lnTo>
                  <a:pt x="588527" y="2592866"/>
                </a:lnTo>
                <a:lnTo>
                  <a:pt x="610339" y="2553522"/>
                </a:lnTo>
                <a:lnTo>
                  <a:pt x="626532" y="2511031"/>
                </a:lnTo>
                <a:lnTo>
                  <a:pt x="636610" y="2465888"/>
                </a:lnTo>
                <a:lnTo>
                  <a:pt x="640079" y="2418588"/>
                </a:lnTo>
                <a:lnTo>
                  <a:pt x="640079" y="320039"/>
                </a:lnTo>
                <a:lnTo>
                  <a:pt x="636610" y="272739"/>
                </a:lnTo>
                <a:lnTo>
                  <a:pt x="626532" y="227596"/>
                </a:lnTo>
                <a:lnTo>
                  <a:pt x="610339" y="185105"/>
                </a:lnTo>
                <a:lnTo>
                  <a:pt x="588527" y="145761"/>
                </a:lnTo>
                <a:lnTo>
                  <a:pt x="561589" y="110057"/>
                </a:lnTo>
                <a:lnTo>
                  <a:pt x="530022" y="78490"/>
                </a:lnTo>
                <a:lnTo>
                  <a:pt x="494318" y="51552"/>
                </a:lnTo>
                <a:lnTo>
                  <a:pt x="454974" y="29740"/>
                </a:lnTo>
                <a:lnTo>
                  <a:pt x="412483" y="13547"/>
                </a:lnTo>
                <a:lnTo>
                  <a:pt x="367340" y="3469"/>
                </a:lnTo>
                <a:lnTo>
                  <a:pt x="320039" y="0"/>
                </a:lnTo>
                <a:close/>
              </a:path>
            </a:pathLst>
          </a:custGeom>
          <a:solidFill>
            <a:srgbClr val="A6A6A6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11640" y="3285744"/>
            <a:ext cx="640080" cy="1431290"/>
          </a:xfrm>
          <a:custGeom>
            <a:avLst/>
            <a:gdLst/>
            <a:ahLst/>
            <a:cxnLst/>
            <a:rect l="l" t="t" r="r" b="b"/>
            <a:pathLst>
              <a:path w="640079" h="1431289">
                <a:moveTo>
                  <a:pt x="320039" y="0"/>
                </a:moveTo>
                <a:lnTo>
                  <a:pt x="272739" y="3469"/>
                </a:lnTo>
                <a:lnTo>
                  <a:pt x="227596" y="13547"/>
                </a:lnTo>
                <a:lnTo>
                  <a:pt x="185105" y="29740"/>
                </a:lnTo>
                <a:lnTo>
                  <a:pt x="145761" y="51552"/>
                </a:lnTo>
                <a:lnTo>
                  <a:pt x="110057" y="78490"/>
                </a:lnTo>
                <a:lnTo>
                  <a:pt x="78490" y="110057"/>
                </a:lnTo>
                <a:lnTo>
                  <a:pt x="51552" y="145761"/>
                </a:lnTo>
                <a:lnTo>
                  <a:pt x="29740" y="185105"/>
                </a:lnTo>
                <a:lnTo>
                  <a:pt x="13547" y="227596"/>
                </a:lnTo>
                <a:lnTo>
                  <a:pt x="3469" y="272739"/>
                </a:lnTo>
                <a:lnTo>
                  <a:pt x="0" y="320039"/>
                </a:lnTo>
                <a:lnTo>
                  <a:pt x="0" y="1110995"/>
                </a:lnTo>
                <a:lnTo>
                  <a:pt x="3469" y="1158296"/>
                </a:lnTo>
                <a:lnTo>
                  <a:pt x="13547" y="1203439"/>
                </a:lnTo>
                <a:lnTo>
                  <a:pt x="29740" y="1245930"/>
                </a:lnTo>
                <a:lnTo>
                  <a:pt x="51552" y="1285274"/>
                </a:lnTo>
                <a:lnTo>
                  <a:pt x="78490" y="1320978"/>
                </a:lnTo>
                <a:lnTo>
                  <a:pt x="110057" y="1352545"/>
                </a:lnTo>
                <a:lnTo>
                  <a:pt x="145761" y="1379483"/>
                </a:lnTo>
                <a:lnTo>
                  <a:pt x="185105" y="1401295"/>
                </a:lnTo>
                <a:lnTo>
                  <a:pt x="227596" y="1417488"/>
                </a:lnTo>
                <a:lnTo>
                  <a:pt x="272739" y="1427566"/>
                </a:lnTo>
                <a:lnTo>
                  <a:pt x="320039" y="1431035"/>
                </a:lnTo>
                <a:lnTo>
                  <a:pt x="367340" y="1427566"/>
                </a:lnTo>
                <a:lnTo>
                  <a:pt x="412483" y="1417488"/>
                </a:lnTo>
                <a:lnTo>
                  <a:pt x="454974" y="1401295"/>
                </a:lnTo>
                <a:lnTo>
                  <a:pt x="494318" y="1379483"/>
                </a:lnTo>
                <a:lnTo>
                  <a:pt x="530022" y="1352545"/>
                </a:lnTo>
                <a:lnTo>
                  <a:pt x="561589" y="1320978"/>
                </a:lnTo>
                <a:lnTo>
                  <a:pt x="588527" y="1285274"/>
                </a:lnTo>
                <a:lnTo>
                  <a:pt x="610339" y="1245930"/>
                </a:lnTo>
                <a:lnTo>
                  <a:pt x="626532" y="1203439"/>
                </a:lnTo>
                <a:lnTo>
                  <a:pt x="636610" y="1158296"/>
                </a:lnTo>
                <a:lnTo>
                  <a:pt x="640079" y="1110995"/>
                </a:lnTo>
                <a:lnTo>
                  <a:pt x="640079" y="320039"/>
                </a:lnTo>
                <a:lnTo>
                  <a:pt x="636610" y="272739"/>
                </a:lnTo>
                <a:lnTo>
                  <a:pt x="626532" y="227596"/>
                </a:lnTo>
                <a:lnTo>
                  <a:pt x="610339" y="185105"/>
                </a:lnTo>
                <a:lnTo>
                  <a:pt x="588527" y="145761"/>
                </a:lnTo>
                <a:lnTo>
                  <a:pt x="561589" y="110057"/>
                </a:lnTo>
                <a:lnTo>
                  <a:pt x="530022" y="78490"/>
                </a:lnTo>
                <a:lnTo>
                  <a:pt x="494318" y="51552"/>
                </a:lnTo>
                <a:lnTo>
                  <a:pt x="454974" y="29740"/>
                </a:lnTo>
                <a:lnTo>
                  <a:pt x="412483" y="13547"/>
                </a:lnTo>
                <a:lnTo>
                  <a:pt x="367340" y="3469"/>
                </a:lnTo>
                <a:lnTo>
                  <a:pt x="320039" y="0"/>
                </a:lnTo>
                <a:close/>
              </a:path>
            </a:pathLst>
          </a:custGeom>
          <a:solidFill>
            <a:srgbClr val="3178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437878" y="4177410"/>
            <a:ext cx="393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8%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610088" y="1978151"/>
            <a:ext cx="640080" cy="2738755"/>
          </a:xfrm>
          <a:custGeom>
            <a:avLst/>
            <a:gdLst/>
            <a:ahLst/>
            <a:cxnLst/>
            <a:rect l="l" t="t" r="r" b="b"/>
            <a:pathLst>
              <a:path w="640079" h="2738754">
                <a:moveTo>
                  <a:pt x="320039" y="0"/>
                </a:moveTo>
                <a:lnTo>
                  <a:pt x="272739" y="3469"/>
                </a:lnTo>
                <a:lnTo>
                  <a:pt x="227596" y="13547"/>
                </a:lnTo>
                <a:lnTo>
                  <a:pt x="185105" y="29740"/>
                </a:lnTo>
                <a:lnTo>
                  <a:pt x="145761" y="51552"/>
                </a:lnTo>
                <a:lnTo>
                  <a:pt x="110057" y="78490"/>
                </a:lnTo>
                <a:lnTo>
                  <a:pt x="78490" y="110057"/>
                </a:lnTo>
                <a:lnTo>
                  <a:pt x="51552" y="145761"/>
                </a:lnTo>
                <a:lnTo>
                  <a:pt x="29740" y="185105"/>
                </a:lnTo>
                <a:lnTo>
                  <a:pt x="13547" y="227596"/>
                </a:lnTo>
                <a:lnTo>
                  <a:pt x="3469" y="272739"/>
                </a:lnTo>
                <a:lnTo>
                  <a:pt x="0" y="320039"/>
                </a:lnTo>
                <a:lnTo>
                  <a:pt x="0" y="2418588"/>
                </a:lnTo>
                <a:lnTo>
                  <a:pt x="3469" y="2465888"/>
                </a:lnTo>
                <a:lnTo>
                  <a:pt x="13547" y="2511031"/>
                </a:lnTo>
                <a:lnTo>
                  <a:pt x="29740" y="2553522"/>
                </a:lnTo>
                <a:lnTo>
                  <a:pt x="51552" y="2592866"/>
                </a:lnTo>
                <a:lnTo>
                  <a:pt x="78490" y="2628570"/>
                </a:lnTo>
                <a:lnTo>
                  <a:pt x="110057" y="2660137"/>
                </a:lnTo>
                <a:lnTo>
                  <a:pt x="145761" y="2687075"/>
                </a:lnTo>
                <a:lnTo>
                  <a:pt x="185105" y="2708887"/>
                </a:lnTo>
                <a:lnTo>
                  <a:pt x="227596" y="2725080"/>
                </a:lnTo>
                <a:lnTo>
                  <a:pt x="272739" y="2735158"/>
                </a:lnTo>
                <a:lnTo>
                  <a:pt x="320039" y="2738628"/>
                </a:lnTo>
                <a:lnTo>
                  <a:pt x="367340" y="2735158"/>
                </a:lnTo>
                <a:lnTo>
                  <a:pt x="412483" y="2725080"/>
                </a:lnTo>
                <a:lnTo>
                  <a:pt x="454974" y="2708887"/>
                </a:lnTo>
                <a:lnTo>
                  <a:pt x="494318" y="2687075"/>
                </a:lnTo>
                <a:lnTo>
                  <a:pt x="530022" y="2660137"/>
                </a:lnTo>
                <a:lnTo>
                  <a:pt x="561589" y="2628570"/>
                </a:lnTo>
                <a:lnTo>
                  <a:pt x="588527" y="2592866"/>
                </a:lnTo>
                <a:lnTo>
                  <a:pt x="610339" y="2553522"/>
                </a:lnTo>
                <a:lnTo>
                  <a:pt x="626532" y="2511031"/>
                </a:lnTo>
                <a:lnTo>
                  <a:pt x="636610" y="2465888"/>
                </a:lnTo>
                <a:lnTo>
                  <a:pt x="640079" y="2418588"/>
                </a:lnTo>
                <a:lnTo>
                  <a:pt x="640079" y="320039"/>
                </a:lnTo>
                <a:lnTo>
                  <a:pt x="636610" y="272739"/>
                </a:lnTo>
                <a:lnTo>
                  <a:pt x="626532" y="227596"/>
                </a:lnTo>
                <a:lnTo>
                  <a:pt x="610339" y="185105"/>
                </a:lnTo>
                <a:lnTo>
                  <a:pt x="588527" y="145761"/>
                </a:lnTo>
                <a:lnTo>
                  <a:pt x="561589" y="110057"/>
                </a:lnTo>
                <a:lnTo>
                  <a:pt x="530022" y="78490"/>
                </a:lnTo>
                <a:lnTo>
                  <a:pt x="494318" y="51552"/>
                </a:lnTo>
                <a:lnTo>
                  <a:pt x="454974" y="29740"/>
                </a:lnTo>
                <a:lnTo>
                  <a:pt x="412483" y="13547"/>
                </a:lnTo>
                <a:lnTo>
                  <a:pt x="367340" y="3469"/>
                </a:lnTo>
                <a:lnTo>
                  <a:pt x="320039" y="0"/>
                </a:lnTo>
                <a:close/>
              </a:path>
            </a:pathLst>
          </a:custGeom>
          <a:solidFill>
            <a:srgbClr val="A6A6A6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610088" y="3429000"/>
            <a:ext cx="640080" cy="1287780"/>
          </a:xfrm>
          <a:custGeom>
            <a:avLst/>
            <a:gdLst/>
            <a:ahLst/>
            <a:cxnLst/>
            <a:rect l="l" t="t" r="r" b="b"/>
            <a:pathLst>
              <a:path w="640079" h="1287779">
                <a:moveTo>
                  <a:pt x="320039" y="0"/>
                </a:moveTo>
                <a:lnTo>
                  <a:pt x="272739" y="3469"/>
                </a:lnTo>
                <a:lnTo>
                  <a:pt x="227596" y="13547"/>
                </a:lnTo>
                <a:lnTo>
                  <a:pt x="185105" y="29740"/>
                </a:lnTo>
                <a:lnTo>
                  <a:pt x="145761" y="51552"/>
                </a:lnTo>
                <a:lnTo>
                  <a:pt x="110057" y="78490"/>
                </a:lnTo>
                <a:lnTo>
                  <a:pt x="78490" y="110057"/>
                </a:lnTo>
                <a:lnTo>
                  <a:pt x="51552" y="145761"/>
                </a:lnTo>
                <a:lnTo>
                  <a:pt x="29740" y="185105"/>
                </a:lnTo>
                <a:lnTo>
                  <a:pt x="13547" y="227596"/>
                </a:lnTo>
                <a:lnTo>
                  <a:pt x="3469" y="272739"/>
                </a:lnTo>
                <a:lnTo>
                  <a:pt x="0" y="320039"/>
                </a:lnTo>
                <a:lnTo>
                  <a:pt x="0" y="967739"/>
                </a:lnTo>
                <a:lnTo>
                  <a:pt x="3469" y="1015040"/>
                </a:lnTo>
                <a:lnTo>
                  <a:pt x="13547" y="1060183"/>
                </a:lnTo>
                <a:lnTo>
                  <a:pt x="29740" y="1102674"/>
                </a:lnTo>
                <a:lnTo>
                  <a:pt x="51552" y="1142018"/>
                </a:lnTo>
                <a:lnTo>
                  <a:pt x="78490" y="1177722"/>
                </a:lnTo>
                <a:lnTo>
                  <a:pt x="110057" y="1209289"/>
                </a:lnTo>
                <a:lnTo>
                  <a:pt x="145761" y="1236227"/>
                </a:lnTo>
                <a:lnTo>
                  <a:pt x="185105" y="1258039"/>
                </a:lnTo>
                <a:lnTo>
                  <a:pt x="227596" y="1274232"/>
                </a:lnTo>
                <a:lnTo>
                  <a:pt x="272739" y="1284310"/>
                </a:lnTo>
                <a:lnTo>
                  <a:pt x="320039" y="1287780"/>
                </a:lnTo>
                <a:lnTo>
                  <a:pt x="367340" y="1284310"/>
                </a:lnTo>
                <a:lnTo>
                  <a:pt x="412483" y="1274232"/>
                </a:lnTo>
                <a:lnTo>
                  <a:pt x="454974" y="1258039"/>
                </a:lnTo>
                <a:lnTo>
                  <a:pt x="494318" y="1236227"/>
                </a:lnTo>
                <a:lnTo>
                  <a:pt x="530022" y="1209289"/>
                </a:lnTo>
                <a:lnTo>
                  <a:pt x="561589" y="1177722"/>
                </a:lnTo>
                <a:lnTo>
                  <a:pt x="588527" y="1142018"/>
                </a:lnTo>
                <a:lnTo>
                  <a:pt x="610339" y="1102674"/>
                </a:lnTo>
                <a:lnTo>
                  <a:pt x="626532" y="1060183"/>
                </a:lnTo>
                <a:lnTo>
                  <a:pt x="636610" y="1015040"/>
                </a:lnTo>
                <a:lnTo>
                  <a:pt x="640079" y="967739"/>
                </a:lnTo>
                <a:lnTo>
                  <a:pt x="640079" y="320039"/>
                </a:lnTo>
                <a:lnTo>
                  <a:pt x="636610" y="272739"/>
                </a:lnTo>
                <a:lnTo>
                  <a:pt x="626532" y="227596"/>
                </a:lnTo>
                <a:lnTo>
                  <a:pt x="610339" y="185105"/>
                </a:lnTo>
                <a:lnTo>
                  <a:pt x="588527" y="145761"/>
                </a:lnTo>
                <a:lnTo>
                  <a:pt x="561589" y="110057"/>
                </a:lnTo>
                <a:lnTo>
                  <a:pt x="530022" y="78490"/>
                </a:lnTo>
                <a:lnTo>
                  <a:pt x="494318" y="51552"/>
                </a:lnTo>
                <a:lnTo>
                  <a:pt x="454974" y="29740"/>
                </a:lnTo>
                <a:lnTo>
                  <a:pt x="412483" y="13547"/>
                </a:lnTo>
                <a:lnTo>
                  <a:pt x="367340" y="3469"/>
                </a:lnTo>
                <a:lnTo>
                  <a:pt x="320039" y="0"/>
                </a:lnTo>
                <a:close/>
              </a:path>
            </a:pathLst>
          </a:custGeom>
          <a:solidFill>
            <a:srgbClr val="306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736071" y="4177410"/>
            <a:ext cx="393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7%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78788" y="4845761"/>
            <a:ext cx="1287780" cy="501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875"/>
              </a:lnSpc>
              <a:spcBef>
                <a:spcPts val="95"/>
              </a:spcBef>
            </a:pPr>
            <a:r>
              <a:rPr sz="1600" spc="-5" dirty="0">
                <a:solidFill>
                  <a:srgbClr val="56555A"/>
                </a:solidFill>
                <a:latin typeface="Arial"/>
                <a:cs typeface="Arial"/>
              </a:rPr>
              <a:t>Incomplete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ts val="1875"/>
              </a:lnSpc>
            </a:pPr>
            <a:r>
              <a:rPr sz="1600" spc="-5" dirty="0">
                <a:solidFill>
                  <a:srgbClr val="56555A"/>
                </a:solidFill>
                <a:latin typeface="Arial"/>
                <a:cs typeface="Arial"/>
              </a:rPr>
              <a:t>Requirements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7587" y="4429125"/>
            <a:ext cx="29464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solidFill>
                  <a:srgbClr val="56555A"/>
                </a:solidFill>
                <a:latin typeface="Arial"/>
                <a:cs typeface="Arial"/>
              </a:rPr>
              <a:t>0%</a:t>
            </a:r>
            <a:endParaRPr sz="14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3955" y="1901189"/>
            <a:ext cx="398780" cy="21450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solidFill>
                  <a:srgbClr val="56555A"/>
                </a:solidFill>
                <a:latin typeface="Arial"/>
                <a:cs typeface="Arial"/>
              </a:rPr>
              <a:t>20%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1450" spc="5" dirty="0">
                <a:solidFill>
                  <a:srgbClr val="56555A"/>
                </a:solidFill>
                <a:latin typeface="Arial"/>
                <a:cs typeface="Arial"/>
              </a:rPr>
              <a:t>15%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1450" spc="5" dirty="0">
                <a:solidFill>
                  <a:srgbClr val="56555A"/>
                </a:solidFill>
                <a:latin typeface="Arial"/>
                <a:cs typeface="Arial"/>
              </a:rPr>
              <a:t>10%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1400"/>
              </a:spcBef>
            </a:pPr>
            <a:r>
              <a:rPr sz="1450" spc="5" dirty="0">
                <a:solidFill>
                  <a:srgbClr val="56555A"/>
                </a:solidFill>
                <a:latin typeface="Arial"/>
                <a:cs typeface="Arial"/>
              </a:rPr>
              <a:t>5%</a:t>
            </a:r>
            <a:endParaRPr sz="14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88183" y="4845761"/>
            <a:ext cx="1120140" cy="73279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065" marR="5080" indent="-635" algn="ctr">
              <a:lnSpc>
                <a:spcPct val="95100"/>
              </a:lnSpc>
              <a:spcBef>
                <a:spcPts val="190"/>
              </a:spcBef>
            </a:pPr>
            <a:r>
              <a:rPr sz="1600" spc="-5" dirty="0">
                <a:solidFill>
                  <a:srgbClr val="56555A"/>
                </a:solidFill>
                <a:latin typeface="Arial"/>
                <a:cs typeface="Arial"/>
              </a:rPr>
              <a:t>Lack of  User  Involvement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76294" y="4845761"/>
            <a:ext cx="995044" cy="501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875"/>
              </a:lnSpc>
              <a:spcBef>
                <a:spcPts val="95"/>
              </a:spcBef>
            </a:pPr>
            <a:r>
              <a:rPr sz="1600" spc="-5" dirty="0">
                <a:solidFill>
                  <a:srgbClr val="56555A"/>
                </a:solidFill>
                <a:latin typeface="Arial"/>
                <a:cs typeface="Arial"/>
              </a:rPr>
              <a:t>Lack</a:t>
            </a:r>
            <a:r>
              <a:rPr sz="1600" spc="-1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6555A"/>
                </a:solidFill>
                <a:latin typeface="Arial"/>
                <a:cs typeface="Arial"/>
              </a:rPr>
              <a:t>of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ts val="1875"/>
              </a:lnSpc>
            </a:pPr>
            <a:r>
              <a:rPr sz="1600" spc="-5" dirty="0">
                <a:solidFill>
                  <a:srgbClr val="56555A"/>
                </a:solidFill>
                <a:latin typeface="Arial"/>
                <a:cs typeface="Arial"/>
              </a:rPr>
              <a:t>Resources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05527" y="4845761"/>
            <a:ext cx="1187450" cy="501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9380">
              <a:lnSpc>
                <a:spcPts val="1875"/>
              </a:lnSpc>
              <a:spcBef>
                <a:spcPts val="95"/>
              </a:spcBef>
            </a:pPr>
            <a:r>
              <a:rPr sz="1600" spc="-5" dirty="0">
                <a:solidFill>
                  <a:srgbClr val="56555A"/>
                </a:solidFill>
                <a:latin typeface="Arial"/>
                <a:cs typeface="Arial"/>
              </a:rPr>
              <a:t>Unrealistic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75"/>
              </a:lnSpc>
            </a:pPr>
            <a:r>
              <a:rPr sz="1600" spc="-5" dirty="0">
                <a:solidFill>
                  <a:srgbClr val="56555A"/>
                </a:solidFill>
                <a:latin typeface="Arial"/>
                <a:cs typeface="Arial"/>
              </a:rPr>
              <a:t>Expectations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571233" y="4845761"/>
            <a:ext cx="906144" cy="73279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065" marR="5080" algn="ctr">
              <a:lnSpc>
                <a:spcPct val="95100"/>
              </a:lnSpc>
              <a:spcBef>
                <a:spcPts val="190"/>
              </a:spcBef>
            </a:pPr>
            <a:r>
              <a:rPr sz="1600" spc="-5" dirty="0">
                <a:solidFill>
                  <a:srgbClr val="56555A"/>
                </a:solidFill>
                <a:latin typeface="Arial"/>
                <a:cs typeface="Arial"/>
              </a:rPr>
              <a:t>Lack of  Executive  Support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706359" y="4845761"/>
            <a:ext cx="1287780" cy="73279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indent="-1270" algn="ctr">
              <a:lnSpc>
                <a:spcPct val="95100"/>
              </a:lnSpc>
              <a:spcBef>
                <a:spcPts val="190"/>
              </a:spcBef>
            </a:pPr>
            <a:r>
              <a:rPr sz="1600" spc="-5" dirty="0">
                <a:solidFill>
                  <a:srgbClr val="56555A"/>
                </a:solidFill>
                <a:latin typeface="Arial"/>
                <a:cs typeface="Arial"/>
              </a:rPr>
              <a:t>Challenging  Requ</a:t>
            </a:r>
            <a:r>
              <a:rPr sz="1600" dirty="0">
                <a:solidFill>
                  <a:srgbClr val="56555A"/>
                </a:solidFill>
                <a:latin typeface="Arial"/>
                <a:cs typeface="Arial"/>
              </a:rPr>
              <a:t>i</a:t>
            </a:r>
            <a:r>
              <a:rPr sz="1600" spc="-5" dirty="0">
                <a:solidFill>
                  <a:srgbClr val="56555A"/>
                </a:solidFill>
                <a:latin typeface="Arial"/>
                <a:cs typeface="Arial"/>
              </a:rPr>
              <a:t>rements  &amp;</a:t>
            </a:r>
            <a:r>
              <a:rPr sz="1600" spc="-2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6555A"/>
                </a:solidFill>
                <a:latin typeface="Arial"/>
                <a:cs typeface="Arial"/>
              </a:rPr>
              <a:t>Specs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390758" y="4845761"/>
            <a:ext cx="1223010" cy="501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80">
              <a:lnSpc>
                <a:spcPts val="1875"/>
              </a:lnSpc>
              <a:spcBef>
                <a:spcPts val="95"/>
              </a:spcBef>
            </a:pPr>
            <a:r>
              <a:rPr sz="1600" spc="-5" dirty="0">
                <a:solidFill>
                  <a:srgbClr val="56555A"/>
                </a:solidFill>
                <a:latin typeface="Arial"/>
                <a:cs typeface="Arial"/>
              </a:rPr>
              <a:t>Didn’t</a:t>
            </a:r>
            <a:r>
              <a:rPr sz="1600" spc="-4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6555A"/>
                </a:solidFill>
                <a:latin typeface="Arial"/>
                <a:cs typeface="Arial"/>
              </a:rPr>
              <a:t>Need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75"/>
              </a:lnSpc>
            </a:pPr>
            <a:r>
              <a:rPr sz="1600" spc="-5" dirty="0">
                <a:solidFill>
                  <a:srgbClr val="56555A"/>
                </a:solidFill>
                <a:latin typeface="Arial"/>
                <a:cs typeface="Arial"/>
              </a:rPr>
              <a:t>It Any</a:t>
            </a:r>
            <a:r>
              <a:rPr sz="1600" spc="-12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6555A"/>
                </a:solidFill>
                <a:latin typeface="Arial"/>
                <a:cs typeface="Arial"/>
              </a:rPr>
              <a:t>Longer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268206" y="4845761"/>
            <a:ext cx="815975" cy="501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375">
              <a:lnSpc>
                <a:spcPts val="1875"/>
              </a:lnSpc>
              <a:spcBef>
                <a:spcPts val="95"/>
              </a:spcBef>
            </a:pPr>
            <a:r>
              <a:rPr sz="1600" spc="-5" dirty="0">
                <a:solidFill>
                  <a:srgbClr val="56555A"/>
                </a:solidFill>
                <a:latin typeface="Arial"/>
                <a:cs typeface="Arial"/>
              </a:rPr>
              <a:t>Lack</a:t>
            </a:r>
            <a:r>
              <a:rPr sz="1600" spc="-3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6555A"/>
                </a:solidFill>
                <a:latin typeface="Arial"/>
                <a:cs typeface="Arial"/>
              </a:rPr>
              <a:t>of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75"/>
              </a:lnSpc>
            </a:pPr>
            <a:r>
              <a:rPr sz="1600" spc="-5" dirty="0">
                <a:solidFill>
                  <a:srgbClr val="56555A"/>
                </a:solidFill>
                <a:latin typeface="Arial"/>
                <a:cs typeface="Arial"/>
              </a:rPr>
              <a:t>Planning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3698" y="424053"/>
            <a:ext cx="5333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Start </a:t>
            </a:r>
            <a:r>
              <a:rPr spc="-25" dirty="0"/>
              <a:t>to </a:t>
            </a:r>
            <a:r>
              <a:rPr spc="-45" dirty="0"/>
              <a:t>Finish </a:t>
            </a:r>
            <a:r>
              <a:rPr spc="-40" dirty="0"/>
              <a:t>Issues with</a:t>
            </a:r>
            <a:r>
              <a:rPr spc="-535" dirty="0"/>
              <a:t> </a:t>
            </a:r>
            <a:r>
              <a:rPr spc="-55" dirty="0"/>
              <a:t>Waterfall</a:t>
            </a:r>
          </a:p>
        </p:txBody>
      </p:sp>
      <p:sp>
        <p:nvSpPr>
          <p:cNvPr id="3" name="object 3"/>
          <p:cNvSpPr/>
          <p:nvPr/>
        </p:nvSpPr>
        <p:spPr>
          <a:xfrm>
            <a:off x="5337308" y="2339597"/>
            <a:ext cx="1578610" cy="1377950"/>
          </a:xfrm>
          <a:custGeom>
            <a:avLst/>
            <a:gdLst/>
            <a:ahLst/>
            <a:cxnLst/>
            <a:rect l="l" t="t" r="r" b="b"/>
            <a:pathLst>
              <a:path w="1578609" h="1377950">
                <a:moveTo>
                  <a:pt x="261613" y="1377819"/>
                </a:moveTo>
                <a:lnTo>
                  <a:pt x="226799" y="1344584"/>
                </a:lnTo>
                <a:lnTo>
                  <a:pt x="194442" y="1309752"/>
                </a:lnTo>
                <a:lnTo>
                  <a:pt x="164547" y="1273443"/>
                </a:lnTo>
                <a:lnTo>
                  <a:pt x="137121" y="1235771"/>
                </a:lnTo>
                <a:lnTo>
                  <a:pt x="112170" y="1196854"/>
                </a:lnTo>
                <a:lnTo>
                  <a:pt x="89699" y="1156808"/>
                </a:lnTo>
                <a:lnTo>
                  <a:pt x="69716" y="1115751"/>
                </a:lnTo>
                <a:lnTo>
                  <a:pt x="52227" y="1073798"/>
                </a:lnTo>
                <a:lnTo>
                  <a:pt x="37237" y="1031067"/>
                </a:lnTo>
                <a:lnTo>
                  <a:pt x="24753" y="987674"/>
                </a:lnTo>
                <a:lnTo>
                  <a:pt x="14781" y="943737"/>
                </a:lnTo>
                <a:lnTo>
                  <a:pt x="7327" y="899371"/>
                </a:lnTo>
                <a:lnTo>
                  <a:pt x="2398" y="854694"/>
                </a:lnTo>
                <a:lnTo>
                  <a:pt x="0" y="809822"/>
                </a:lnTo>
                <a:lnTo>
                  <a:pt x="138" y="764872"/>
                </a:lnTo>
                <a:lnTo>
                  <a:pt x="2819" y="719961"/>
                </a:lnTo>
                <a:lnTo>
                  <a:pt x="8049" y="675205"/>
                </a:lnTo>
                <a:lnTo>
                  <a:pt x="15835" y="630721"/>
                </a:lnTo>
                <a:lnTo>
                  <a:pt x="26183" y="586626"/>
                </a:lnTo>
                <a:lnTo>
                  <a:pt x="39098" y="543036"/>
                </a:lnTo>
                <a:lnTo>
                  <a:pt x="54587" y="500069"/>
                </a:lnTo>
                <a:lnTo>
                  <a:pt x="72656" y="457841"/>
                </a:lnTo>
                <a:lnTo>
                  <a:pt x="93312" y="416468"/>
                </a:lnTo>
                <a:lnTo>
                  <a:pt x="116561" y="376068"/>
                </a:lnTo>
                <a:lnTo>
                  <a:pt x="142408" y="336758"/>
                </a:lnTo>
                <a:lnTo>
                  <a:pt x="170860" y="298653"/>
                </a:lnTo>
                <a:lnTo>
                  <a:pt x="201923" y="261870"/>
                </a:lnTo>
                <a:lnTo>
                  <a:pt x="235130" y="227029"/>
                </a:lnTo>
                <a:lnTo>
                  <a:pt x="269930" y="194645"/>
                </a:lnTo>
                <a:lnTo>
                  <a:pt x="306206" y="164725"/>
                </a:lnTo>
                <a:lnTo>
                  <a:pt x="343843" y="137274"/>
                </a:lnTo>
                <a:lnTo>
                  <a:pt x="382724" y="112300"/>
                </a:lnTo>
                <a:lnTo>
                  <a:pt x="422732" y="89809"/>
                </a:lnTo>
                <a:lnTo>
                  <a:pt x="463750" y="69806"/>
                </a:lnTo>
                <a:lnTo>
                  <a:pt x="505662" y="52298"/>
                </a:lnTo>
                <a:lnTo>
                  <a:pt x="548351" y="37292"/>
                </a:lnTo>
                <a:lnTo>
                  <a:pt x="591701" y="24793"/>
                </a:lnTo>
                <a:lnTo>
                  <a:pt x="635594" y="14808"/>
                </a:lnTo>
                <a:lnTo>
                  <a:pt x="679916" y="7344"/>
                </a:lnTo>
                <a:lnTo>
                  <a:pt x="724548" y="2405"/>
                </a:lnTo>
                <a:lnTo>
                  <a:pt x="769374" y="0"/>
                </a:lnTo>
                <a:lnTo>
                  <a:pt x="814277" y="133"/>
                </a:lnTo>
                <a:lnTo>
                  <a:pt x="859142" y="2811"/>
                </a:lnTo>
                <a:lnTo>
                  <a:pt x="903851" y="8041"/>
                </a:lnTo>
                <a:lnTo>
                  <a:pt x="948288" y="15829"/>
                </a:lnTo>
                <a:lnTo>
                  <a:pt x="992336" y="26181"/>
                </a:lnTo>
                <a:lnTo>
                  <a:pt x="1035879" y="39103"/>
                </a:lnTo>
                <a:lnTo>
                  <a:pt x="1078799" y="54602"/>
                </a:lnTo>
                <a:lnTo>
                  <a:pt x="1120981" y="72683"/>
                </a:lnTo>
                <a:lnTo>
                  <a:pt x="1162307" y="93354"/>
                </a:lnTo>
                <a:lnTo>
                  <a:pt x="1202662" y="116620"/>
                </a:lnTo>
                <a:lnTo>
                  <a:pt x="1241928" y="142488"/>
                </a:lnTo>
                <a:lnTo>
                  <a:pt x="1279990" y="170963"/>
                </a:lnTo>
                <a:lnTo>
                  <a:pt x="1316729" y="202053"/>
                </a:lnTo>
                <a:lnTo>
                  <a:pt x="1351543" y="235289"/>
                </a:lnTo>
                <a:lnTo>
                  <a:pt x="1383900" y="270120"/>
                </a:lnTo>
                <a:lnTo>
                  <a:pt x="1413795" y="306430"/>
                </a:lnTo>
                <a:lnTo>
                  <a:pt x="1441221" y="344102"/>
                </a:lnTo>
                <a:lnTo>
                  <a:pt x="1466173" y="383019"/>
                </a:lnTo>
                <a:lnTo>
                  <a:pt x="1488643" y="423065"/>
                </a:lnTo>
                <a:lnTo>
                  <a:pt x="1508626" y="464122"/>
                </a:lnTo>
                <a:lnTo>
                  <a:pt x="1526115" y="506075"/>
                </a:lnTo>
                <a:lnTo>
                  <a:pt x="1541105" y="548806"/>
                </a:lnTo>
                <a:lnTo>
                  <a:pt x="1553589" y="592198"/>
                </a:lnTo>
                <a:lnTo>
                  <a:pt x="1563561" y="636136"/>
                </a:lnTo>
                <a:lnTo>
                  <a:pt x="1571015" y="680502"/>
                </a:lnTo>
                <a:lnTo>
                  <a:pt x="1575944" y="725179"/>
                </a:lnTo>
                <a:lnTo>
                  <a:pt x="1578343" y="770051"/>
                </a:lnTo>
                <a:lnTo>
                  <a:pt x="1578205" y="815001"/>
                </a:lnTo>
                <a:lnTo>
                  <a:pt x="1575523" y="859912"/>
                </a:lnTo>
                <a:lnTo>
                  <a:pt x="1570293" y="904668"/>
                </a:lnTo>
                <a:lnTo>
                  <a:pt x="1562507" y="949152"/>
                </a:lnTo>
                <a:lnTo>
                  <a:pt x="1552160" y="993247"/>
                </a:lnTo>
                <a:lnTo>
                  <a:pt x="1539244" y="1036837"/>
                </a:lnTo>
                <a:lnTo>
                  <a:pt x="1523755" y="1079804"/>
                </a:lnTo>
                <a:lnTo>
                  <a:pt x="1505686" y="1122032"/>
                </a:lnTo>
                <a:lnTo>
                  <a:pt x="1485030" y="1163404"/>
                </a:lnTo>
                <a:lnTo>
                  <a:pt x="1461782" y="1203804"/>
                </a:lnTo>
                <a:lnTo>
                  <a:pt x="1435934" y="1243115"/>
                </a:lnTo>
                <a:lnTo>
                  <a:pt x="1407482" y="1281220"/>
                </a:lnTo>
                <a:lnTo>
                  <a:pt x="1376419" y="1318002"/>
                </a:lnTo>
                <a:lnTo>
                  <a:pt x="1348797" y="1347244"/>
                </a:lnTo>
                <a:lnTo>
                  <a:pt x="1319650" y="1375152"/>
                </a:lnTo>
              </a:path>
            </a:pathLst>
          </a:custGeom>
          <a:ln w="88392">
            <a:solidFill>
              <a:srgbClr val="379A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08680" y="3705733"/>
            <a:ext cx="1579880" cy="1378585"/>
          </a:xfrm>
          <a:custGeom>
            <a:avLst/>
            <a:gdLst/>
            <a:ahLst/>
            <a:cxnLst/>
            <a:rect l="l" t="t" r="r" b="b"/>
            <a:pathLst>
              <a:path w="1579879" h="1378585">
                <a:moveTo>
                  <a:pt x="1317618" y="0"/>
                </a:moveTo>
                <a:lnTo>
                  <a:pt x="1352487" y="33222"/>
                </a:lnTo>
                <a:lnTo>
                  <a:pt x="1384899" y="68040"/>
                </a:lnTo>
                <a:lnTo>
                  <a:pt x="1414848" y="104338"/>
                </a:lnTo>
                <a:lnTo>
                  <a:pt x="1442326" y="142000"/>
                </a:lnTo>
                <a:lnTo>
                  <a:pt x="1467328" y="180907"/>
                </a:lnTo>
                <a:lnTo>
                  <a:pt x="1489847" y="220944"/>
                </a:lnTo>
                <a:lnTo>
                  <a:pt x="1509877" y="261993"/>
                </a:lnTo>
                <a:lnTo>
                  <a:pt x="1527412" y="303938"/>
                </a:lnTo>
                <a:lnTo>
                  <a:pt x="1542445" y="346662"/>
                </a:lnTo>
                <a:lnTo>
                  <a:pt x="1554971" y="390049"/>
                </a:lnTo>
                <a:lnTo>
                  <a:pt x="1564982" y="433981"/>
                </a:lnTo>
                <a:lnTo>
                  <a:pt x="1572472" y="478342"/>
                </a:lnTo>
                <a:lnTo>
                  <a:pt x="1577436" y="523016"/>
                </a:lnTo>
                <a:lnTo>
                  <a:pt x="1579866" y="567884"/>
                </a:lnTo>
                <a:lnTo>
                  <a:pt x="1579757" y="612831"/>
                </a:lnTo>
                <a:lnTo>
                  <a:pt x="1577102" y="657740"/>
                </a:lnTo>
                <a:lnTo>
                  <a:pt x="1571895" y="702494"/>
                </a:lnTo>
                <a:lnTo>
                  <a:pt x="1564129" y="746976"/>
                </a:lnTo>
                <a:lnTo>
                  <a:pt x="1553799" y="791069"/>
                </a:lnTo>
                <a:lnTo>
                  <a:pt x="1540898" y="834658"/>
                </a:lnTo>
                <a:lnTo>
                  <a:pt x="1525419" y="877624"/>
                </a:lnTo>
                <a:lnTo>
                  <a:pt x="1507357" y="919852"/>
                </a:lnTo>
                <a:lnTo>
                  <a:pt x="1486705" y="961224"/>
                </a:lnTo>
                <a:lnTo>
                  <a:pt x="1463456" y="1001624"/>
                </a:lnTo>
                <a:lnTo>
                  <a:pt x="1437605" y="1040934"/>
                </a:lnTo>
                <a:lnTo>
                  <a:pt x="1409145" y="1079039"/>
                </a:lnTo>
                <a:lnTo>
                  <a:pt x="1378070" y="1115822"/>
                </a:lnTo>
                <a:lnTo>
                  <a:pt x="1344848" y="1150691"/>
                </a:lnTo>
                <a:lnTo>
                  <a:pt x="1310029" y="1183103"/>
                </a:lnTo>
                <a:lnTo>
                  <a:pt x="1273731" y="1213052"/>
                </a:lnTo>
                <a:lnTo>
                  <a:pt x="1236070" y="1240530"/>
                </a:lnTo>
                <a:lnTo>
                  <a:pt x="1197162" y="1265532"/>
                </a:lnTo>
                <a:lnTo>
                  <a:pt x="1157126" y="1288051"/>
                </a:lnTo>
                <a:lnTo>
                  <a:pt x="1116076" y="1308081"/>
                </a:lnTo>
                <a:lnTo>
                  <a:pt x="1074131" y="1325616"/>
                </a:lnTo>
                <a:lnTo>
                  <a:pt x="1031407" y="1340649"/>
                </a:lnTo>
                <a:lnTo>
                  <a:pt x="988020" y="1353174"/>
                </a:lnTo>
                <a:lnTo>
                  <a:pt x="944088" y="1363185"/>
                </a:lnTo>
                <a:lnTo>
                  <a:pt x="899727" y="1370676"/>
                </a:lnTo>
                <a:lnTo>
                  <a:pt x="855054" y="1375639"/>
                </a:lnTo>
                <a:lnTo>
                  <a:pt x="810185" y="1378070"/>
                </a:lnTo>
                <a:lnTo>
                  <a:pt x="765238" y="1377961"/>
                </a:lnTo>
                <a:lnTo>
                  <a:pt x="720329" y="1375306"/>
                </a:lnTo>
                <a:lnTo>
                  <a:pt x="675576" y="1370099"/>
                </a:lnTo>
                <a:lnTo>
                  <a:pt x="631093" y="1362333"/>
                </a:lnTo>
                <a:lnTo>
                  <a:pt x="587000" y="1352003"/>
                </a:lnTo>
                <a:lnTo>
                  <a:pt x="543411" y="1339102"/>
                </a:lnTo>
                <a:lnTo>
                  <a:pt x="500445" y="1323623"/>
                </a:lnTo>
                <a:lnTo>
                  <a:pt x="458217" y="1305561"/>
                </a:lnTo>
                <a:lnTo>
                  <a:pt x="416845" y="1284909"/>
                </a:lnTo>
                <a:lnTo>
                  <a:pt x="376446" y="1261660"/>
                </a:lnTo>
                <a:lnTo>
                  <a:pt x="337135" y="1235809"/>
                </a:lnTo>
                <a:lnTo>
                  <a:pt x="299030" y="1207349"/>
                </a:lnTo>
                <a:lnTo>
                  <a:pt x="262248" y="1176274"/>
                </a:lnTo>
                <a:lnTo>
                  <a:pt x="227378" y="1143051"/>
                </a:lnTo>
                <a:lnTo>
                  <a:pt x="194966" y="1108233"/>
                </a:lnTo>
                <a:lnTo>
                  <a:pt x="165018" y="1071935"/>
                </a:lnTo>
                <a:lnTo>
                  <a:pt x="137539" y="1034273"/>
                </a:lnTo>
                <a:lnTo>
                  <a:pt x="112538" y="995366"/>
                </a:lnTo>
                <a:lnTo>
                  <a:pt x="90018" y="955329"/>
                </a:lnTo>
                <a:lnTo>
                  <a:pt x="69988" y="914280"/>
                </a:lnTo>
                <a:lnTo>
                  <a:pt x="52453" y="872335"/>
                </a:lnTo>
                <a:lnTo>
                  <a:pt x="37420" y="829611"/>
                </a:lnTo>
                <a:lnTo>
                  <a:pt x="24895" y="786224"/>
                </a:lnTo>
                <a:lnTo>
                  <a:pt x="14884" y="742292"/>
                </a:lnTo>
                <a:lnTo>
                  <a:pt x="7393" y="697931"/>
                </a:lnTo>
                <a:lnTo>
                  <a:pt x="2430" y="653257"/>
                </a:lnTo>
                <a:lnTo>
                  <a:pt x="0" y="608389"/>
                </a:lnTo>
                <a:lnTo>
                  <a:pt x="109" y="563442"/>
                </a:lnTo>
                <a:lnTo>
                  <a:pt x="2764" y="518533"/>
                </a:lnTo>
                <a:lnTo>
                  <a:pt x="7971" y="473779"/>
                </a:lnTo>
                <a:lnTo>
                  <a:pt x="15736" y="429297"/>
                </a:lnTo>
                <a:lnTo>
                  <a:pt x="26066" y="385204"/>
                </a:lnTo>
                <a:lnTo>
                  <a:pt x="38968" y="341615"/>
                </a:lnTo>
                <a:lnTo>
                  <a:pt x="54446" y="298649"/>
                </a:lnTo>
                <a:lnTo>
                  <a:pt x="72508" y="256421"/>
                </a:lnTo>
                <a:lnTo>
                  <a:pt x="93161" y="215049"/>
                </a:lnTo>
                <a:lnTo>
                  <a:pt x="116409" y="174649"/>
                </a:lnTo>
                <a:lnTo>
                  <a:pt x="142260" y="135339"/>
                </a:lnTo>
                <a:lnTo>
                  <a:pt x="170720" y="97234"/>
                </a:lnTo>
                <a:lnTo>
                  <a:pt x="201796" y="60452"/>
                </a:lnTo>
                <a:lnTo>
                  <a:pt x="229783" y="30797"/>
                </a:lnTo>
                <a:lnTo>
                  <a:pt x="259200" y="2667"/>
                </a:lnTo>
              </a:path>
            </a:pathLst>
          </a:custGeom>
          <a:ln w="88392">
            <a:solidFill>
              <a:srgbClr val="3185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68984" y="3705986"/>
            <a:ext cx="1578610" cy="1377950"/>
          </a:xfrm>
          <a:custGeom>
            <a:avLst/>
            <a:gdLst/>
            <a:ahLst/>
            <a:cxnLst/>
            <a:rect l="l" t="t" r="r" b="b"/>
            <a:pathLst>
              <a:path w="1578610" h="1377950">
                <a:moveTo>
                  <a:pt x="1316729" y="0"/>
                </a:moveTo>
                <a:lnTo>
                  <a:pt x="1351543" y="33235"/>
                </a:lnTo>
                <a:lnTo>
                  <a:pt x="1383900" y="68066"/>
                </a:lnTo>
                <a:lnTo>
                  <a:pt x="1413795" y="104376"/>
                </a:lnTo>
                <a:lnTo>
                  <a:pt x="1441221" y="142048"/>
                </a:lnTo>
                <a:lnTo>
                  <a:pt x="1466173" y="180965"/>
                </a:lnTo>
                <a:lnTo>
                  <a:pt x="1488643" y="221011"/>
                </a:lnTo>
                <a:lnTo>
                  <a:pt x="1508626" y="262068"/>
                </a:lnTo>
                <a:lnTo>
                  <a:pt x="1526115" y="304021"/>
                </a:lnTo>
                <a:lnTo>
                  <a:pt x="1541105" y="346752"/>
                </a:lnTo>
                <a:lnTo>
                  <a:pt x="1553589" y="390144"/>
                </a:lnTo>
                <a:lnTo>
                  <a:pt x="1563561" y="434082"/>
                </a:lnTo>
                <a:lnTo>
                  <a:pt x="1571015" y="478448"/>
                </a:lnTo>
                <a:lnTo>
                  <a:pt x="1575944" y="523125"/>
                </a:lnTo>
                <a:lnTo>
                  <a:pt x="1578343" y="567997"/>
                </a:lnTo>
                <a:lnTo>
                  <a:pt x="1578205" y="612947"/>
                </a:lnTo>
                <a:lnTo>
                  <a:pt x="1575523" y="657858"/>
                </a:lnTo>
                <a:lnTo>
                  <a:pt x="1570293" y="702614"/>
                </a:lnTo>
                <a:lnTo>
                  <a:pt x="1562507" y="747098"/>
                </a:lnTo>
                <a:lnTo>
                  <a:pt x="1552160" y="791193"/>
                </a:lnTo>
                <a:lnTo>
                  <a:pt x="1539244" y="834783"/>
                </a:lnTo>
                <a:lnTo>
                  <a:pt x="1523755" y="877750"/>
                </a:lnTo>
                <a:lnTo>
                  <a:pt x="1505686" y="919978"/>
                </a:lnTo>
                <a:lnTo>
                  <a:pt x="1485030" y="961350"/>
                </a:lnTo>
                <a:lnTo>
                  <a:pt x="1461782" y="1001750"/>
                </a:lnTo>
                <a:lnTo>
                  <a:pt x="1435934" y="1041061"/>
                </a:lnTo>
                <a:lnTo>
                  <a:pt x="1407482" y="1079166"/>
                </a:lnTo>
                <a:lnTo>
                  <a:pt x="1376419" y="1115949"/>
                </a:lnTo>
                <a:lnTo>
                  <a:pt x="1343213" y="1150790"/>
                </a:lnTo>
                <a:lnTo>
                  <a:pt x="1308413" y="1183174"/>
                </a:lnTo>
                <a:lnTo>
                  <a:pt x="1272136" y="1213094"/>
                </a:lnTo>
                <a:lnTo>
                  <a:pt x="1234499" y="1240544"/>
                </a:lnTo>
                <a:lnTo>
                  <a:pt x="1195618" y="1265518"/>
                </a:lnTo>
                <a:lnTo>
                  <a:pt x="1155611" y="1288010"/>
                </a:lnTo>
                <a:lnTo>
                  <a:pt x="1114592" y="1308013"/>
                </a:lnTo>
                <a:lnTo>
                  <a:pt x="1072680" y="1325520"/>
                </a:lnTo>
                <a:lnTo>
                  <a:pt x="1029991" y="1340527"/>
                </a:lnTo>
                <a:lnTo>
                  <a:pt x="986642" y="1353026"/>
                </a:lnTo>
                <a:lnTo>
                  <a:pt x="942748" y="1363011"/>
                </a:lnTo>
                <a:lnTo>
                  <a:pt x="898427" y="1370475"/>
                </a:lnTo>
                <a:lnTo>
                  <a:pt x="853795" y="1375414"/>
                </a:lnTo>
                <a:lnTo>
                  <a:pt x="808969" y="1377819"/>
                </a:lnTo>
                <a:lnTo>
                  <a:pt x="764065" y="1377686"/>
                </a:lnTo>
                <a:lnTo>
                  <a:pt x="719200" y="1375008"/>
                </a:lnTo>
                <a:lnTo>
                  <a:pt x="674491" y="1369778"/>
                </a:lnTo>
                <a:lnTo>
                  <a:pt x="630054" y="1361990"/>
                </a:lnTo>
                <a:lnTo>
                  <a:pt x="586006" y="1351638"/>
                </a:lnTo>
                <a:lnTo>
                  <a:pt x="542464" y="1338716"/>
                </a:lnTo>
                <a:lnTo>
                  <a:pt x="499543" y="1323217"/>
                </a:lnTo>
                <a:lnTo>
                  <a:pt x="457361" y="1305136"/>
                </a:lnTo>
                <a:lnTo>
                  <a:pt x="416035" y="1284465"/>
                </a:lnTo>
                <a:lnTo>
                  <a:pt x="375680" y="1261199"/>
                </a:lnTo>
                <a:lnTo>
                  <a:pt x="336414" y="1235331"/>
                </a:lnTo>
                <a:lnTo>
                  <a:pt x="298353" y="1206855"/>
                </a:lnTo>
                <a:lnTo>
                  <a:pt x="261613" y="1175765"/>
                </a:lnTo>
                <a:lnTo>
                  <a:pt x="226799" y="1142530"/>
                </a:lnTo>
                <a:lnTo>
                  <a:pt x="194442" y="1107699"/>
                </a:lnTo>
                <a:lnTo>
                  <a:pt x="164547" y="1071389"/>
                </a:lnTo>
                <a:lnTo>
                  <a:pt x="137121" y="1033717"/>
                </a:lnTo>
                <a:lnTo>
                  <a:pt x="112170" y="994800"/>
                </a:lnTo>
                <a:lnTo>
                  <a:pt x="89699" y="954754"/>
                </a:lnTo>
                <a:lnTo>
                  <a:pt x="69716" y="913697"/>
                </a:lnTo>
                <a:lnTo>
                  <a:pt x="52227" y="871744"/>
                </a:lnTo>
                <a:lnTo>
                  <a:pt x="37237" y="829013"/>
                </a:lnTo>
                <a:lnTo>
                  <a:pt x="24753" y="785621"/>
                </a:lnTo>
                <a:lnTo>
                  <a:pt x="14781" y="741683"/>
                </a:lnTo>
                <a:lnTo>
                  <a:pt x="7327" y="697317"/>
                </a:lnTo>
                <a:lnTo>
                  <a:pt x="2398" y="652640"/>
                </a:lnTo>
                <a:lnTo>
                  <a:pt x="0" y="607768"/>
                </a:lnTo>
                <a:lnTo>
                  <a:pt x="138" y="562818"/>
                </a:lnTo>
                <a:lnTo>
                  <a:pt x="2819" y="517907"/>
                </a:lnTo>
                <a:lnTo>
                  <a:pt x="8049" y="473151"/>
                </a:lnTo>
                <a:lnTo>
                  <a:pt x="15835" y="428667"/>
                </a:lnTo>
                <a:lnTo>
                  <a:pt x="26183" y="384572"/>
                </a:lnTo>
                <a:lnTo>
                  <a:pt x="39098" y="340982"/>
                </a:lnTo>
                <a:lnTo>
                  <a:pt x="54587" y="298015"/>
                </a:lnTo>
                <a:lnTo>
                  <a:pt x="72656" y="255787"/>
                </a:lnTo>
                <a:lnTo>
                  <a:pt x="93312" y="214415"/>
                </a:lnTo>
                <a:lnTo>
                  <a:pt x="116561" y="174015"/>
                </a:lnTo>
                <a:lnTo>
                  <a:pt x="142408" y="134704"/>
                </a:lnTo>
                <a:lnTo>
                  <a:pt x="170860" y="96599"/>
                </a:lnTo>
                <a:lnTo>
                  <a:pt x="201923" y="59817"/>
                </a:lnTo>
                <a:lnTo>
                  <a:pt x="229546" y="30575"/>
                </a:lnTo>
                <a:lnTo>
                  <a:pt x="258692" y="2667"/>
                </a:lnTo>
              </a:path>
            </a:pathLst>
          </a:custGeom>
          <a:ln w="88392">
            <a:solidFill>
              <a:srgbClr val="40B8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97860" y="2339523"/>
            <a:ext cx="1579880" cy="1376045"/>
          </a:xfrm>
          <a:custGeom>
            <a:avLst/>
            <a:gdLst/>
            <a:ahLst/>
            <a:cxnLst/>
            <a:rect l="l" t="t" r="r" b="b"/>
            <a:pathLst>
              <a:path w="1579879" h="1376045">
                <a:moveTo>
                  <a:pt x="0" y="760927"/>
                </a:moveTo>
                <a:lnTo>
                  <a:pt x="3219" y="712876"/>
                </a:lnTo>
                <a:lnTo>
                  <a:pt x="9237" y="665692"/>
                </a:lnTo>
                <a:lnTo>
                  <a:pt x="17968" y="619454"/>
                </a:lnTo>
                <a:lnTo>
                  <a:pt x="29326" y="574241"/>
                </a:lnTo>
                <a:lnTo>
                  <a:pt x="43225" y="530134"/>
                </a:lnTo>
                <a:lnTo>
                  <a:pt x="59581" y="487212"/>
                </a:lnTo>
                <a:lnTo>
                  <a:pt x="78306" y="445553"/>
                </a:lnTo>
                <a:lnTo>
                  <a:pt x="99317" y="405239"/>
                </a:lnTo>
                <a:lnTo>
                  <a:pt x="122526" y="366347"/>
                </a:lnTo>
                <a:lnTo>
                  <a:pt x="147849" y="328958"/>
                </a:lnTo>
                <a:lnTo>
                  <a:pt x="175200" y="293152"/>
                </a:lnTo>
                <a:lnTo>
                  <a:pt x="204494" y="259007"/>
                </a:lnTo>
                <a:lnTo>
                  <a:pt x="235644" y="226604"/>
                </a:lnTo>
                <a:lnTo>
                  <a:pt x="268565" y="196022"/>
                </a:lnTo>
                <a:lnTo>
                  <a:pt x="303171" y="167339"/>
                </a:lnTo>
                <a:lnTo>
                  <a:pt x="339378" y="140637"/>
                </a:lnTo>
                <a:lnTo>
                  <a:pt x="377099" y="115994"/>
                </a:lnTo>
                <a:lnTo>
                  <a:pt x="416249" y="93490"/>
                </a:lnTo>
                <a:lnTo>
                  <a:pt x="456742" y="73204"/>
                </a:lnTo>
                <a:lnTo>
                  <a:pt x="498493" y="55217"/>
                </a:lnTo>
                <a:lnTo>
                  <a:pt x="541415" y="39606"/>
                </a:lnTo>
                <a:lnTo>
                  <a:pt x="585424" y="26453"/>
                </a:lnTo>
                <a:lnTo>
                  <a:pt x="630434" y="15836"/>
                </a:lnTo>
                <a:lnTo>
                  <a:pt x="676359" y="7835"/>
                </a:lnTo>
                <a:lnTo>
                  <a:pt x="723113" y="2530"/>
                </a:lnTo>
                <a:lnTo>
                  <a:pt x="770612" y="0"/>
                </a:lnTo>
                <a:lnTo>
                  <a:pt x="818768" y="324"/>
                </a:lnTo>
                <a:lnTo>
                  <a:pt x="866819" y="3544"/>
                </a:lnTo>
                <a:lnTo>
                  <a:pt x="914003" y="9562"/>
                </a:lnTo>
                <a:lnTo>
                  <a:pt x="960241" y="18292"/>
                </a:lnTo>
                <a:lnTo>
                  <a:pt x="1005454" y="29650"/>
                </a:lnTo>
                <a:lnTo>
                  <a:pt x="1049561" y="43550"/>
                </a:lnTo>
                <a:lnTo>
                  <a:pt x="1092484" y="59905"/>
                </a:lnTo>
                <a:lnTo>
                  <a:pt x="1134142" y="78631"/>
                </a:lnTo>
                <a:lnTo>
                  <a:pt x="1174457" y="99641"/>
                </a:lnTo>
                <a:lnTo>
                  <a:pt x="1213348" y="122850"/>
                </a:lnTo>
                <a:lnTo>
                  <a:pt x="1250737" y="148174"/>
                </a:lnTo>
                <a:lnTo>
                  <a:pt x="1286543" y="175524"/>
                </a:lnTo>
                <a:lnTo>
                  <a:pt x="1320688" y="204818"/>
                </a:lnTo>
                <a:lnTo>
                  <a:pt x="1353091" y="235968"/>
                </a:lnTo>
                <a:lnTo>
                  <a:pt x="1383674" y="268889"/>
                </a:lnTo>
                <a:lnTo>
                  <a:pt x="1412356" y="303496"/>
                </a:lnTo>
                <a:lnTo>
                  <a:pt x="1439058" y="339702"/>
                </a:lnTo>
                <a:lnTo>
                  <a:pt x="1463701" y="377423"/>
                </a:lnTo>
                <a:lnTo>
                  <a:pt x="1486205" y="416573"/>
                </a:lnTo>
                <a:lnTo>
                  <a:pt x="1506491" y="457066"/>
                </a:lnTo>
                <a:lnTo>
                  <a:pt x="1524479" y="498817"/>
                </a:lnTo>
                <a:lnTo>
                  <a:pt x="1540089" y="541739"/>
                </a:lnTo>
                <a:lnTo>
                  <a:pt x="1553242" y="585748"/>
                </a:lnTo>
                <a:lnTo>
                  <a:pt x="1563859" y="630758"/>
                </a:lnTo>
                <a:lnTo>
                  <a:pt x="1571860" y="676683"/>
                </a:lnTo>
                <a:lnTo>
                  <a:pt x="1577165" y="723437"/>
                </a:lnTo>
                <a:lnTo>
                  <a:pt x="1579696" y="770936"/>
                </a:lnTo>
                <a:lnTo>
                  <a:pt x="1579372" y="819093"/>
                </a:lnTo>
                <a:lnTo>
                  <a:pt x="1576047" y="867948"/>
                </a:lnTo>
                <a:lnTo>
                  <a:pt x="1569745" y="916251"/>
                </a:lnTo>
                <a:lnTo>
                  <a:pt x="1560524" y="963876"/>
                </a:lnTo>
                <a:lnTo>
                  <a:pt x="1548442" y="1010699"/>
                </a:lnTo>
                <a:lnTo>
                  <a:pt x="1533555" y="1056596"/>
                </a:lnTo>
                <a:lnTo>
                  <a:pt x="1515921" y="1101442"/>
                </a:lnTo>
                <a:lnTo>
                  <a:pt x="1495599" y="1145113"/>
                </a:lnTo>
                <a:lnTo>
                  <a:pt x="1472645" y="1187484"/>
                </a:lnTo>
                <a:lnTo>
                  <a:pt x="1447117" y="1228430"/>
                </a:lnTo>
                <a:lnTo>
                  <a:pt x="1419073" y="1267827"/>
                </a:lnTo>
                <a:lnTo>
                  <a:pt x="1388570" y="1305551"/>
                </a:lnTo>
                <a:lnTo>
                  <a:pt x="1355666" y="1341476"/>
                </a:lnTo>
                <a:lnTo>
                  <a:pt x="1320418" y="1375480"/>
                </a:lnTo>
              </a:path>
            </a:pathLst>
          </a:custGeom>
          <a:ln w="88392">
            <a:solidFill>
              <a:srgbClr val="4BC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75480" y="2339600"/>
            <a:ext cx="1579880" cy="1378585"/>
          </a:xfrm>
          <a:custGeom>
            <a:avLst/>
            <a:gdLst/>
            <a:ahLst/>
            <a:cxnLst/>
            <a:rect l="l" t="t" r="r" b="b"/>
            <a:pathLst>
              <a:path w="1579879" h="1378585">
                <a:moveTo>
                  <a:pt x="262248" y="1378070"/>
                </a:moveTo>
                <a:lnTo>
                  <a:pt x="227378" y="1344848"/>
                </a:lnTo>
                <a:lnTo>
                  <a:pt x="194966" y="1310029"/>
                </a:lnTo>
                <a:lnTo>
                  <a:pt x="165018" y="1273731"/>
                </a:lnTo>
                <a:lnTo>
                  <a:pt x="137539" y="1236070"/>
                </a:lnTo>
                <a:lnTo>
                  <a:pt x="112538" y="1197162"/>
                </a:lnTo>
                <a:lnTo>
                  <a:pt x="90018" y="1157126"/>
                </a:lnTo>
                <a:lnTo>
                  <a:pt x="69988" y="1116076"/>
                </a:lnTo>
                <a:lnTo>
                  <a:pt x="52453" y="1074131"/>
                </a:lnTo>
                <a:lnTo>
                  <a:pt x="37420" y="1031407"/>
                </a:lnTo>
                <a:lnTo>
                  <a:pt x="24895" y="988020"/>
                </a:lnTo>
                <a:lnTo>
                  <a:pt x="14884" y="944088"/>
                </a:lnTo>
                <a:lnTo>
                  <a:pt x="7393" y="899727"/>
                </a:lnTo>
                <a:lnTo>
                  <a:pt x="2430" y="855054"/>
                </a:lnTo>
                <a:lnTo>
                  <a:pt x="0" y="810185"/>
                </a:lnTo>
                <a:lnTo>
                  <a:pt x="109" y="765238"/>
                </a:lnTo>
                <a:lnTo>
                  <a:pt x="2764" y="720329"/>
                </a:lnTo>
                <a:lnTo>
                  <a:pt x="7971" y="675576"/>
                </a:lnTo>
                <a:lnTo>
                  <a:pt x="15736" y="631093"/>
                </a:lnTo>
                <a:lnTo>
                  <a:pt x="26066" y="587000"/>
                </a:lnTo>
                <a:lnTo>
                  <a:pt x="38968" y="543411"/>
                </a:lnTo>
                <a:lnTo>
                  <a:pt x="54446" y="500445"/>
                </a:lnTo>
                <a:lnTo>
                  <a:pt x="72508" y="458217"/>
                </a:lnTo>
                <a:lnTo>
                  <a:pt x="93161" y="416845"/>
                </a:lnTo>
                <a:lnTo>
                  <a:pt x="116409" y="376446"/>
                </a:lnTo>
                <a:lnTo>
                  <a:pt x="142260" y="337135"/>
                </a:lnTo>
                <a:lnTo>
                  <a:pt x="170720" y="299030"/>
                </a:lnTo>
                <a:lnTo>
                  <a:pt x="201796" y="262248"/>
                </a:lnTo>
                <a:lnTo>
                  <a:pt x="235018" y="227378"/>
                </a:lnTo>
                <a:lnTo>
                  <a:pt x="269836" y="194966"/>
                </a:lnTo>
                <a:lnTo>
                  <a:pt x="306135" y="165018"/>
                </a:lnTo>
                <a:lnTo>
                  <a:pt x="343796" y="137539"/>
                </a:lnTo>
                <a:lnTo>
                  <a:pt x="382703" y="112538"/>
                </a:lnTo>
                <a:lnTo>
                  <a:pt x="422740" y="90018"/>
                </a:lnTo>
                <a:lnTo>
                  <a:pt x="463789" y="69988"/>
                </a:lnTo>
                <a:lnTo>
                  <a:pt x="505734" y="52453"/>
                </a:lnTo>
                <a:lnTo>
                  <a:pt x="548459" y="37420"/>
                </a:lnTo>
                <a:lnTo>
                  <a:pt x="591845" y="24895"/>
                </a:lnTo>
                <a:lnTo>
                  <a:pt x="635778" y="14884"/>
                </a:lnTo>
                <a:lnTo>
                  <a:pt x="680139" y="7393"/>
                </a:lnTo>
                <a:lnTo>
                  <a:pt x="724812" y="2430"/>
                </a:lnTo>
                <a:lnTo>
                  <a:pt x="769680" y="0"/>
                </a:lnTo>
                <a:lnTo>
                  <a:pt x="814627" y="109"/>
                </a:lnTo>
                <a:lnTo>
                  <a:pt x="859536" y="2764"/>
                </a:lnTo>
                <a:lnTo>
                  <a:pt x="904290" y="7971"/>
                </a:lnTo>
                <a:lnTo>
                  <a:pt x="948772" y="15736"/>
                </a:lnTo>
                <a:lnTo>
                  <a:pt x="992866" y="26066"/>
                </a:lnTo>
                <a:lnTo>
                  <a:pt x="1036454" y="38968"/>
                </a:lnTo>
                <a:lnTo>
                  <a:pt x="1079420" y="54446"/>
                </a:lnTo>
                <a:lnTo>
                  <a:pt x="1121648" y="72508"/>
                </a:lnTo>
                <a:lnTo>
                  <a:pt x="1163020" y="93161"/>
                </a:lnTo>
                <a:lnTo>
                  <a:pt x="1203420" y="116409"/>
                </a:lnTo>
                <a:lnTo>
                  <a:pt x="1242731" y="142260"/>
                </a:lnTo>
                <a:lnTo>
                  <a:pt x="1280835" y="170720"/>
                </a:lnTo>
                <a:lnTo>
                  <a:pt x="1317618" y="201796"/>
                </a:lnTo>
                <a:lnTo>
                  <a:pt x="1353839" y="236431"/>
                </a:lnTo>
                <a:lnTo>
                  <a:pt x="1387609" y="273076"/>
                </a:lnTo>
                <a:lnTo>
                  <a:pt x="1418867" y="311599"/>
                </a:lnTo>
                <a:lnTo>
                  <a:pt x="1447553" y="351866"/>
                </a:lnTo>
                <a:lnTo>
                  <a:pt x="1473604" y="393747"/>
                </a:lnTo>
                <a:lnTo>
                  <a:pt x="1496961" y="437109"/>
                </a:lnTo>
                <a:lnTo>
                  <a:pt x="1517562" y="481820"/>
                </a:lnTo>
                <a:lnTo>
                  <a:pt x="1535346" y="527747"/>
                </a:lnTo>
                <a:lnTo>
                  <a:pt x="1550251" y="574759"/>
                </a:lnTo>
                <a:lnTo>
                  <a:pt x="1562218" y="622724"/>
                </a:lnTo>
                <a:lnTo>
                  <a:pt x="1571184" y="671508"/>
                </a:lnTo>
                <a:lnTo>
                  <a:pt x="1577090" y="720981"/>
                </a:lnTo>
                <a:lnTo>
                  <a:pt x="1579873" y="771010"/>
                </a:lnTo>
              </a:path>
            </a:pathLst>
          </a:custGeom>
          <a:ln w="88392">
            <a:solidFill>
              <a:srgbClr val="3069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71495" y="3039364"/>
            <a:ext cx="626110" cy="127000"/>
          </a:xfrm>
          <a:custGeom>
            <a:avLst/>
            <a:gdLst/>
            <a:ahLst/>
            <a:cxnLst/>
            <a:rect l="l" t="t" r="r" b="b"/>
            <a:pathLst>
              <a:path w="626110" h="127000">
                <a:moveTo>
                  <a:pt x="63500" y="0"/>
                </a:moveTo>
                <a:lnTo>
                  <a:pt x="38790" y="4992"/>
                </a:lnTo>
                <a:lnTo>
                  <a:pt x="18605" y="18605"/>
                </a:lnTo>
                <a:lnTo>
                  <a:pt x="4992" y="38790"/>
                </a:lnTo>
                <a:lnTo>
                  <a:pt x="0" y="63500"/>
                </a:lnTo>
                <a:lnTo>
                  <a:pt x="4992" y="88209"/>
                </a:lnTo>
                <a:lnTo>
                  <a:pt x="18605" y="108394"/>
                </a:lnTo>
                <a:lnTo>
                  <a:pt x="38790" y="122007"/>
                </a:lnTo>
                <a:lnTo>
                  <a:pt x="63500" y="127000"/>
                </a:lnTo>
                <a:lnTo>
                  <a:pt x="88209" y="122007"/>
                </a:lnTo>
                <a:lnTo>
                  <a:pt x="108394" y="108394"/>
                </a:lnTo>
                <a:lnTo>
                  <a:pt x="122007" y="88209"/>
                </a:lnTo>
                <a:lnTo>
                  <a:pt x="125716" y="69850"/>
                </a:lnTo>
                <a:lnTo>
                  <a:pt x="63500" y="69850"/>
                </a:lnTo>
                <a:lnTo>
                  <a:pt x="63500" y="57150"/>
                </a:lnTo>
                <a:lnTo>
                  <a:pt x="125716" y="57150"/>
                </a:lnTo>
                <a:lnTo>
                  <a:pt x="122007" y="38790"/>
                </a:lnTo>
                <a:lnTo>
                  <a:pt x="108394" y="18605"/>
                </a:lnTo>
                <a:lnTo>
                  <a:pt x="88209" y="4992"/>
                </a:lnTo>
                <a:lnTo>
                  <a:pt x="63500" y="0"/>
                </a:lnTo>
                <a:close/>
              </a:path>
              <a:path w="626110" h="127000">
                <a:moveTo>
                  <a:pt x="125716" y="57150"/>
                </a:moveTo>
                <a:lnTo>
                  <a:pt x="63500" y="57150"/>
                </a:lnTo>
                <a:lnTo>
                  <a:pt x="63500" y="69850"/>
                </a:lnTo>
                <a:lnTo>
                  <a:pt x="125716" y="69850"/>
                </a:lnTo>
                <a:lnTo>
                  <a:pt x="127000" y="63500"/>
                </a:lnTo>
                <a:lnTo>
                  <a:pt x="125716" y="57150"/>
                </a:lnTo>
                <a:close/>
              </a:path>
              <a:path w="626110" h="127000">
                <a:moveTo>
                  <a:pt x="625983" y="57150"/>
                </a:moveTo>
                <a:lnTo>
                  <a:pt x="125716" y="57150"/>
                </a:lnTo>
                <a:lnTo>
                  <a:pt x="127000" y="63500"/>
                </a:lnTo>
                <a:lnTo>
                  <a:pt x="125716" y="69850"/>
                </a:lnTo>
                <a:lnTo>
                  <a:pt x="625983" y="69850"/>
                </a:lnTo>
                <a:lnTo>
                  <a:pt x="625983" y="57150"/>
                </a:lnTo>
                <a:close/>
              </a:path>
            </a:pathLst>
          </a:custGeom>
          <a:solidFill>
            <a:srgbClr val="4BC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84564" y="3037839"/>
            <a:ext cx="368300" cy="127000"/>
          </a:xfrm>
          <a:custGeom>
            <a:avLst/>
            <a:gdLst/>
            <a:ahLst/>
            <a:cxnLst/>
            <a:rect l="l" t="t" r="r" b="b"/>
            <a:pathLst>
              <a:path w="368300" h="127000">
                <a:moveTo>
                  <a:pt x="304800" y="0"/>
                </a:moveTo>
                <a:lnTo>
                  <a:pt x="280090" y="4992"/>
                </a:lnTo>
                <a:lnTo>
                  <a:pt x="259905" y="18605"/>
                </a:lnTo>
                <a:lnTo>
                  <a:pt x="246292" y="38790"/>
                </a:lnTo>
                <a:lnTo>
                  <a:pt x="241300" y="63500"/>
                </a:lnTo>
                <a:lnTo>
                  <a:pt x="246292" y="88209"/>
                </a:lnTo>
                <a:lnTo>
                  <a:pt x="259905" y="108394"/>
                </a:lnTo>
                <a:lnTo>
                  <a:pt x="280090" y="122007"/>
                </a:lnTo>
                <a:lnTo>
                  <a:pt x="304800" y="127000"/>
                </a:lnTo>
                <a:lnTo>
                  <a:pt x="329509" y="122007"/>
                </a:lnTo>
                <a:lnTo>
                  <a:pt x="349694" y="108394"/>
                </a:lnTo>
                <a:lnTo>
                  <a:pt x="363307" y="88209"/>
                </a:lnTo>
                <a:lnTo>
                  <a:pt x="367016" y="69850"/>
                </a:lnTo>
                <a:lnTo>
                  <a:pt x="304800" y="69850"/>
                </a:lnTo>
                <a:lnTo>
                  <a:pt x="304800" y="57150"/>
                </a:lnTo>
                <a:lnTo>
                  <a:pt x="367016" y="57150"/>
                </a:lnTo>
                <a:lnTo>
                  <a:pt x="363307" y="38790"/>
                </a:lnTo>
                <a:lnTo>
                  <a:pt x="349694" y="18605"/>
                </a:lnTo>
                <a:lnTo>
                  <a:pt x="329509" y="4992"/>
                </a:lnTo>
                <a:lnTo>
                  <a:pt x="304800" y="0"/>
                </a:lnTo>
                <a:close/>
              </a:path>
              <a:path w="368300" h="127000">
                <a:moveTo>
                  <a:pt x="242583" y="57150"/>
                </a:moveTo>
                <a:lnTo>
                  <a:pt x="0" y="57150"/>
                </a:lnTo>
                <a:lnTo>
                  <a:pt x="0" y="69850"/>
                </a:lnTo>
                <a:lnTo>
                  <a:pt x="242583" y="69850"/>
                </a:lnTo>
                <a:lnTo>
                  <a:pt x="241300" y="63500"/>
                </a:lnTo>
                <a:lnTo>
                  <a:pt x="242583" y="57150"/>
                </a:lnTo>
                <a:close/>
              </a:path>
              <a:path w="368300" h="127000">
                <a:moveTo>
                  <a:pt x="367016" y="57150"/>
                </a:moveTo>
                <a:lnTo>
                  <a:pt x="304800" y="57150"/>
                </a:lnTo>
                <a:lnTo>
                  <a:pt x="304800" y="69850"/>
                </a:lnTo>
                <a:lnTo>
                  <a:pt x="367016" y="69850"/>
                </a:lnTo>
                <a:lnTo>
                  <a:pt x="368300" y="63500"/>
                </a:lnTo>
                <a:lnTo>
                  <a:pt x="367016" y="57150"/>
                </a:lnTo>
                <a:close/>
              </a:path>
            </a:pathLst>
          </a:custGeom>
          <a:solidFill>
            <a:srgbClr val="3178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15974" y="2607690"/>
            <a:ext cx="2676525" cy="34029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3180">
              <a:lnSpc>
                <a:spcPts val="4905"/>
              </a:lnSpc>
              <a:spcBef>
                <a:spcPts val="120"/>
              </a:spcBef>
            </a:pPr>
            <a:r>
              <a:rPr sz="4250" spc="5" dirty="0">
                <a:solidFill>
                  <a:srgbClr val="56555A"/>
                </a:solidFill>
                <a:latin typeface="Arial"/>
                <a:cs typeface="Arial"/>
              </a:rPr>
              <a:t>Start</a:t>
            </a:r>
            <a:endParaRPr sz="4250">
              <a:latin typeface="Arial"/>
              <a:cs typeface="Arial"/>
            </a:endParaRPr>
          </a:p>
          <a:p>
            <a:pPr marL="299085" marR="596900" indent="-287020">
              <a:lnSpc>
                <a:spcPts val="156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450" spc="5" dirty="0">
                <a:solidFill>
                  <a:srgbClr val="56555A"/>
                </a:solidFill>
                <a:latin typeface="Arial"/>
                <a:cs typeface="Arial"/>
              </a:rPr>
              <a:t>Must have </a:t>
            </a:r>
            <a:r>
              <a:rPr sz="1450" dirty="0">
                <a:solidFill>
                  <a:srgbClr val="56555A"/>
                </a:solidFill>
                <a:latin typeface="Arial"/>
                <a:cs typeface="Arial"/>
              </a:rPr>
              <a:t>all  </a:t>
            </a:r>
            <a:r>
              <a:rPr sz="1450" spc="5" dirty="0">
                <a:solidFill>
                  <a:srgbClr val="56555A"/>
                </a:solidFill>
                <a:latin typeface="Arial"/>
                <a:cs typeface="Arial"/>
              </a:rPr>
              <a:t>requirements up</a:t>
            </a:r>
            <a:r>
              <a:rPr sz="1450" spc="-6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56555A"/>
                </a:solidFill>
                <a:latin typeface="Arial"/>
                <a:cs typeface="Arial"/>
              </a:rPr>
              <a:t>front</a:t>
            </a:r>
            <a:endParaRPr sz="14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385"/>
              </a:spcBef>
              <a:buChar char="•"/>
              <a:tabLst>
                <a:tab pos="299085" algn="l"/>
                <a:tab pos="299720" algn="l"/>
              </a:tabLst>
            </a:pPr>
            <a:r>
              <a:rPr sz="1450" spc="5" dirty="0">
                <a:solidFill>
                  <a:srgbClr val="56555A"/>
                </a:solidFill>
                <a:latin typeface="Arial"/>
                <a:cs typeface="Arial"/>
              </a:rPr>
              <a:t>Estimation </a:t>
            </a:r>
            <a:r>
              <a:rPr sz="1450" dirty="0">
                <a:solidFill>
                  <a:srgbClr val="56555A"/>
                </a:solidFill>
                <a:latin typeface="Arial"/>
                <a:cs typeface="Arial"/>
              </a:rPr>
              <a:t>is</a:t>
            </a:r>
            <a:r>
              <a:rPr sz="1450" spc="1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56555A"/>
                </a:solidFill>
                <a:latin typeface="Arial"/>
                <a:cs typeface="Arial"/>
              </a:rPr>
              <a:t>complex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6555A"/>
              </a:buClr>
              <a:buFont typeface="Arial"/>
              <a:buChar char="•"/>
            </a:pPr>
            <a:endParaRPr sz="1350">
              <a:latin typeface="Arial"/>
              <a:cs typeface="Arial"/>
            </a:endParaRPr>
          </a:p>
          <a:p>
            <a:pPr marL="299085" marR="977900" indent="-287020" algn="just">
              <a:lnSpc>
                <a:spcPct val="90100"/>
              </a:lnSpc>
              <a:buChar char="•"/>
              <a:tabLst>
                <a:tab pos="299720" algn="l"/>
              </a:tabLst>
            </a:pPr>
            <a:r>
              <a:rPr sz="1450" spc="5" dirty="0">
                <a:solidFill>
                  <a:srgbClr val="56555A"/>
                </a:solidFill>
                <a:latin typeface="Arial"/>
                <a:cs typeface="Arial"/>
              </a:rPr>
              <a:t>Must</a:t>
            </a:r>
            <a:r>
              <a:rPr sz="1450" spc="-3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56555A"/>
                </a:solidFill>
                <a:latin typeface="Arial"/>
                <a:cs typeface="Arial"/>
              </a:rPr>
              <a:t>understand  capabilities of </a:t>
            </a:r>
            <a:r>
              <a:rPr sz="1450" dirty="0">
                <a:solidFill>
                  <a:srgbClr val="56555A"/>
                </a:solidFill>
                <a:latin typeface="Arial"/>
                <a:cs typeface="Arial"/>
              </a:rPr>
              <a:t>all  </a:t>
            </a:r>
            <a:r>
              <a:rPr sz="1450" spc="5" dirty="0">
                <a:solidFill>
                  <a:srgbClr val="56555A"/>
                </a:solidFill>
                <a:latin typeface="Arial"/>
                <a:cs typeface="Arial"/>
              </a:rPr>
              <a:t>involved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Arial"/>
              <a:cs typeface="Arial"/>
            </a:endParaRPr>
          </a:p>
          <a:p>
            <a:pPr marL="1007744" marR="5080" indent="-189230" algn="r">
              <a:lnSpc>
                <a:spcPct val="90000"/>
              </a:lnSpc>
            </a:pPr>
            <a:r>
              <a:rPr sz="1450" spc="-30" dirty="0">
                <a:solidFill>
                  <a:srgbClr val="56555A"/>
                </a:solidFill>
                <a:latin typeface="Arial"/>
                <a:cs typeface="Arial"/>
              </a:rPr>
              <a:t>Team </a:t>
            </a:r>
            <a:r>
              <a:rPr sz="1450" spc="5" dirty="0">
                <a:solidFill>
                  <a:srgbClr val="56555A"/>
                </a:solidFill>
                <a:latin typeface="Arial"/>
                <a:cs typeface="Arial"/>
              </a:rPr>
              <a:t>must</a:t>
            </a:r>
            <a:r>
              <a:rPr sz="1450" spc="-1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56555A"/>
                </a:solidFill>
                <a:latin typeface="Arial"/>
                <a:cs typeface="Arial"/>
              </a:rPr>
              <a:t>create</a:t>
            </a:r>
            <a:r>
              <a:rPr sz="1450" spc="-2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56555A"/>
                </a:solidFill>
                <a:latin typeface="Arial"/>
                <a:cs typeface="Arial"/>
              </a:rPr>
              <a:t>and </a:t>
            </a:r>
            <a:r>
              <a:rPr sz="145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56555A"/>
                </a:solidFill>
                <a:latin typeface="Arial"/>
                <a:cs typeface="Arial"/>
              </a:rPr>
              <a:t>maintain</a:t>
            </a:r>
            <a:r>
              <a:rPr sz="1450" spc="-4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56555A"/>
                </a:solidFill>
                <a:latin typeface="Arial"/>
                <a:cs typeface="Arial"/>
              </a:rPr>
              <a:t>volumes</a:t>
            </a:r>
            <a:r>
              <a:rPr sz="1450" spc="-3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56555A"/>
                </a:solidFill>
                <a:latin typeface="Arial"/>
                <a:cs typeface="Arial"/>
              </a:rPr>
              <a:t>of </a:t>
            </a:r>
            <a:r>
              <a:rPr sz="145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56555A"/>
                </a:solidFill>
                <a:latin typeface="Arial"/>
                <a:cs typeface="Arial"/>
              </a:rPr>
              <a:t>documentation</a:t>
            </a:r>
            <a:endParaRPr sz="14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97597" y="5084064"/>
            <a:ext cx="961390" cy="628015"/>
          </a:xfrm>
          <a:custGeom>
            <a:avLst/>
            <a:gdLst/>
            <a:ahLst/>
            <a:cxnLst/>
            <a:rect l="l" t="t" r="r" b="b"/>
            <a:pathLst>
              <a:path w="961390" h="628014">
                <a:moveTo>
                  <a:pt x="960117" y="557809"/>
                </a:moveTo>
                <a:lnTo>
                  <a:pt x="897890" y="557809"/>
                </a:lnTo>
                <a:lnTo>
                  <a:pt x="897890" y="570509"/>
                </a:lnTo>
                <a:lnTo>
                  <a:pt x="835677" y="570596"/>
                </a:lnTo>
                <a:lnTo>
                  <a:pt x="839402" y="588961"/>
                </a:lnTo>
                <a:lnTo>
                  <a:pt x="853058" y="609126"/>
                </a:lnTo>
                <a:lnTo>
                  <a:pt x="873287" y="622705"/>
                </a:lnTo>
                <a:lnTo>
                  <a:pt x="898017" y="627659"/>
                </a:lnTo>
                <a:lnTo>
                  <a:pt x="922706" y="622640"/>
                </a:lnTo>
                <a:lnTo>
                  <a:pt x="942848" y="609006"/>
                </a:lnTo>
                <a:lnTo>
                  <a:pt x="956417" y="588804"/>
                </a:lnTo>
                <a:lnTo>
                  <a:pt x="961390" y="564083"/>
                </a:lnTo>
                <a:lnTo>
                  <a:pt x="960117" y="557809"/>
                </a:lnTo>
                <a:close/>
              </a:path>
              <a:path w="961390" h="628014">
                <a:moveTo>
                  <a:pt x="12700" y="0"/>
                </a:moveTo>
                <a:lnTo>
                  <a:pt x="0" y="0"/>
                </a:lnTo>
                <a:lnTo>
                  <a:pt x="1143" y="568921"/>
                </a:lnTo>
                <a:lnTo>
                  <a:pt x="3936" y="571754"/>
                </a:lnTo>
                <a:lnTo>
                  <a:pt x="835677" y="570596"/>
                </a:lnTo>
                <a:lnTo>
                  <a:pt x="834621" y="565391"/>
                </a:lnTo>
                <a:lnTo>
                  <a:pt x="13843" y="565391"/>
                </a:lnTo>
                <a:lnTo>
                  <a:pt x="7493" y="559054"/>
                </a:lnTo>
                <a:lnTo>
                  <a:pt x="13830" y="559045"/>
                </a:lnTo>
                <a:lnTo>
                  <a:pt x="12700" y="0"/>
                </a:lnTo>
                <a:close/>
              </a:path>
              <a:path w="961390" h="628014">
                <a:moveTo>
                  <a:pt x="897890" y="557809"/>
                </a:moveTo>
                <a:lnTo>
                  <a:pt x="835668" y="557896"/>
                </a:lnTo>
                <a:lnTo>
                  <a:pt x="834390" y="564248"/>
                </a:lnTo>
                <a:lnTo>
                  <a:pt x="835677" y="570596"/>
                </a:lnTo>
                <a:lnTo>
                  <a:pt x="897890" y="570509"/>
                </a:lnTo>
                <a:lnTo>
                  <a:pt x="897890" y="557809"/>
                </a:lnTo>
                <a:close/>
              </a:path>
              <a:path w="961390" h="628014">
                <a:moveTo>
                  <a:pt x="13830" y="559045"/>
                </a:moveTo>
                <a:lnTo>
                  <a:pt x="7493" y="559054"/>
                </a:lnTo>
                <a:lnTo>
                  <a:pt x="13843" y="565391"/>
                </a:lnTo>
                <a:lnTo>
                  <a:pt x="13830" y="559045"/>
                </a:lnTo>
                <a:close/>
              </a:path>
              <a:path w="961390" h="628014">
                <a:moveTo>
                  <a:pt x="835668" y="557896"/>
                </a:moveTo>
                <a:lnTo>
                  <a:pt x="13830" y="559045"/>
                </a:lnTo>
                <a:lnTo>
                  <a:pt x="13843" y="565391"/>
                </a:lnTo>
                <a:lnTo>
                  <a:pt x="834621" y="565391"/>
                </a:lnTo>
                <a:lnTo>
                  <a:pt x="834390" y="564248"/>
                </a:lnTo>
                <a:lnTo>
                  <a:pt x="835668" y="557896"/>
                </a:lnTo>
                <a:close/>
              </a:path>
              <a:path w="961390" h="628014">
                <a:moveTo>
                  <a:pt x="897762" y="500634"/>
                </a:moveTo>
                <a:lnTo>
                  <a:pt x="873073" y="505696"/>
                </a:lnTo>
                <a:lnTo>
                  <a:pt x="852931" y="519339"/>
                </a:lnTo>
                <a:lnTo>
                  <a:pt x="839362" y="539533"/>
                </a:lnTo>
                <a:lnTo>
                  <a:pt x="835668" y="557896"/>
                </a:lnTo>
                <a:lnTo>
                  <a:pt x="960117" y="557809"/>
                </a:lnTo>
                <a:lnTo>
                  <a:pt x="956377" y="539370"/>
                </a:lnTo>
                <a:lnTo>
                  <a:pt x="942721" y="519204"/>
                </a:lnTo>
                <a:lnTo>
                  <a:pt x="922492" y="505615"/>
                </a:lnTo>
                <a:lnTo>
                  <a:pt x="897762" y="500634"/>
                </a:lnTo>
                <a:close/>
              </a:path>
            </a:pathLst>
          </a:custGeom>
          <a:solidFill>
            <a:srgbClr val="3185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06164" y="5084064"/>
            <a:ext cx="961390" cy="628015"/>
          </a:xfrm>
          <a:custGeom>
            <a:avLst/>
            <a:gdLst/>
            <a:ahLst/>
            <a:cxnLst/>
            <a:rect l="l" t="t" r="r" b="b"/>
            <a:pathLst>
              <a:path w="961389" h="628014">
                <a:moveTo>
                  <a:pt x="63626" y="500634"/>
                </a:moveTo>
                <a:lnTo>
                  <a:pt x="38897" y="505615"/>
                </a:lnTo>
                <a:lnTo>
                  <a:pt x="18669" y="519204"/>
                </a:lnTo>
                <a:lnTo>
                  <a:pt x="5012" y="539370"/>
                </a:lnTo>
                <a:lnTo>
                  <a:pt x="0" y="564083"/>
                </a:lnTo>
                <a:lnTo>
                  <a:pt x="4972" y="588804"/>
                </a:lnTo>
                <a:lnTo>
                  <a:pt x="18542" y="609006"/>
                </a:lnTo>
                <a:lnTo>
                  <a:pt x="38683" y="622640"/>
                </a:lnTo>
                <a:lnTo>
                  <a:pt x="63373" y="627659"/>
                </a:lnTo>
                <a:lnTo>
                  <a:pt x="88102" y="622705"/>
                </a:lnTo>
                <a:lnTo>
                  <a:pt x="108330" y="609126"/>
                </a:lnTo>
                <a:lnTo>
                  <a:pt x="121987" y="588961"/>
                </a:lnTo>
                <a:lnTo>
                  <a:pt x="125712" y="570596"/>
                </a:lnTo>
                <a:lnTo>
                  <a:pt x="63500" y="570509"/>
                </a:lnTo>
                <a:lnTo>
                  <a:pt x="63500" y="557809"/>
                </a:lnTo>
                <a:lnTo>
                  <a:pt x="125704" y="557809"/>
                </a:lnTo>
                <a:lnTo>
                  <a:pt x="122027" y="539533"/>
                </a:lnTo>
                <a:lnTo>
                  <a:pt x="108457" y="519339"/>
                </a:lnTo>
                <a:lnTo>
                  <a:pt x="88316" y="505696"/>
                </a:lnTo>
                <a:lnTo>
                  <a:pt x="63626" y="500634"/>
                </a:lnTo>
                <a:close/>
              </a:path>
              <a:path w="961389" h="628014">
                <a:moveTo>
                  <a:pt x="125721" y="557896"/>
                </a:moveTo>
                <a:lnTo>
                  <a:pt x="127000" y="564248"/>
                </a:lnTo>
                <a:lnTo>
                  <a:pt x="125712" y="570596"/>
                </a:lnTo>
                <a:lnTo>
                  <a:pt x="954024" y="571754"/>
                </a:lnTo>
                <a:lnTo>
                  <a:pt x="957452" y="571754"/>
                </a:lnTo>
                <a:lnTo>
                  <a:pt x="960374" y="568921"/>
                </a:lnTo>
                <a:lnTo>
                  <a:pt x="960380" y="565391"/>
                </a:lnTo>
                <a:lnTo>
                  <a:pt x="947674" y="565391"/>
                </a:lnTo>
                <a:lnTo>
                  <a:pt x="947685" y="559045"/>
                </a:lnTo>
                <a:lnTo>
                  <a:pt x="125721" y="557896"/>
                </a:lnTo>
                <a:close/>
              </a:path>
              <a:path w="961389" h="628014">
                <a:moveTo>
                  <a:pt x="63500" y="557809"/>
                </a:moveTo>
                <a:lnTo>
                  <a:pt x="63500" y="570509"/>
                </a:lnTo>
                <a:lnTo>
                  <a:pt x="125712" y="570596"/>
                </a:lnTo>
                <a:lnTo>
                  <a:pt x="127000" y="564248"/>
                </a:lnTo>
                <a:lnTo>
                  <a:pt x="125721" y="557896"/>
                </a:lnTo>
                <a:lnTo>
                  <a:pt x="63500" y="557809"/>
                </a:lnTo>
                <a:close/>
              </a:path>
              <a:path w="961389" h="628014">
                <a:moveTo>
                  <a:pt x="947685" y="559045"/>
                </a:moveTo>
                <a:lnTo>
                  <a:pt x="947674" y="565391"/>
                </a:lnTo>
                <a:lnTo>
                  <a:pt x="954024" y="559054"/>
                </a:lnTo>
                <a:lnTo>
                  <a:pt x="947685" y="559045"/>
                </a:lnTo>
                <a:close/>
              </a:path>
              <a:path w="961389" h="628014">
                <a:moveTo>
                  <a:pt x="961389" y="0"/>
                </a:moveTo>
                <a:lnTo>
                  <a:pt x="948689" y="0"/>
                </a:lnTo>
                <a:lnTo>
                  <a:pt x="947685" y="559045"/>
                </a:lnTo>
                <a:lnTo>
                  <a:pt x="954024" y="559054"/>
                </a:lnTo>
                <a:lnTo>
                  <a:pt x="947674" y="565391"/>
                </a:lnTo>
                <a:lnTo>
                  <a:pt x="960380" y="565391"/>
                </a:lnTo>
                <a:lnTo>
                  <a:pt x="961389" y="0"/>
                </a:lnTo>
                <a:close/>
              </a:path>
              <a:path w="961389" h="628014">
                <a:moveTo>
                  <a:pt x="125704" y="557809"/>
                </a:moveTo>
                <a:lnTo>
                  <a:pt x="63500" y="557809"/>
                </a:lnTo>
                <a:lnTo>
                  <a:pt x="125721" y="557896"/>
                </a:lnTo>
                <a:close/>
              </a:path>
            </a:pathLst>
          </a:custGeom>
          <a:solidFill>
            <a:srgbClr val="40B8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14034" y="1761998"/>
            <a:ext cx="628015" cy="577850"/>
          </a:xfrm>
          <a:custGeom>
            <a:avLst/>
            <a:gdLst/>
            <a:ahLst/>
            <a:cxnLst/>
            <a:rect l="l" t="t" r="r" b="b"/>
            <a:pathLst>
              <a:path w="628015" h="577850">
                <a:moveTo>
                  <a:pt x="7112" y="55879"/>
                </a:moveTo>
                <a:lnTo>
                  <a:pt x="3555" y="55879"/>
                </a:lnTo>
                <a:lnTo>
                  <a:pt x="762" y="58674"/>
                </a:lnTo>
                <a:lnTo>
                  <a:pt x="0" y="577341"/>
                </a:lnTo>
                <a:lnTo>
                  <a:pt x="12700" y="577341"/>
                </a:lnTo>
                <a:lnTo>
                  <a:pt x="13452" y="68594"/>
                </a:lnTo>
                <a:lnTo>
                  <a:pt x="7112" y="68579"/>
                </a:lnTo>
                <a:lnTo>
                  <a:pt x="13462" y="62229"/>
                </a:lnTo>
                <a:lnTo>
                  <a:pt x="500868" y="62229"/>
                </a:lnTo>
                <a:lnTo>
                  <a:pt x="501939" y="57008"/>
                </a:lnTo>
                <a:lnTo>
                  <a:pt x="7112" y="55879"/>
                </a:lnTo>
                <a:close/>
              </a:path>
              <a:path w="628015" h="577850">
                <a:moveTo>
                  <a:pt x="564261" y="0"/>
                </a:moveTo>
                <a:lnTo>
                  <a:pt x="539549" y="4919"/>
                </a:lnTo>
                <a:lnTo>
                  <a:pt x="519350" y="18494"/>
                </a:lnTo>
                <a:lnTo>
                  <a:pt x="505700" y="38665"/>
                </a:lnTo>
                <a:lnTo>
                  <a:pt x="501939" y="57008"/>
                </a:lnTo>
                <a:lnTo>
                  <a:pt x="564134" y="57150"/>
                </a:lnTo>
                <a:lnTo>
                  <a:pt x="564134" y="69850"/>
                </a:lnTo>
                <a:lnTo>
                  <a:pt x="501923" y="69850"/>
                </a:lnTo>
                <a:lnTo>
                  <a:pt x="505553" y="88084"/>
                </a:lnTo>
                <a:lnTo>
                  <a:pt x="519128" y="108283"/>
                </a:lnTo>
                <a:lnTo>
                  <a:pt x="539299" y="121933"/>
                </a:lnTo>
                <a:lnTo>
                  <a:pt x="564007" y="127000"/>
                </a:lnTo>
                <a:lnTo>
                  <a:pt x="588718" y="122027"/>
                </a:lnTo>
                <a:lnTo>
                  <a:pt x="608917" y="108457"/>
                </a:lnTo>
                <a:lnTo>
                  <a:pt x="622567" y="88316"/>
                </a:lnTo>
                <a:lnTo>
                  <a:pt x="626357" y="69850"/>
                </a:lnTo>
                <a:lnTo>
                  <a:pt x="564134" y="69850"/>
                </a:lnTo>
                <a:lnTo>
                  <a:pt x="626386" y="69708"/>
                </a:lnTo>
                <a:lnTo>
                  <a:pt x="627634" y="63626"/>
                </a:lnTo>
                <a:lnTo>
                  <a:pt x="622714" y="38897"/>
                </a:lnTo>
                <a:lnTo>
                  <a:pt x="609139" y="18669"/>
                </a:lnTo>
                <a:lnTo>
                  <a:pt x="588968" y="5012"/>
                </a:lnTo>
                <a:lnTo>
                  <a:pt x="564261" y="0"/>
                </a:lnTo>
                <a:close/>
              </a:path>
              <a:path w="628015" h="577850">
                <a:moveTo>
                  <a:pt x="501939" y="57008"/>
                </a:moveTo>
                <a:lnTo>
                  <a:pt x="500634" y="63373"/>
                </a:lnTo>
                <a:lnTo>
                  <a:pt x="501895" y="69708"/>
                </a:lnTo>
                <a:lnTo>
                  <a:pt x="564134" y="69850"/>
                </a:lnTo>
                <a:lnTo>
                  <a:pt x="564134" y="57150"/>
                </a:lnTo>
                <a:lnTo>
                  <a:pt x="501939" y="57008"/>
                </a:lnTo>
                <a:close/>
              </a:path>
              <a:path w="628015" h="577850">
                <a:moveTo>
                  <a:pt x="500868" y="62229"/>
                </a:moveTo>
                <a:lnTo>
                  <a:pt x="13462" y="62229"/>
                </a:lnTo>
                <a:lnTo>
                  <a:pt x="13452" y="68594"/>
                </a:lnTo>
                <a:lnTo>
                  <a:pt x="501895" y="69708"/>
                </a:lnTo>
                <a:lnTo>
                  <a:pt x="500634" y="63373"/>
                </a:lnTo>
                <a:lnTo>
                  <a:pt x="500868" y="62229"/>
                </a:lnTo>
                <a:close/>
              </a:path>
              <a:path w="628015" h="577850">
                <a:moveTo>
                  <a:pt x="13462" y="62229"/>
                </a:moveTo>
                <a:lnTo>
                  <a:pt x="7112" y="68579"/>
                </a:lnTo>
                <a:lnTo>
                  <a:pt x="13452" y="68594"/>
                </a:lnTo>
                <a:lnTo>
                  <a:pt x="13462" y="62229"/>
                </a:lnTo>
                <a:close/>
              </a:path>
            </a:pathLst>
          </a:custGeom>
          <a:solidFill>
            <a:srgbClr val="379A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2370455">
              <a:lnSpc>
                <a:spcPct val="90000"/>
              </a:lnSpc>
              <a:spcBef>
                <a:spcPts val="285"/>
              </a:spcBef>
            </a:pPr>
            <a:r>
              <a:rPr spc="5" dirty="0"/>
              <a:t>Customers or</a:t>
            </a:r>
            <a:r>
              <a:rPr spc="-40" dirty="0"/>
              <a:t> </a:t>
            </a:r>
            <a:r>
              <a:rPr spc="5" dirty="0"/>
              <a:t>stakeholders  may not be available for  questions</a:t>
            </a:r>
          </a:p>
          <a:p>
            <a:pPr>
              <a:lnSpc>
                <a:spcPct val="100000"/>
              </a:lnSpc>
            </a:pPr>
            <a:endParaRPr sz="1600"/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/>
          </a:p>
          <a:p>
            <a:pPr marL="2696845">
              <a:lnSpc>
                <a:spcPts val="5075"/>
              </a:lnSpc>
            </a:pPr>
            <a:r>
              <a:rPr sz="4250" spc="5" dirty="0"/>
              <a:t>Finish</a:t>
            </a:r>
            <a:endParaRPr sz="4250"/>
          </a:p>
          <a:p>
            <a:pPr marL="2893695" indent="-287020">
              <a:lnSpc>
                <a:spcPts val="1714"/>
              </a:lnSpc>
              <a:buChar char="•"/>
              <a:tabLst>
                <a:tab pos="2893695" algn="l"/>
                <a:tab pos="2894330" algn="l"/>
              </a:tabLst>
            </a:pPr>
            <a:r>
              <a:rPr spc="5" dirty="0"/>
              <a:t>Final</a:t>
            </a:r>
            <a:r>
              <a:rPr spc="-90" dirty="0"/>
              <a:t> </a:t>
            </a:r>
            <a:r>
              <a:rPr spc="5" dirty="0"/>
              <a:t>testing</a:t>
            </a: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6555A"/>
              </a:buClr>
              <a:buFont typeface="Arial"/>
              <a:buChar char="•"/>
            </a:pPr>
            <a:endParaRPr sz="1350"/>
          </a:p>
          <a:p>
            <a:pPr marL="2893695" marR="5080" indent="-287020">
              <a:lnSpc>
                <a:spcPct val="90000"/>
              </a:lnSpc>
              <a:buChar char="•"/>
              <a:tabLst>
                <a:tab pos="2893695" algn="l"/>
                <a:tab pos="2894330" algn="l"/>
              </a:tabLst>
            </a:pPr>
            <a:r>
              <a:rPr spc="5" dirty="0"/>
              <a:t>Must </a:t>
            </a:r>
            <a:r>
              <a:rPr dirty="0"/>
              <a:t>wait </a:t>
            </a:r>
            <a:r>
              <a:rPr spc="5" dirty="0"/>
              <a:t>for </a:t>
            </a:r>
            <a:r>
              <a:rPr dirty="0"/>
              <a:t>full </a:t>
            </a:r>
            <a:r>
              <a:rPr spc="5" dirty="0"/>
              <a:t>and  complete user  feedback</a:t>
            </a:r>
          </a:p>
          <a:p>
            <a:pPr marL="2893695" indent="-287020">
              <a:lnSpc>
                <a:spcPts val="1655"/>
              </a:lnSpc>
              <a:spcBef>
                <a:spcPts val="1390"/>
              </a:spcBef>
              <a:buChar char="•"/>
              <a:tabLst>
                <a:tab pos="2893695" algn="l"/>
                <a:tab pos="2894330" algn="l"/>
              </a:tabLst>
            </a:pPr>
            <a:r>
              <a:rPr spc="-15" dirty="0"/>
              <a:t>Value </a:t>
            </a:r>
            <a:r>
              <a:rPr spc="5" dirty="0"/>
              <a:t>not</a:t>
            </a:r>
            <a:r>
              <a:rPr spc="-15" dirty="0"/>
              <a:t> </a:t>
            </a:r>
            <a:r>
              <a:rPr spc="5" dirty="0"/>
              <a:t>achieved</a:t>
            </a:r>
          </a:p>
          <a:p>
            <a:pPr marL="2893695">
              <a:lnSpc>
                <a:spcPts val="1660"/>
              </a:lnSpc>
            </a:pPr>
            <a:r>
              <a:rPr spc="5" dirty="0"/>
              <a:t>until</a:t>
            </a:r>
            <a:r>
              <a:rPr spc="-5" dirty="0"/>
              <a:t> </a:t>
            </a:r>
            <a:r>
              <a:rPr spc="5" dirty="0"/>
              <a:t>end</a:t>
            </a:r>
          </a:p>
          <a:p>
            <a:pPr>
              <a:lnSpc>
                <a:spcPct val="100000"/>
              </a:lnSpc>
            </a:pPr>
            <a:endParaRPr sz="1600"/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/>
          </a:p>
          <a:p>
            <a:pPr marL="1406525" marR="530225" algn="just">
              <a:lnSpc>
                <a:spcPct val="90000"/>
              </a:lnSpc>
            </a:pPr>
            <a:r>
              <a:rPr spc="5" dirty="0"/>
              <a:t>Must resist change or document  change requests </a:t>
            </a:r>
            <a:r>
              <a:rPr dirty="0"/>
              <a:t>(which extends  </a:t>
            </a:r>
            <a:r>
              <a:rPr spc="5" dirty="0"/>
              <a:t>schedule and</a:t>
            </a:r>
            <a:r>
              <a:rPr spc="-15" dirty="0"/>
              <a:t> </a:t>
            </a:r>
            <a:r>
              <a:rPr spc="5" dirty="0"/>
              <a:t>budget)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6555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1249</Words>
  <Application>Microsoft Office PowerPoint</Application>
  <PresentationFormat>Widescreen</PresentationFormat>
  <Paragraphs>358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Arial Black</vt:lpstr>
      <vt:lpstr>Calibri</vt:lpstr>
      <vt:lpstr>Gabriola</vt:lpstr>
      <vt:lpstr>Lucida Sans Unicode</vt:lpstr>
      <vt:lpstr>MV Boli</vt:lpstr>
      <vt:lpstr>Times New Roman</vt:lpstr>
      <vt:lpstr>Verdana</vt:lpstr>
      <vt:lpstr>Office Theme</vt:lpstr>
      <vt:lpstr>Agile 101</vt:lpstr>
      <vt:lpstr>Agenda</vt:lpstr>
      <vt:lpstr>PowerPoint Presentation</vt:lpstr>
      <vt:lpstr>Project Management 101</vt:lpstr>
      <vt:lpstr>History of Waterfall Project Management</vt:lpstr>
      <vt:lpstr>PowerPoint Presentation</vt:lpstr>
      <vt:lpstr>14%</vt:lpstr>
      <vt:lpstr>Impaired Project Issues Standish Group, 2012 Chaos Report</vt:lpstr>
      <vt:lpstr>Start to Finish Issues with Waterfall</vt:lpstr>
      <vt:lpstr>Insanity: doing the same thing over and  over and expecting different results.</vt:lpstr>
      <vt:lpstr>Agile Manifesto</vt:lpstr>
      <vt:lpstr>Agile Manifesto: Statement of Values</vt:lpstr>
      <vt:lpstr>12 Guiding Agile Principles</vt:lpstr>
      <vt:lpstr>PowerPoint Presentation</vt:lpstr>
      <vt:lpstr>Textbook Definition</vt:lpstr>
      <vt:lpstr>What is Agile, Really?</vt:lpstr>
      <vt:lpstr>Common Misconceptions</vt:lpstr>
      <vt:lpstr>Agile</vt:lpstr>
      <vt:lpstr>PowerPoint Presentation</vt:lpstr>
      <vt:lpstr>Agile vs. Lean</vt:lpstr>
      <vt:lpstr>Sequential vs. Overlapping Work</vt:lpstr>
      <vt:lpstr>Iterative Work</vt:lpstr>
      <vt:lpstr>PDCA</vt:lpstr>
      <vt:lpstr>Team regularly reflects on how to become  more effective, then adjusts.</vt:lpstr>
      <vt:lpstr>Agile Components</vt:lpstr>
      <vt:lpstr>Agile Component: Framework</vt:lpstr>
      <vt:lpstr>Framework Example: Scrum Framework</vt:lpstr>
      <vt:lpstr>Agile Component: Practice</vt:lpstr>
      <vt:lpstr>Practice Example: User Stories</vt:lpstr>
      <vt:lpstr>Agile Component: @Scale</vt:lpstr>
      <vt:lpstr>Common Agile Misconceptions Revisited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101</dc:title>
  <dc:creator>Deepak Vishwakarma</dc:creator>
  <cp:lastModifiedBy>Deepak Vishwakarma</cp:lastModifiedBy>
  <cp:revision>9</cp:revision>
  <dcterms:created xsi:type="dcterms:W3CDTF">2019-07-20T17:49:12Z</dcterms:created>
  <dcterms:modified xsi:type="dcterms:W3CDTF">2019-07-20T18:53:45Z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2015-12-18T00:00:00Z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2019-07-20T00:00:00Z</vt:filetime>
  </property>
</Properties>
</file>