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1F0C-E01D-4A10-A844-F89853AA0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C1CD8-1F28-46CD-93EE-D381BEE5E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F6E1-C474-421D-95E9-BAAF7A0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9C30-C5AD-4801-B1AA-16D84CEF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B6EA-5616-4779-A531-D6A95EB1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3F5D-D9DE-49E9-9ED9-9D8B9F69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D3849-2479-4AF6-A662-D6FCC71A1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0A9-5E49-4DB2-9E7A-13CA197A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0D03-5EA8-4B07-9C90-1145DC72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0709-C4E4-4E93-A676-F68A0DAC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316F3-792D-4F72-BC78-E2FA3BF0E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EA6CA-FD18-4DFB-A847-FDC51E602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5CA-3B8B-464C-A8E7-0C5F3E0D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0111-6195-4744-A9EF-F3C914CF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0DD6-7161-45C9-B857-9B2720FD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B89D-1581-44D4-BA04-917CEDF5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E3BF-9BB6-4202-893A-EB530890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5260-BF02-44E9-AE47-057A4E7F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23EC-853D-4A61-B8C0-64BFBB0D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8836-84A2-4D03-AA93-14505D48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8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2887-B5B6-43C6-A0CD-534C5815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411D3-2B77-4003-A5BE-52D283DC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4A1B-E65A-4877-9E21-615271F1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7E09-9C47-40F7-AF1C-CB3763CB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C0FDB-82DA-46D6-9BE3-483F3043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9B63-6B14-4197-9757-02224048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3AB8-CF61-421D-BC50-5560C6357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E6CEA-7AC8-4816-9864-A17F3A676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00933-5D92-4C33-AC09-417B8837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036C1-D050-434A-BDA6-F9E4F9F8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34372-E86F-4475-AD60-6B3A4063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090-9ECD-4928-877D-5E899A1E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170B2-A399-44FB-8119-AF1110465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16E4E-7C83-479D-A974-B51B94E19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FE552-0FE3-4D9B-B236-DC4E0F774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0D1EE-FC09-4009-9A03-865B23D67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FA19B-1F75-4A58-BABB-BA320D01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79848-6E18-4F3F-A74C-2669E800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EB892-9A19-4693-BC2A-62CC254D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BE02-011A-4892-ABD4-C9DD2CB2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9D592-EB23-4EC5-8E2B-69C63549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30720-E268-4433-8D69-1CA290FF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C26A0-1C8F-4324-A748-731CAA53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0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A6F31-53E3-4AF6-9F7C-BBAA6560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7027A-A37F-40A1-A1F9-35F40E14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6B8C9-1BF0-401F-A4A8-8BAC0E46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62D6-A87E-4D3E-A6B5-D9301C8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5204-2B35-46A0-91E9-7D0DBD4EF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AFBEF-F9EE-445D-83E5-22F46FBE5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629FD-E4AA-4292-8E9F-F22573DB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57D6-5FE4-41C7-BB6B-D89DD7BB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354C-02AE-4027-BDB0-E59A51EB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A1E0-8F5C-4236-A00D-1CF19132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03AA7-5A21-486B-BA80-3D51175D1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CBA3-58B0-4169-AC4B-D7A7CD1BD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36AD7-7545-49EE-AD7A-3720E086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EF9FF-4EF9-4AAD-BEA6-1041504E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B72A9-D236-4CC5-B6AD-CE2C494E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BE4F6-A6E3-437B-9372-93582E99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FFF13-87D1-4967-AFE9-AF58CF4BB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6E78-6728-459F-9F5E-D69304D17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E4B1-CA40-4531-9E55-38EAC9A4A4B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E227-AB8F-4CBD-8C78-ACECF740D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C699-C10B-462D-9655-BE1F4231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95C4-D6C8-49A2-AF8F-C2DEEA595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CAE53A2-C776-44BF-91DC-A6D52B459CAD}"/>
              </a:ext>
            </a:extLst>
          </p:cNvPr>
          <p:cNvSpPr/>
          <p:nvPr/>
        </p:nvSpPr>
        <p:spPr>
          <a:xfrm>
            <a:off x="1594461" y="2212745"/>
            <a:ext cx="5999027" cy="2878153"/>
          </a:xfrm>
          <a:custGeom>
            <a:avLst/>
            <a:gdLst>
              <a:gd name="connsiteX0" fmla="*/ 0 w 7394713"/>
              <a:gd name="connsiteY0" fmla="*/ 2661853 h 2695719"/>
              <a:gd name="connsiteX1" fmla="*/ 927652 w 7394713"/>
              <a:gd name="connsiteY1" fmla="*/ 2357053 h 2695719"/>
              <a:gd name="connsiteX2" fmla="*/ 2743200 w 7394713"/>
              <a:gd name="connsiteY2" fmla="*/ 223453 h 2695719"/>
              <a:gd name="connsiteX3" fmla="*/ 4161183 w 7394713"/>
              <a:gd name="connsiteY3" fmla="*/ 316218 h 2695719"/>
              <a:gd name="connsiteX4" fmla="*/ 5605670 w 7394713"/>
              <a:gd name="connsiteY4" fmla="*/ 2449818 h 2695719"/>
              <a:gd name="connsiteX5" fmla="*/ 7394713 w 7394713"/>
              <a:gd name="connsiteY5" fmla="*/ 2648601 h 269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94713" h="2695719">
                <a:moveTo>
                  <a:pt x="0" y="2661853"/>
                </a:moveTo>
                <a:cubicBezTo>
                  <a:pt x="235226" y="2712653"/>
                  <a:pt x="470452" y="2763453"/>
                  <a:pt x="927652" y="2357053"/>
                </a:cubicBezTo>
                <a:cubicBezTo>
                  <a:pt x="1384852" y="1950653"/>
                  <a:pt x="2204278" y="563592"/>
                  <a:pt x="2743200" y="223453"/>
                </a:cubicBezTo>
                <a:cubicBezTo>
                  <a:pt x="3282122" y="-116686"/>
                  <a:pt x="3684105" y="-54843"/>
                  <a:pt x="4161183" y="316218"/>
                </a:cubicBezTo>
                <a:cubicBezTo>
                  <a:pt x="4638261" y="687279"/>
                  <a:pt x="5066748" y="2061088"/>
                  <a:pt x="5605670" y="2449818"/>
                </a:cubicBezTo>
                <a:cubicBezTo>
                  <a:pt x="6144592" y="2838548"/>
                  <a:pt x="7149548" y="2644184"/>
                  <a:pt x="7394713" y="2648601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F30EF-B519-44D6-B7BC-0236710F35C8}"/>
              </a:ext>
            </a:extLst>
          </p:cNvPr>
          <p:cNvCxnSpPr>
            <a:cxnSpLocks/>
          </p:cNvCxnSpPr>
          <p:nvPr/>
        </p:nvCxnSpPr>
        <p:spPr>
          <a:xfrm>
            <a:off x="1598441" y="5181598"/>
            <a:ext cx="7300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EF6449-E54F-4532-957C-38D3980A510E}"/>
              </a:ext>
            </a:extLst>
          </p:cNvPr>
          <p:cNvCxnSpPr/>
          <p:nvPr/>
        </p:nvCxnSpPr>
        <p:spPr>
          <a:xfrm>
            <a:off x="2590797" y="4936431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AB1796-1938-4192-BF87-A6FCC82FDED9}"/>
              </a:ext>
            </a:extLst>
          </p:cNvPr>
          <p:cNvCxnSpPr/>
          <p:nvPr/>
        </p:nvCxnSpPr>
        <p:spPr>
          <a:xfrm>
            <a:off x="4419594" y="4936431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E141FE-4A96-44A0-BA0B-2EB3DDB74508}"/>
              </a:ext>
            </a:extLst>
          </p:cNvPr>
          <p:cNvCxnSpPr/>
          <p:nvPr/>
        </p:nvCxnSpPr>
        <p:spPr>
          <a:xfrm>
            <a:off x="5327371" y="4936431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CD7C7E-0050-44CD-95D4-1FC9FAB1064A}"/>
              </a:ext>
            </a:extLst>
          </p:cNvPr>
          <p:cNvSpPr txBox="1"/>
          <p:nvPr/>
        </p:nvSpPr>
        <p:spPr>
          <a:xfrm>
            <a:off x="4060030" y="540904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k-N</a:t>
            </a:r>
            <a:r>
              <a:rPr lang="en-US" sz="2000" baseline="-25000" dirty="0"/>
              <a:t>s</a:t>
            </a:r>
            <a:r>
              <a:rPr lang="en-US" sz="2000" dirty="0"/>
              <a:t>+i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275D0F-93F6-4B90-B76E-F2B1B8E18A1F}"/>
              </a:ext>
            </a:extLst>
          </p:cNvPr>
          <p:cNvSpPr txBox="1"/>
          <p:nvPr/>
        </p:nvSpPr>
        <p:spPr>
          <a:xfrm>
            <a:off x="4925680" y="5373753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k-N</a:t>
            </a:r>
            <a:r>
              <a:rPr lang="en-US" sz="2000" baseline="-25000" dirty="0"/>
              <a:t>s</a:t>
            </a:r>
            <a:r>
              <a:rPr lang="en-US" sz="2000" dirty="0"/>
              <a:t>+i+1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E8D6DC-004A-450D-8D8E-17BD12C35881}"/>
              </a:ext>
            </a:extLst>
          </p:cNvPr>
          <p:cNvSpPr txBox="1"/>
          <p:nvPr/>
        </p:nvSpPr>
        <p:spPr>
          <a:xfrm>
            <a:off x="3168113" y="5337406"/>
            <a:ext cx="833883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 …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7CA9CB-F794-4DD2-8665-BB414CCB61FE}"/>
              </a:ext>
            </a:extLst>
          </p:cNvPr>
          <p:cNvSpPr txBox="1"/>
          <p:nvPr/>
        </p:nvSpPr>
        <p:spPr>
          <a:xfrm>
            <a:off x="2203616" y="5409042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k-N</a:t>
            </a:r>
            <a:r>
              <a:rPr lang="en-US" sz="2000" baseline="-25000" dirty="0"/>
              <a:t>s</a:t>
            </a:r>
            <a:r>
              <a:rPr lang="en-US" sz="2000" dirty="0"/>
              <a:t>+2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58B6FB-C825-4E25-8C32-E982C03A569D}"/>
              </a:ext>
            </a:extLst>
          </p:cNvPr>
          <p:cNvSpPr txBox="1"/>
          <p:nvPr/>
        </p:nvSpPr>
        <p:spPr>
          <a:xfrm>
            <a:off x="8277585" y="5428636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F6BAE9-295B-4C12-B11C-5C8048AE87B0}"/>
              </a:ext>
            </a:extLst>
          </p:cNvPr>
          <p:cNvCxnSpPr>
            <a:cxnSpLocks/>
          </p:cNvCxnSpPr>
          <p:nvPr/>
        </p:nvCxnSpPr>
        <p:spPr>
          <a:xfrm flipV="1">
            <a:off x="5784574" y="4274695"/>
            <a:ext cx="0" cy="9099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62F5B2-AF71-473B-9BE0-D35F46768A46}"/>
              </a:ext>
            </a:extLst>
          </p:cNvPr>
          <p:cNvCxnSpPr>
            <a:cxnSpLocks/>
          </p:cNvCxnSpPr>
          <p:nvPr/>
        </p:nvCxnSpPr>
        <p:spPr>
          <a:xfrm flipV="1">
            <a:off x="4850288" y="2439604"/>
            <a:ext cx="0" cy="273809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960EBD-E5A9-4B0D-BC2A-AA652171992B}"/>
              </a:ext>
            </a:extLst>
          </p:cNvPr>
          <p:cNvCxnSpPr>
            <a:cxnSpLocks/>
          </p:cNvCxnSpPr>
          <p:nvPr/>
        </p:nvCxnSpPr>
        <p:spPr>
          <a:xfrm flipV="1">
            <a:off x="3949146" y="2372793"/>
            <a:ext cx="0" cy="280545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A2250B-CF1E-49FF-B6BF-9274C5FE0DF9}"/>
              </a:ext>
            </a:extLst>
          </p:cNvPr>
          <p:cNvCxnSpPr>
            <a:cxnSpLocks/>
          </p:cNvCxnSpPr>
          <p:nvPr/>
        </p:nvCxnSpPr>
        <p:spPr>
          <a:xfrm flipV="1">
            <a:off x="3049150" y="3547163"/>
            <a:ext cx="0" cy="16539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1BE84-4618-4D70-BAA0-2BBA0927428F}"/>
              </a:ext>
            </a:extLst>
          </p:cNvPr>
          <p:cNvCxnSpPr/>
          <p:nvPr/>
        </p:nvCxnSpPr>
        <p:spPr>
          <a:xfrm>
            <a:off x="8388627" y="4956311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D281A4-404D-4215-8EF0-C77980AC33E0}"/>
              </a:ext>
            </a:extLst>
          </p:cNvPr>
          <p:cNvCxnSpPr/>
          <p:nvPr/>
        </p:nvCxnSpPr>
        <p:spPr>
          <a:xfrm>
            <a:off x="1656520" y="4969563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B927EE3-965A-43BA-AE58-629CFBE1C1D4}"/>
              </a:ext>
            </a:extLst>
          </p:cNvPr>
          <p:cNvSpPr txBox="1"/>
          <p:nvPr/>
        </p:nvSpPr>
        <p:spPr>
          <a:xfrm>
            <a:off x="1309095" y="541567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k-N</a:t>
            </a:r>
            <a:r>
              <a:rPr lang="en-US" sz="2000" baseline="-25000" dirty="0"/>
              <a:t>s</a:t>
            </a:r>
            <a:r>
              <a:rPr lang="en-US" sz="2000" dirty="0"/>
              <a:t>+1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12856B-9F26-413C-B390-57A3062CAC61}"/>
              </a:ext>
            </a:extLst>
          </p:cNvPr>
          <p:cNvCxnSpPr/>
          <p:nvPr/>
        </p:nvCxnSpPr>
        <p:spPr>
          <a:xfrm>
            <a:off x="6241769" y="4956310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03B35C2-8F57-43AD-A22A-735DA2F6E79C}"/>
              </a:ext>
            </a:extLst>
          </p:cNvPr>
          <p:cNvSpPr/>
          <p:nvPr/>
        </p:nvSpPr>
        <p:spPr>
          <a:xfrm>
            <a:off x="6561355" y="4232250"/>
            <a:ext cx="1707992" cy="89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C3A165-70A0-4C14-B3F7-07836FBB7117}"/>
              </a:ext>
            </a:extLst>
          </p:cNvPr>
          <p:cNvCxnSpPr/>
          <p:nvPr/>
        </p:nvCxnSpPr>
        <p:spPr>
          <a:xfrm>
            <a:off x="6241769" y="5450664"/>
            <a:ext cx="9011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2E50B1-6015-4812-87AB-B2A77AC13553}"/>
              </a:ext>
            </a:extLst>
          </p:cNvPr>
          <p:cNvCxnSpPr/>
          <p:nvPr/>
        </p:nvCxnSpPr>
        <p:spPr>
          <a:xfrm>
            <a:off x="7156168" y="4969563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E9ECD38-9DE4-41B9-9EAF-535BCB60AB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99" y="5538932"/>
            <a:ext cx="235291" cy="2142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4EE110-67EA-4D1D-9715-E8B3999E665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57" y="3719532"/>
            <a:ext cx="615923" cy="371225"/>
          </a:xfrm>
          <a:prstGeom prst="rect">
            <a:avLst/>
          </a:prstGeom>
          <a:noFill/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324AA5-6AFD-4F8F-97E0-3F5A1F63B09A}"/>
              </a:ext>
            </a:extLst>
          </p:cNvPr>
          <p:cNvCxnSpPr>
            <a:cxnSpLocks/>
          </p:cNvCxnSpPr>
          <p:nvPr/>
        </p:nvCxnSpPr>
        <p:spPr>
          <a:xfrm flipV="1">
            <a:off x="3995366" y="2447012"/>
            <a:ext cx="504578" cy="49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1E04A6-5863-46D0-8DA6-C3F6F53F95F0}"/>
              </a:ext>
            </a:extLst>
          </p:cNvPr>
          <p:cNvCxnSpPr>
            <a:cxnSpLocks/>
          </p:cNvCxnSpPr>
          <p:nvPr/>
        </p:nvCxnSpPr>
        <p:spPr>
          <a:xfrm flipV="1">
            <a:off x="3995366" y="3037156"/>
            <a:ext cx="764064" cy="76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6140FE-5F7F-40A8-8931-B58D053C3623}"/>
              </a:ext>
            </a:extLst>
          </p:cNvPr>
          <p:cNvCxnSpPr>
            <a:cxnSpLocks/>
          </p:cNvCxnSpPr>
          <p:nvPr/>
        </p:nvCxnSpPr>
        <p:spPr>
          <a:xfrm flipV="1">
            <a:off x="4045487" y="4041705"/>
            <a:ext cx="764064" cy="76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C60DF9A-6291-4C58-AD15-CC090C9DDB05}"/>
              </a:ext>
            </a:extLst>
          </p:cNvPr>
          <p:cNvCxnSpPr>
            <a:cxnSpLocks/>
          </p:cNvCxnSpPr>
          <p:nvPr/>
        </p:nvCxnSpPr>
        <p:spPr>
          <a:xfrm flipV="1">
            <a:off x="4469912" y="4811305"/>
            <a:ext cx="345997" cy="34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53630631-6072-4DF4-B762-2BDCD561A1B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98" y="3109668"/>
            <a:ext cx="929991" cy="36050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A6B3200-B3D7-4568-95ED-8DD85C6A1BD1}"/>
              </a:ext>
            </a:extLst>
          </p:cNvPr>
          <p:cNvSpPr txBox="1"/>
          <p:nvPr/>
        </p:nvSpPr>
        <p:spPr>
          <a:xfrm>
            <a:off x="7426798" y="5249297"/>
            <a:ext cx="833883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 …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0ED419-0F9A-48E0-A4F0-00C0D02867B3}"/>
              </a:ext>
            </a:extLst>
          </p:cNvPr>
          <p:cNvSpPr/>
          <p:nvPr/>
        </p:nvSpPr>
        <p:spPr>
          <a:xfrm>
            <a:off x="8688634" y="5094656"/>
            <a:ext cx="319533" cy="20527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641D7-3754-4F7F-B61E-61B9366C0C33}"/>
              </a:ext>
            </a:extLst>
          </p:cNvPr>
          <p:cNvSpPr/>
          <p:nvPr/>
        </p:nvSpPr>
        <p:spPr>
          <a:xfrm>
            <a:off x="1280959" y="5172006"/>
            <a:ext cx="7407664" cy="289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8BD938-B4A0-41EE-B65C-9541C1A77E86}"/>
              </a:ext>
            </a:extLst>
          </p:cNvPr>
          <p:cNvSpPr/>
          <p:nvPr/>
        </p:nvSpPr>
        <p:spPr>
          <a:xfrm>
            <a:off x="2716694" y="4956806"/>
            <a:ext cx="6374295" cy="4593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AF6E748-CA2E-43DB-8B79-DB61D8F68493}"/>
              </a:ext>
            </a:extLst>
          </p:cNvPr>
          <p:cNvGrpSpPr/>
          <p:nvPr/>
        </p:nvGrpSpPr>
        <p:grpSpPr>
          <a:xfrm>
            <a:off x="3157232" y="1279148"/>
            <a:ext cx="5371736" cy="3693596"/>
            <a:chOff x="2242834" y="1279148"/>
            <a:chExt cx="5371736" cy="36935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6F4DE4C-C4D7-4C8B-8591-079CC0E68F9D}"/>
                </a:ext>
              </a:extLst>
            </p:cNvPr>
            <p:cNvGrpSpPr/>
            <p:nvPr/>
          </p:nvGrpSpPr>
          <p:grpSpPr>
            <a:xfrm>
              <a:off x="2242834" y="4314312"/>
              <a:ext cx="197212" cy="658432"/>
              <a:chOff x="2242834" y="4314312"/>
              <a:chExt cx="197212" cy="65843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AF87F40-DDDD-4E8B-83AE-C1C18EC15F57}"/>
                  </a:ext>
                </a:extLst>
              </p:cNvPr>
              <p:cNvSpPr/>
              <p:nvPr/>
            </p:nvSpPr>
            <p:spPr>
              <a:xfrm>
                <a:off x="2242834" y="4314312"/>
                <a:ext cx="197212" cy="4066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B929A0-6961-4442-944A-16C4FDF8CA57}"/>
                  </a:ext>
                </a:extLst>
              </p:cNvPr>
              <p:cNvSpPr/>
              <p:nvPr/>
            </p:nvSpPr>
            <p:spPr>
              <a:xfrm>
                <a:off x="2277588" y="4566100"/>
                <a:ext cx="101201" cy="40664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0677D02-7420-415B-9BEB-D7CEE35461A5}"/>
                </a:ext>
              </a:extLst>
            </p:cNvPr>
            <p:cNvGrpSpPr/>
            <p:nvPr/>
          </p:nvGrpSpPr>
          <p:grpSpPr>
            <a:xfrm>
              <a:off x="7417358" y="4279098"/>
              <a:ext cx="197212" cy="671684"/>
              <a:chOff x="7404106" y="4279098"/>
              <a:chExt cx="197212" cy="67168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E5A4D5-EB89-4BAF-8EAB-778A40FF064F}"/>
                  </a:ext>
                </a:extLst>
              </p:cNvPr>
              <p:cNvSpPr/>
              <p:nvPr/>
            </p:nvSpPr>
            <p:spPr>
              <a:xfrm>
                <a:off x="7404106" y="4279098"/>
                <a:ext cx="197212" cy="4066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8F4CE68-8CF1-4D7C-B45A-586E25AEC828}"/>
                  </a:ext>
                </a:extLst>
              </p:cNvPr>
              <p:cNvSpPr/>
              <p:nvPr/>
            </p:nvSpPr>
            <p:spPr>
              <a:xfrm>
                <a:off x="7451296" y="4544138"/>
                <a:ext cx="101201" cy="40664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A002F6-D67A-4F06-A72D-5760B7D8DA04}"/>
                </a:ext>
              </a:extLst>
            </p:cNvPr>
            <p:cNvSpPr/>
            <p:nvPr/>
          </p:nvSpPr>
          <p:spPr>
            <a:xfrm>
              <a:off x="2294580" y="1285772"/>
              <a:ext cx="88575" cy="3119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8780F1-1052-47A5-B6A4-7E5259D65922}"/>
                </a:ext>
              </a:extLst>
            </p:cNvPr>
            <p:cNvSpPr/>
            <p:nvPr/>
          </p:nvSpPr>
          <p:spPr>
            <a:xfrm>
              <a:off x="2325041" y="1285139"/>
              <a:ext cx="5215500" cy="7127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23F926-3A50-46D3-A595-864A630E178E}"/>
                </a:ext>
              </a:extLst>
            </p:cNvPr>
            <p:cNvSpPr/>
            <p:nvPr/>
          </p:nvSpPr>
          <p:spPr>
            <a:xfrm>
              <a:off x="7456305" y="1279148"/>
              <a:ext cx="88575" cy="3119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C45EFD0-FD10-47B9-9C0E-43C2A3C2083E}"/>
              </a:ext>
            </a:extLst>
          </p:cNvPr>
          <p:cNvSpPr/>
          <p:nvPr/>
        </p:nvSpPr>
        <p:spPr>
          <a:xfrm>
            <a:off x="5247859" y="1347196"/>
            <a:ext cx="852329" cy="156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86C91B-FB2D-43FD-BCCB-BF04AB8F5323}"/>
              </a:ext>
            </a:extLst>
          </p:cNvPr>
          <p:cNvGrpSpPr/>
          <p:nvPr/>
        </p:nvGrpSpPr>
        <p:grpSpPr>
          <a:xfrm>
            <a:off x="5164991" y="1880996"/>
            <a:ext cx="1031318" cy="254058"/>
            <a:chOff x="4250593" y="2226364"/>
            <a:chExt cx="1031318" cy="2540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2B24F8-EA91-45CC-B37C-DBA88FF9CEDC}"/>
                </a:ext>
              </a:extLst>
            </p:cNvPr>
            <p:cNvSpPr/>
            <p:nvPr/>
          </p:nvSpPr>
          <p:spPr>
            <a:xfrm>
              <a:off x="4250593" y="2419977"/>
              <a:ext cx="1031318" cy="604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7FEA2E-A3CA-46C3-9A49-154DA8409D17}"/>
                </a:ext>
              </a:extLst>
            </p:cNvPr>
            <p:cNvSpPr/>
            <p:nvPr/>
          </p:nvSpPr>
          <p:spPr>
            <a:xfrm>
              <a:off x="4475176" y="2302187"/>
              <a:ext cx="582153" cy="1177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04E9FE-BCAA-4902-9377-AEA65EE5E210}"/>
                </a:ext>
              </a:extLst>
            </p:cNvPr>
            <p:cNvSpPr/>
            <p:nvPr/>
          </p:nvSpPr>
          <p:spPr>
            <a:xfrm>
              <a:off x="4648503" y="2226364"/>
              <a:ext cx="222243" cy="19361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88B25-1654-4DA8-8C98-6395FDC86AD6}"/>
              </a:ext>
            </a:extLst>
          </p:cNvPr>
          <p:cNvCxnSpPr>
            <a:stCxn id="12" idx="2"/>
          </p:cNvCxnSpPr>
          <p:nvPr/>
        </p:nvCxnSpPr>
        <p:spPr>
          <a:xfrm flipV="1">
            <a:off x="5562901" y="1503975"/>
            <a:ext cx="0" cy="47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511FE9-6BD3-413D-AE5B-BB40DCF3279B}"/>
              </a:ext>
            </a:extLst>
          </p:cNvPr>
          <p:cNvCxnSpPr/>
          <p:nvPr/>
        </p:nvCxnSpPr>
        <p:spPr>
          <a:xfrm flipV="1">
            <a:off x="5794813" y="1510603"/>
            <a:ext cx="0" cy="47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E881B2-12C4-44F2-BD7E-CD31C9F3901A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5277979" y="1347197"/>
            <a:ext cx="284922" cy="630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993EC5-8168-4A44-A665-05796D705240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785144" y="1370897"/>
            <a:ext cx="297158" cy="606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A840CF-3FBF-457F-BF9E-0E23922824C1}"/>
              </a:ext>
            </a:extLst>
          </p:cNvPr>
          <p:cNvSpPr/>
          <p:nvPr/>
        </p:nvSpPr>
        <p:spPr>
          <a:xfrm>
            <a:off x="4073173" y="3673989"/>
            <a:ext cx="640368" cy="7924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B7709-9CEA-45C9-BA02-978008434F1E}"/>
              </a:ext>
            </a:extLst>
          </p:cNvPr>
          <p:cNvSpPr/>
          <p:nvPr/>
        </p:nvSpPr>
        <p:spPr>
          <a:xfrm>
            <a:off x="3924575" y="4465141"/>
            <a:ext cx="937564" cy="1724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481590-AA46-4C6A-A6E5-7C99564F2A17}"/>
              </a:ext>
            </a:extLst>
          </p:cNvPr>
          <p:cNvSpPr/>
          <p:nvPr/>
        </p:nvSpPr>
        <p:spPr>
          <a:xfrm>
            <a:off x="3919196" y="4646318"/>
            <a:ext cx="126694" cy="3055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F12ABF-1C6C-4706-902B-A47183C6519A}"/>
              </a:ext>
            </a:extLst>
          </p:cNvPr>
          <p:cNvSpPr/>
          <p:nvPr/>
        </p:nvSpPr>
        <p:spPr>
          <a:xfrm>
            <a:off x="4762710" y="4652538"/>
            <a:ext cx="126694" cy="3055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971AF5-CA3D-4EB4-9937-7AC238DBB59F}"/>
              </a:ext>
            </a:extLst>
          </p:cNvPr>
          <p:cNvSpPr/>
          <p:nvPr/>
        </p:nvSpPr>
        <p:spPr>
          <a:xfrm>
            <a:off x="5458025" y="3681433"/>
            <a:ext cx="640368" cy="7924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649FF6-64E8-42B2-887D-07BCB86A49F5}"/>
              </a:ext>
            </a:extLst>
          </p:cNvPr>
          <p:cNvSpPr/>
          <p:nvPr/>
        </p:nvSpPr>
        <p:spPr>
          <a:xfrm>
            <a:off x="5309427" y="4471769"/>
            <a:ext cx="937564" cy="1724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7F43C8-07AC-42CF-B8B6-6C1CBC798248}"/>
              </a:ext>
            </a:extLst>
          </p:cNvPr>
          <p:cNvSpPr/>
          <p:nvPr/>
        </p:nvSpPr>
        <p:spPr>
          <a:xfrm>
            <a:off x="5303232" y="4652946"/>
            <a:ext cx="126694" cy="3055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538230-474D-44D8-919D-314DE6B36A88}"/>
              </a:ext>
            </a:extLst>
          </p:cNvPr>
          <p:cNvSpPr/>
          <p:nvPr/>
        </p:nvSpPr>
        <p:spPr>
          <a:xfrm>
            <a:off x="6147562" y="4645914"/>
            <a:ext cx="126694" cy="3055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A4A81B-F73D-46BA-874E-DC515B98AE4A}"/>
              </a:ext>
            </a:extLst>
          </p:cNvPr>
          <p:cNvSpPr/>
          <p:nvPr/>
        </p:nvSpPr>
        <p:spPr>
          <a:xfrm>
            <a:off x="6876008" y="3681433"/>
            <a:ext cx="640368" cy="7924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58EC6-281F-4A95-BDD5-50C9DB682ADB}"/>
              </a:ext>
            </a:extLst>
          </p:cNvPr>
          <p:cNvSpPr/>
          <p:nvPr/>
        </p:nvSpPr>
        <p:spPr>
          <a:xfrm>
            <a:off x="6727410" y="4471769"/>
            <a:ext cx="937564" cy="1724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AE295A-D263-4613-9A12-A6B5790A4CBB}"/>
              </a:ext>
            </a:extLst>
          </p:cNvPr>
          <p:cNvSpPr/>
          <p:nvPr/>
        </p:nvSpPr>
        <p:spPr>
          <a:xfrm>
            <a:off x="6721215" y="4652946"/>
            <a:ext cx="126694" cy="3055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976A3A-6FD6-4E47-813B-E2B05AB4049C}"/>
              </a:ext>
            </a:extLst>
          </p:cNvPr>
          <p:cNvSpPr/>
          <p:nvPr/>
        </p:nvSpPr>
        <p:spPr>
          <a:xfrm>
            <a:off x="7565545" y="4645914"/>
            <a:ext cx="126694" cy="3055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F60183-1D66-49FE-ADC6-27300A9A6CEE}"/>
              </a:ext>
            </a:extLst>
          </p:cNvPr>
          <p:cNvGrpSpPr/>
          <p:nvPr/>
        </p:nvGrpSpPr>
        <p:grpSpPr>
          <a:xfrm>
            <a:off x="7710223" y="375598"/>
            <a:ext cx="835551" cy="936172"/>
            <a:chOff x="6953376" y="122512"/>
            <a:chExt cx="835551" cy="93617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E20FD2-D4EC-43A2-ABC4-F0F108872930}"/>
                </a:ext>
              </a:extLst>
            </p:cNvPr>
            <p:cNvGrpSpPr/>
            <p:nvPr/>
          </p:nvGrpSpPr>
          <p:grpSpPr>
            <a:xfrm>
              <a:off x="7074131" y="446069"/>
              <a:ext cx="590843" cy="612615"/>
              <a:chOff x="8862646" y="323557"/>
              <a:chExt cx="590843" cy="612615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6E3FA78-8D8F-4AA9-A87F-D86EA1F77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62646" y="928468"/>
                <a:ext cx="590843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EF18321-0ACD-4998-8706-9667C189A0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39423" y="323557"/>
                <a:ext cx="1" cy="612615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13DB3F-6726-46E0-9D07-A70D7EE212E6}"/>
                </a:ext>
              </a:extLst>
            </p:cNvPr>
            <p:cNvSpPr txBox="1"/>
            <p:nvPr/>
          </p:nvSpPr>
          <p:spPr>
            <a:xfrm>
              <a:off x="7512889" y="122512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5080BBA-BD7F-4DFE-A692-F31063DD52D0}"/>
                </a:ext>
              </a:extLst>
            </p:cNvPr>
            <p:cNvSpPr txBox="1"/>
            <p:nvPr/>
          </p:nvSpPr>
          <p:spPr>
            <a:xfrm>
              <a:off x="6953376" y="67053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D4F5AA9-B310-4844-9E7E-670186FBE80D}"/>
              </a:ext>
            </a:extLst>
          </p:cNvPr>
          <p:cNvGrpSpPr/>
          <p:nvPr/>
        </p:nvGrpSpPr>
        <p:grpSpPr>
          <a:xfrm>
            <a:off x="5005008" y="498321"/>
            <a:ext cx="835551" cy="936172"/>
            <a:chOff x="6953376" y="122512"/>
            <a:chExt cx="835551" cy="93617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2AE9FC2-05EC-4750-AA02-CB91E078F4D4}"/>
                </a:ext>
              </a:extLst>
            </p:cNvPr>
            <p:cNvGrpSpPr/>
            <p:nvPr/>
          </p:nvGrpSpPr>
          <p:grpSpPr>
            <a:xfrm>
              <a:off x="7074131" y="446069"/>
              <a:ext cx="590843" cy="612615"/>
              <a:chOff x="8862646" y="323557"/>
              <a:chExt cx="590843" cy="612615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7BF4D3-27DF-4E11-817F-4429C9C260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62646" y="928468"/>
                <a:ext cx="590843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E195B13-D358-454B-9355-2E5455721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39423" y="323557"/>
                <a:ext cx="1" cy="612615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19D65D-3FE1-45FD-8606-E5AD6DA21B69}"/>
                </a:ext>
              </a:extLst>
            </p:cNvPr>
            <p:cNvSpPr txBox="1"/>
            <p:nvPr/>
          </p:nvSpPr>
          <p:spPr>
            <a:xfrm>
              <a:off x="7512889" y="122512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0627F96-DD41-4760-85AB-10E284EFF09D}"/>
                </a:ext>
              </a:extLst>
            </p:cNvPr>
            <p:cNvSpPr txBox="1"/>
            <p:nvPr/>
          </p:nvSpPr>
          <p:spPr>
            <a:xfrm>
              <a:off x="6953376" y="67053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53E13BF-8017-490B-8A5E-EAAF9EC9F463}"/>
              </a:ext>
            </a:extLst>
          </p:cNvPr>
          <p:cNvGrpSpPr/>
          <p:nvPr/>
        </p:nvGrpSpPr>
        <p:grpSpPr>
          <a:xfrm>
            <a:off x="8505871" y="4014610"/>
            <a:ext cx="714796" cy="936172"/>
            <a:chOff x="7074131" y="122512"/>
            <a:chExt cx="714796" cy="93617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8E9F8F5-7211-4C26-BAD2-202CBF01FFF2}"/>
                </a:ext>
              </a:extLst>
            </p:cNvPr>
            <p:cNvGrpSpPr/>
            <p:nvPr/>
          </p:nvGrpSpPr>
          <p:grpSpPr>
            <a:xfrm>
              <a:off x="7074131" y="446069"/>
              <a:ext cx="590843" cy="612615"/>
              <a:chOff x="8862646" y="323557"/>
              <a:chExt cx="590843" cy="612615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05A7E404-F966-4DC6-80C8-4EF4925589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62646" y="928468"/>
                <a:ext cx="590843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80656DB-AE9E-4EE4-8E87-233984F290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39423" y="323557"/>
                <a:ext cx="1" cy="612615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DE979AB-1096-4F5F-8C03-38F269F4CA8B}"/>
                </a:ext>
              </a:extLst>
            </p:cNvPr>
            <p:cNvSpPr txBox="1"/>
            <p:nvPr/>
          </p:nvSpPr>
          <p:spPr>
            <a:xfrm>
              <a:off x="7512889" y="122512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638235-2383-4B57-B8FB-56293BFA34A4}"/>
                </a:ext>
              </a:extLst>
            </p:cNvPr>
            <p:cNvSpPr txBox="1"/>
            <p:nvPr/>
          </p:nvSpPr>
          <p:spPr>
            <a:xfrm>
              <a:off x="7079988" y="67053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951398C-9FD4-4CA6-A043-EB5547CDCA8F}"/>
              </a:ext>
            </a:extLst>
          </p:cNvPr>
          <p:cNvSpPr txBox="1"/>
          <p:nvPr/>
        </p:nvSpPr>
        <p:spPr>
          <a:xfrm>
            <a:off x="8414990" y="93794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14F79E4-2E7E-438B-9F1F-8F54ED49DD79}"/>
              </a:ext>
            </a:extLst>
          </p:cNvPr>
          <p:cNvSpPr txBox="1"/>
          <p:nvPr/>
        </p:nvSpPr>
        <p:spPr>
          <a:xfrm>
            <a:off x="5716323" y="10085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38623F-413A-4A1D-B266-9EC9F504CA9E}"/>
              </a:ext>
            </a:extLst>
          </p:cNvPr>
          <p:cNvSpPr txBox="1"/>
          <p:nvPr/>
        </p:nvSpPr>
        <p:spPr>
          <a:xfrm>
            <a:off x="9127172" y="47661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7816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CF68E6A-BEFA-413E-A9B4-1145219A93D3}"/>
              </a:ext>
            </a:extLst>
          </p:cNvPr>
          <p:cNvGrpSpPr/>
          <p:nvPr/>
        </p:nvGrpSpPr>
        <p:grpSpPr>
          <a:xfrm>
            <a:off x="1514661" y="3681433"/>
            <a:ext cx="3079635" cy="1271575"/>
            <a:chOff x="1514661" y="3681433"/>
            <a:chExt cx="3079635" cy="12715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D13EC2-6641-418D-9179-47ED51EEC96F}"/>
                </a:ext>
              </a:extLst>
            </p:cNvPr>
            <p:cNvSpPr/>
            <p:nvPr/>
          </p:nvSpPr>
          <p:spPr>
            <a:xfrm>
              <a:off x="1702920" y="3681433"/>
              <a:ext cx="2674980" cy="7924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41FB4C-B04E-4E22-A14D-B4718FAAD35A}"/>
                </a:ext>
              </a:extLst>
            </p:cNvPr>
            <p:cNvSpPr/>
            <p:nvPr/>
          </p:nvSpPr>
          <p:spPr>
            <a:xfrm>
              <a:off x="1514661" y="4471769"/>
              <a:ext cx="3079635" cy="172457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3468681-6FB2-485C-A7CA-E5875B98006F}"/>
                </a:ext>
              </a:extLst>
            </p:cNvPr>
            <p:cNvSpPr/>
            <p:nvPr/>
          </p:nvSpPr>
          <p:spPr>
            <a:xfrm>
              <a:off x="1688856" y="4646041"/>
              <a:ext cx="324731" cy="30696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F44E14F-F211-4B18-B231-06DFCB19790A}"/>
                </a:ext>
              </a:extLst>
            </p:cNvPr>
            <p:cNvSpPr/>
            <p:nvPr/>
          </p:nvSpPr>
          <p:spPr>
            <a:xfrm>
              <a:off x="4022152" y="4646040"/>
              <a:ext cx="324731" cy="30696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BC5CB6F-2228-4192-BE19-50E300020E4C}"/>
                </a:ext>
              </a:extLst>
            </p:cNvPr>
            <p:cNvSpPr/>
            <p:nvPr/>
          </p:nvSpPr>
          <p:spPr>
            <a:xfrm>
              <a:off x="2855504" y="4646039"/>
              <a:ext cx="324731" cy="30696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43A981-C00D-4A39-83B6-E2FE06EACF68}"/>
              </a:ext>
            </a:extLst>
          </p:cNvPr>
          <p:cNvGrpSpPr/>
          <p:nvPr/>
        </p:nvGrpSpPr>
        <p:grpSpPr>
          <a:xfrm>
            <a:off x="7862457" y="3660741"/>
            <a:ext cx="3079635" cy="1285643"/>
            <a:chOff x="7890593" y="3660741"/>
            <a:chExt cx="3079635" cy="128564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B078568-4124-4F68-B345-755EFCA38CA1}"/>
                </a:ext>
              </a:extLst>
            </p:cNvPr>
            <p:cNvSpPr/>
            <p:nvPr/>
          </p:nvSpPr>
          <p:spPr>
            <a:xfrm>
              <a:off x="8078852" y="3660741"/>
              <a:ext cx="2674980" cy="7924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1E79E80-0247-4E11-8060-74553803BBAF}"/>
                </a:ext>
              </a:extLst>
            </p:cNvPr>
            <p:cNvSpPr/>
            <p:nvPr/>
          </p:nvSpPr>
          <p:spPr>
            <a:xfrm>
              <a:off x="7890593" y="4465145"/>
              <a:ext cx="3079635" cy="172457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E1F225-0C82-4C03-8D57-46549513B9CA}"/>
                </a:ext>
              </a:extLst>
            </p:cNvPr>
            <p:cNvSpPr/>
            <p:nvPr/>
          </p:nvSpPr>
          <p:spPr>
            <a:xfrm>
              <a:off x="8064788" y="4639417"/>
              <a:ext cx="324731" cy="30696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B2451F5-1B9F-4751-9946-533EBB248AD4}"/>
                </a:ext>
              </a:extLst>
            </p:cNvPr>
            <p:cNvSpPr/>
            <p:nvPr/>
          </p:nvSpPr>
          <p:spPr>
            <a:xfrm>
              <a:off x="10398084" y="4639416"/>
              <a:ext cx="324731" cy="30696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5CBF24D-78BC-4D55-BF48-A162FE53FC5A}"/>
                </a:ext>
              </a:extLst>
            </p:cNvPr>
            <p:cNvSpPr/>
            <p:nvPr/>
          </p:nvSpPr>
          <p:spPr>
            <a:xfrm>
              <a:off x="9231436" y="4639415"/>
              <a:ext cx="324731" cy="306967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38BD938-B4A0-41EE-B65C-9541C1A77E86}"/>
              </a:ext>
            </a:extLst>
          </p:cNvPr>
          <p:cNvSpPr/>
          <p:nvPr/>
        </p:nvSpPr>
        <p:spPr>
          <a:xfrm>
            <a:off x="1575583" y="4956806"/>
            <a:ext cx="9394645" cy="4593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648DE5-A5BB-4C39-9405-F7488B1B50F2}"/>
              </a:ext>
            </a:extLst>
          </p:cNvPr>
          <p:cNvGrpSpPr/>
          <p:nvPr/>
        </p:nvGrpSpPr>
        <p:grpSpPr>
          <a:xfrm>
            <a:off x="3978668" y="1279148"/>
            <a:ext cx="4741364" cy="3126162"/>
            <a:chOff x="3978668" y="1279148"/>
            <a:chExt cx="4741364" cy="31261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8780F1-1052-47A5-B6A4-7E5259D65922}"/>
                </a:ext>
              </a:extLst>
            </p:cNvPr>
            <p:cNvSpPr/>
            <p:nvPr/>
          </p:nvSpPr>
          <p:spPr>
            <a:xfrm>
              <a:off x="3978668" y="1281183"/>
              <a:ext cx="4741364" cy="791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A002F6-D67A-4F06-A72D-5760B7D8DA04}"/>
                </a:ext>
              </a:extLst>
            </p:cNvPr>
            <p:cNvSpPr/>
            <p:nvPr/>
          </p:nvSpPr>
          <p:spPr>
            <a:xfrm>
              <a:off x="4347243" y="1285772"/>
              <a:ext cx="88575" cy="3119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23F926-3A50-46D3-A595-864A630E178E}"/>
                </a:ext>
              </a:extLst>
            </p:cNvPr>
            <p:cNvSpPr/>
            <p:nvPr/>
          </p:nvSpPr>
          <p:spPr>
            <a:xfrm>
              <a:off x="8223499" y="1279148"/>
              <a:ext cx="88575" cy="3119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2E15EA-378D-4E81-A32B-D8A363A3D27D}"/>
              </a:ext>
            </a:extLst>
          </p:cNvPr>
          <p:cNvGrpSpPr/>
          <p:nvPr/>
        </p:nvGrpSpPr>
        <p:grpSpPr>
          <a:xfrm>
            <a:off x="4199123" y="4247013"/>
            <a:ext cx="392924" cy="717021"/>
            <a:chOff x="2623540" y="4247013"/>
            <a:chExt cx="392924" cy="7170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800B2FA-B0D4-475C-BB06-FD4C62FDD037}"/>
                </a:ext>
              </a:extLst>
            </p:cNvPr>
            <p:cNvSpPr/>
            <p:nvPr/>
          </p:nvSpPr>
          <p:spPr>
            <a:xfrm>
              <a:off x="2623540" y="4592604"/>
              <a:ext cx="392924" cy="37143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F87F40-DDDD-4E8B-83AE-C1C18EC15F57}"/>
                </a:ext>
              </a:extLst>
            </p:cNvPr>
            <p:cNvSpPr/>
            <p:nvPr/>
          </p:nvSpPr>
          <p:spPr>
            <a:xfrm>
              <a:off x="2728877" y="4247013"/>
              <a:ext cx="179284" cy="5412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D01949F-82F4-4E1B-9970-C0227E6172A3}"/>
              </a:ext>
            </a:extLst>
          </p:cNvPr>
          <p:cNvGrpSpPr/>
          <p:nvPr/>
        </p:nvGrpSpPr>
        <p:grpSpPr>
          <a:xfrm>
            <a:off x="8090289" y="4243399"/>
            <a:ext cx="392924" cy="717021"/>
            <a:chOff x="6514706" y="4243399"/>
            <a:chExt cx="392924" cy="7170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387244B-33A4-4244-B925-6BB270DBDB44}"/>
                </a:ext>
              </a:extLst>
            </p:cNvPr>
            <p:cNvSpPr/>
            <p:nvPr/>
          </p:nvSpPr>
          <p:spPr>
            <a:xfrm>
              <a:off x="6514706" y="4588990"/>
              <a:ext cx="392924" cy="37143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8E1C00-9E1E-4D86-90D2-5DF6232A2661}"/>
                </a:ext>
              </a:extLst>
            </p:cNvPr>
            <p:cNvSpPr/>
            <p:nvPr/>
          </p:nvSpPr>
          <p:spPr>
            <a:xfrm>
              <a:off x="6620043" y="4243399"/>
              <a:ext cx="179284" cy="5412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AD7F32-F12C-4B43-94BE-48E05AF13BDD}"/>
              </a:ext>
            </a:extLst>
          </p:cNvPr>
          <p:cNvGrpSpPr/>
          <p:nvPr/>
        </p:nvGrpSpPr>
        <p:grpSpPr>
          <a:xfrm>
            <a:off x="4702625" y="3667365"/>
            <a:ext cx="3079635" cy="1285643"/>
            <a:chOff x="4702625" y="3667365"/>
            <a:chExt cx="3079635" cy="128564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971AF5-CA3D-4EB4-9937-7AC238DBB59F}"/>
                </a:ext>
              </a:extLst>
            </p:cNvPr>
            <p:cNvSpPr/>
            <p:nvPr/>
          </p:nvSpPr>
          <p:spPr>
            <a:xfrm>
              <a:off x="4904952" y="3667365"/>
              <a:ext cx="2674980" cy="7924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49FF6-64E8-42B2-887D-07BCB86A49F5}"/>
                </a:ext>
              </a:extLst>
            </p:cNvPr>
            <p:cNvSpPr/>
            <p:nvPr/>
          </p:nvSpPr>
          <p:spPr>
            <a:xfrm>
              <a:off x="4702625" y="4471769"/>
              <a:ext cx="3079635" cy="1724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67AA66-4C85-4AB4-9EF5-5BD0E167FFB4}"/>
                </a:ext>
              </a:extLst>
            </p:cNvPr>
            <p:cNvSpPr/>
            <p:nvPr/>
          </p:nvSpPr>
          <p:spPr>
            <a:xfrm>
              <a:off x="4876820" y="4646041"/>
              <a:ext cx="324731" cy="30696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522D644-92B5-4C08-91A9-25407BF79AF7}"/>
                </a:ext>
              </a:extLst>
            </p:cNvPr>
            <p:cNvSpPr/>
            <p:nvPr/>
          </p:nvSpPr>
          <p:spPr>
            <a:xfrm>
              <a:off x="7210116" y="4646040"/>
              <a:ext cx="324731" cy="30696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5D7FB99-2248-4EC9-A1D1-76E84F65AF73}"/>
                </a:ext>
              </a:extLst>
            </p:cNvPr>
            <p:cNvSpPr/>
            <p:nvPr/>
          </p:nvSpPr>
          <p:spPr>
            <a:xfrm>
              <a:off x="6043468" y="4646039"/>
              <a:ext cx="324731" cy="30696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3CCF79F-FE7B-4C9E-9B91-5400726DA538}"/>
              </a:ext>
            </a:extLst>
          </p:cNvPr>
          <p:cNvGrpSpPr/>
          <p:nvPr/>
        </p:nvGrpSpPr>
        <p:grpSpPr>
          <a:xfrm>
            <a:off x="4863972" y="1361264"/>
            <a:ext cx="2949100" cy="801110"/>
            <a:chOff x="4863972" y="1361264"/>
            <a:chExt cx="2949100" cy="801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45EFD0-FD10-47B9-9C0E-43C2A3C2083E}"/>
                </a:ext>
              </a:extLst>
            </p:cNvPr>
            <p:cNvSpPr/>
            <p:nvPr/>
          </p:nvSpPr>
          <p:spPr>
            <a:xfrm>
              <a:off x="4863972" y="1361264"/>
              <a:ext cx="2942473" cy="1567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2B24F8-EA91-45CC-B37C-DBA88FF9CEDC}"/>
                </a:ext>
              </a:extLst>
            </p:cNvPr>
            <p:cNvSpPr/>
            <p:nvPr/>
          </p:nvSpPr>
          <p:spPr>
            <a:xfrm>
              <a:off x="4870599" y="2101929"/>
              <a:ext cx="2942473" cy="604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B88B25-1654-4DA8-8C98-6395FDC86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45" y="1525534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511FE9-6BD3-413D-AE5B-BB40DCF3279B}"/>
                </a:ext>
              </a:extLst>
            </p:cNvPr>
            <p:cNvCxnSpPr/>
            <p:nvPr/>
          </p:nvCxnSpPr>
          <p:spPr>
            <a:xfrm flipV="1">
              <a:off x="6031930" y="1529339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DAADFA-E93C-4CAC-8E58-D7EDFE4C8C18}"/>
                </a:ext>
              </a:extLst>
            </p:cNvPr>
            <p:cNvCxnSpPr/>
            <p:nvPr/>
          </p:nvCxnSpPr>
          <p:spPr>
            <a:xfrm flipV="1">
              <a:off x="6519417" y="1518043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C4086A-EDDE-444D-8024-278381B48853}"/>
                </a:ext>
              </a:extLst>
            </p:cNvPr>
            <p:cNvCxnSpPr/>
            <p:nvPr/>
          </p:nvCxnSpPr>
          <p:spPr>
            <a:xfrm flipV="1">
              <a:off x="7433430" y="1529339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AFF847-E1C7-4D51-8022-E82B71E84CD7}"/>
                </a:ext>
              </a:extLst>
            </p:cNvPr>
            <p:cNvCxnSpPr/>
            <p:nvPr/>
          </p:nvCxnSpPr>
          <p:spPr>
            <a:xfrm flipV="1">
              <a:off x="6086565" y="1518043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287A2D9-F07F-40EA-B0CC-37B15DEEA720}"/>
                </a:ext>
              </a:extLst>
            </p:cNvPr>
            <p:cNvCxnSpPr/>
            <p:nvPr/>
          </p:nvCxnSpPr>
          <p:spPr>
            <a:xfrm flipV="1">
              <a:off x="6565801" y="1525534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1DB5479-4EAC-4257-9096-704FB28D847A}"/>
                </a:ext>
              </a:extLst>
            </p:cNvPr>
            <p:cNvCxnSpPr/>
            <p:nvPr/>
          </p:nvCxnSpPr>
          <p:spPr>
            <a:xfrm flipV="1">
              <a:off x="7482225" y="1525534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AA99A4-8C70-4CED-A09A-2D4D919D9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8543" y="1525534"/>
              <a:ext cx="0" cy="46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7FEA2E-A3CA-46C3-9A49-154DA8409D17}"/>
                </a:ext>
              </a:extLst>
            </p:cNvPr>
            <p:cNvSpPr/>
            <p:nvPr/>
          </p:nvSpPr>
          <p:spPr>
            <a:xfrm>
              <a:off x="5004345" y="1984139"/>
              <a:ext cx="2674980" cy="1177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45C68E4-572E-4FDB-94E1-8E407E65E2E4}"/>
              </a:ext>
            </a:extLst>
          </p:cNvPr>
          <p:cNvGrpSpPr/>
          <p:nvPr/>
        </p:nvGrpSpPr>
        <p:grpSpPr>
          <a:xfrm>
            <a:off x="5614133" y="530346"/>
            <a:ext cx="835551" cy="936172"/>
            <a:chOff x="6953376" y="122512"/>
            <a:chExt cx="835551" cy="93617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425E9CC-5A1F-4CBB-9C1D-00748E04908F}"/>
                </a:ext>
              </a:extLst>
            </p:cNvPr>
            <p:cNvGrpSpPr/>
            <p:nvPr/>
          </p:nvGrpSpPr>
          <p:grpSpPr>
            <a:xfrm>
              <a:off x="7074131" y="446069"/>
              <a:ext cx="590843" cy="612615"/>
              <a:chOff x="8862646" y="323557"/>
              <a:chExt cx="590843" cy="612615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227EFA8-7E54-4632-885E-B3A66AA5F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62646" y="928468"/>
                <a:ext cx="590843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2AF88DE-A5E2-4CAC-AC19-0EC0E551C7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39423" y="323557"/>
                <a:ext cx="1" cy="612615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3E1B8BF-0930-4EAB-8A1C-3CD20080374F}"/>
                </a:ext>
              </a:extLst>
            </p:cNvPr>
            <p:cNvSpPr txBox="1"/>
            <p:nvPr/>
          </p:nvSpPr>
          <p:spPr>
            <a:xfrm>
              <a:off x="7512889" y="122512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15E824-5488-45C6-AA0D-1E8F3274E88B}"/>
                </a:ext>
              </a:extLst>
            </p:cNvPr>
            <p:cNvSpPr txBox="1"/>
            <p:nvPr/>
          </p:nvSpPr>
          <p:spPr>
            <a:xfrm>
              <a:off x="6953376" y="67053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51D2E46-0A5F-468E-AFB4-315E150D7A95}"/>
              </a:ext>
            </a:extLst>
          </p:cNvPr>
          <p:cNvSpPr txBox="1"/>
          <p:nvPr/>
        </p:nvSpPr>
        <p:spPr>
          <a:xfrm>
            <a:off x="6318900" y="10926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0C1DA42-80BF-4C88-BE92-488A79C0C55A}"/>
              </a:ext>
            </a:extLst>
          </p:cNvPr>
          <p:cNvGrpSpPr/>
          <p:nvPr/>
        </p:nvGrpSpPr>
        <p:grpSpPr>
          <a:xfrm>
            <a:off x="3040112" y="4021326"/>
            <a:ext cx="835551" cy="936172"/>
            <a:chOff x="6953376" y="122512"/>
            <a:chExt cx="835551" cy="93617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F4A6711-8E19-4DB0-B1FF-0E97880BAD1E}"/>
                </a:ext>
              </a:extLst>
            </p:cNvPr>
            <p:cNvGrpSpPr/>
            <p:nvPr/>
          </p:nvGrpSpPr>
          <p:grpSpPr>
            <a:xfrm>
              <a:off x="7074131" y="446069"/>
              <a:ext cx="590843" cy="612615"/>
              <a:chOff x="8862646" y="323557"/>
              <a:chExt cx="590843" cy="612615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35C862C-2120-40E4-B014-AFE2C7647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62646" y="928468"/>
                <a:ext cx="590843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AE595283-80D8-4C27-8DB7-3F8ECE32B8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39423" y="323557"/>
                <a:ext cx="1" cy="612615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927AFD-0D7A-42AE-8C15-F83E371C0822}"/>
                </a:ext>
              </a:extLst>
            </p:cNvPr>
            <p:cNvSpPr txBox="1"/>
            <p:nvPr/>
          </p:nvSpPr>
          <p:spPr>
            <a:xfrm>
              <a:off x="7512889" y="122512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D2AF19-7D7A-4C25-8191-D6BC266BF490}"/>
                </a:ext>
              </a:extLst>
            </p:cNvPr>
            <p:cNvSpPr txBox="1"/>
            <p:nvPr/>
          </p:nvSpPr>
          <p:spPr>
            <a:xfrm>
              <a:off x="6953376" y="67053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8338889-CF8C-4CCC-8303-8CCC4CB90940}"/>
              </a:ext>
            </a:extLst>
          </p:cNvPr>
          <p:cNvSpPr txBox="1"/>
          <p:nvPr/>
        </p:nvSpPr>
        <p:spPr>
          <a:xfrm>
            <a:off x="3744879" y="45836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D0959B3-3290-46B4-A67F-46BB3463EFDF}"/>
              </a:ext>
            </a:extLst>
          </p:cNvPr>
          <p:cNvGrpSpPr/>
          <p:nvPr/>
        </p:nvGrpSpPr>
        <p:grpSpPr>
          <a:xfrm>
            <a:off x="3731051" y="377677"/>
            <a:ext cx="835551" cy="936172"/>
            <a:chOff x="6953376" y="122512"/>
            <a:chExt cx="835551" cy="93617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C55E760-763F-41C3-A75E-237DFC40E3FD}"/>
                </a:ext>
              </a:extLst>
            </p:cNvPr>
            <p:cNvGrpSpPr/>
            <p:nvPr/>
          </p:nvGrpSpPr>
          <p:grpSpPr>
            <a:xfrm>
              <a:off x="7074131" y="446069"/>
              <a:ext cx="590843" cy="612615"/>
              <a:chOff x="8862646" y="323557"/>
              <a:chExt cx="590843" cy="612615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DF58C5EE-7B73-420A-9ABC-1BFCE6151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62646" y="928468"/>
                <a:ext cx="590843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7CF65358-5540-45E1-A856-3E482A03A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39423" y="323557"/>
                <a:ext cx="1" cy="612615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ED083D-2FDB-4087-B675-183405987601}"/>
                </a:ext>
              </a:extLst>
            </p:cNvPr>
            <p:cNvSpPr txBox="1"/>
            <p:nvPr/>
          </p:nvSpPr>
          <p:spPr>
            <a:xfrm>
              <a:off x="7512889" y="122512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695AEF9-900D-4139-A387-304784A96CAA}"/>
                </a:ext>
              </a:extLst>
            </p:cNvPr>
            <p:cNvSpPr txBox="1"/>
            <p:nvPr/>
          </p:nvSpPr>
          <p:spPr>
            <a:xfrm>
              <a:off x="6953376" y="67053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C81A69A-0881-4D0C-9AA9-1ECAC99FE2BF}"/>
              </a:ext>
            </a:extLst>
          </p:cNvPr>
          <p:cNvSpPr txBox="1"/>
          <p:nvPr/>
        </p:nvSpPr>
        <p:spPr>
          <a:xfrm>
            <a:off x="4435818" y="9400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927520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1.51276"/>
  <p:tag name="ORIGINALWIDTH" val="100.514"/>
  <p:tag name="LATEXADDIN" val="\documentclass{article}&#10;\usepackage{amsmath}&#10;\pagestyle{empty}&#10;\input{&quot;C:/Users/ashim/Desktop/DelayedMeasurementEstimation/Tex/img/temp/settings.tex&quot;}&#10;\begin{document}&#10;&#10;$\tau$&#10;\end{document}"/>
  <p:tag name="IGUANATEXSIZE" val="30"/>
  <p:tag name="IGUANATEXCURSOR" val="170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0.278"/>
  <p:tag name="ORIGINALWIDTH" val="332.2964"/>
  <p:tag name="LATEXADDIN" val="\documentclass{article}&#10;\usepackage{amsmath}&#10;\pagestyle{empty}&#10;\input{&quot;C:/Users/ashim/Desktop/DelayedMeasurementEstimation/Tex/img/temp/settings.tex&quot;}&#10;\begin{document}&#10;&#10;$\Phi_{k,i}$&#10;\end{document}"/>
  <p:tag name="IGUANATEXSIZE" val="30"/>
  <p:tag name="IGUANATEXCURSOR" val="179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0289"/>
  <p:tag name="ORIGINALWIDTH" val="534.0746"/>
  <p:tag name="LATEXADDIN" val="\documentclass{article}&#10;\usepackage{amsmath}&#10;\pagestyle{empty}&#10;\input{&quot;C:/Users/ashim/Desktop/DelayedMeasurementEstimation/Tex/img/temp/settings.tex&quot;}&#10;\begin{document}&#10;&#10;$p(k,t)$&#10;\end{document}"/>
  <p:tag name="IGUANATEXSIZE" val="30"/>
  <p:tag name="IGUANATEXCURSOR" val="174"/>
  <p:tag name="TRANSPARENCY" val="True"/>
  <p:tag name="LATEXENGINEID" val="1"/>
  <p:tag name="TEMPFOLDER" val=".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39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Ashim Neupane</dc:creator>
  <cp:lastModifiedBy>Ashim Neupane</cp:lastModifiedBy>
  <cp:revision>29</cp:revision>
  <dcterms:created xsi:type="dcterms:W3CDTF">2021-12-06T04:34:34Z</dcterms:created>
  <dcterms:modified xsi:type="dcterms:W3CDTF">2021-12-15T15:56:28Z</dcterms:modified>
</cp:coreProperties>
</file>