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3152" cy="73152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1F0C-E01D-4A10-A844-F89853AA0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C1CD8-1F28-46CD-93EE-D381BEE5E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F6E1-C474-421D-95E9-BAAF7A00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9C30-C5AD-4801-B1AA-16D84CEF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B6EA-5616-4779-A531-D6A95EB1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3F5D-D9DE-49E9-9ED9-9D8B9F69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D3849-2479-4AF6-A662-D6FCC71A1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0A9-5E49-4DB2-9E7A-13CA197A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0D03-5EA8-4B07-9C90-1145DC72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0709-C4E4-4E93-A676-F68A0DAC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316F3-792D-4F72-BC78-E2FA3BF0E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EA6CA-FD18-4DFB-A847-FDC51E602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5CA-3B8B-464C-A8E7-0C5F3E0D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0111-6195-4744-A9EF-F3C914CF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0DD6-7161-45C9-B857-9B2720FD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B89D-1581-44D4-BA04-917CEDF5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E3BF-9BB6-4202-893A-EB530890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5260-BF02-44E9-AE47-057A4E7F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23EC-853D-4A61-B8C0-64BFBB0D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8836-84A2-4D03-AA93-14505D48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8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2887-B5B6-43C6-A0CD-534C5815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411D3-2B77-4003-A5BE-52D283DC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4A1B-E65A-4877-9E21-615271F1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7E09-9C47-40F7-AF1C-CB3763CB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C0FDB-82DA-46D6-9BE3-483F3043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9B63-6B14-4197-9757-02224048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3AB8-CF61-421D-BC50-5560C6357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E6CEA-7AC8-4816-9864-A17F3A676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00933-5D92-4C33-AC09-417B8837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036C1-D050-434A-BDA6-F9E4F9F8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34372-E86F-4475-AD60-6B3A4063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090-9ECD-4928-877D-5E899A1E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170B2-A399-44FB-8119-AF1110465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16E4E-7C83-479D-A974-B51B94E19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FE552-0FE3-4D9B-B236-DC4E0F774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0D1EE-FC09-4009-9A03-865B23D67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FA19B-1F75-4A58-BABB-BA320D01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79848-6E18-4F3F-A74C-2669E800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EB892-9A19-4693-BC2A-62CC254D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BE02-011A-4892-ABD4-C9DD2CB2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9D592-EB23-4EC5-8E2B-69C63549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30720-E268-4433-8D69-1CA290FF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C26A0-1C8F-4324-A748-731CAA53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0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A6F31-53E3-4AF6-9F7C-BBAA6560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7027A-A37F-40A1-A1F9-35F40E14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6B8C9-1BF0-401F-A4A8-8BAC0E46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62D6-A87E-4D3E-A6B5-D9301C8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5204-2B35-46A0-91E9-7D0DBD4EF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AFBEF-F9EE-445D-83E5-22F46FBE5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629FD-E4AA-4292-8E9F-F22573DB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57D6-5FE4-41C7-BB6B-D89DD7BB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354C-02AE-4027-BDB0-E59A51EB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A1E0-8F5C-4236-A00D-1CF19132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03AA7-5A21-486B-BA80-3D51175D1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BCBA3-58B0-4169-AC4B-D7A7CD1BD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36AD7-7545-49EE-AD7A-3720E086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EF9FF-4EF9-4AAD-BEA6-1041504E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B72A9-D236-4CC5-B6AD-CE2C494E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5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BE4F6-A6E3-437B-9372-93582E99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FFF13-87D1-4967-AFE9-AF58CF4BB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6E78-6728-459F-9F5E-D69304D17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E227-AB8F-4CBD-8C78-ACECF740D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C699-C10B-462D-9655-BE1F4231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CAE53A2-C776-44BF-91DC-A6D52B459CAD}"/>
              </a:ext>
            </a:extLst>
          </p:cNvPr>
          <p:cNvSpPr/>
          <p:nvPr/>
        </p:nvSpPr>
        <p:spPr>
          <a:xfrm>
            <a:off x="1594461" y="2212745"/>
            <a:ext cx="5999027" cy="2878153"/>
          </a:xfrm>
          <a:custGeom>
            <a:avLst/>
            <a:gdLst>
              <a:gd name="connsiteX0" fmla="*/ 0 w 7394713"/>
              <a:gd name="connsiteY0" fmla="*/ 2661853 h 2695719"/>
              <a:gd name="connsiteX1" fmla="*/ 927652 w 7394713"/>
              <a:gd name="connsiteY1" fmla="*/ 2357053 h 2695719"/>
              <a:gd name="connsiteX2" fmla="*/ 2743200 w 7394713"/>
              <a:gd name="connsiteY2" fmla="*/ 223453 h 2695719"/>
              <a:gd name="connsiteX3" fmla="*/ 4161183 w 7394713"/>
              <a:gd name="connsiteY3" fmla="*/ 316218 h 2695719"/>
              <a:gd name="connsiteX4" fmla="*/ 5605670 w 7394713"/>
              <a:gd name="connsiteY4" fmla="*/ 2449818 h 2695719"/>
              <a:gd name="connsiteX5" fmla="*/ 7394713 w 7394713"/>
              <a:gd name="connsiteY5" fmla="*/ 2648601 h 269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94713" h="2695719">
                <a:moveTo>
                  <a:pt x="0" y="2661853"/>
                </a:moveTo>
                <a:cubicBezTo>
                  <a:pt x="235226" y="2712653"/>
                  <a:pt x="470452" y="2763453"/>
                  <a:pt x="927652" y="2357053"/>
                </a:cubicBezTo>
                <a:cubicBezTo>
                  <a:pt x="1384852" y="1950653"/>
                  <a:pt x="2204278" y="563592"/>
                  <a:pt x="2743200" y="223453"/>
                </a:cubicBezTo>
                <a:cubicBezTo>
                  <a:pt x="3282122" y="-116686"/>
                  <a:pt x="3684105" y="-54843"/>
                  <a:pt x="4161183" y="316218"/>
                </a:cubicBezTo>
                <a:cubicBezTo>
                  <a:pt x="4638261" y="687279"/>
                  <a:pt x="5066748" y="2061088"/>
                  <a:pt x="5605670" y="2449818"/>
                </a:cubicBezTo>
                <a:cubicBezTo>
                  <a:pt x="6144592" y="2838548"/>
                  <a:pt x="7149548" y="2644184"/>
                  <a:pt x="7394713" y="2648601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F30EF-B519-44D6-B7BC-0236710F35C8}"/>
              </a:ext>
            </a:extLst>
          </p:cNvPr>
          <p:cNvCxnSpPr>
            <a:cxnSpLocks/>
          </p:cNvCxnSpPr>
          <p:nvPr/>
        </p:nvCxnSpPr>
        <p:spPr>
          <a:xfrm>
            <a:off x="1598441" y="5181598"/>
            <a:ext cx="7300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EF6449-E54F-4532-957C-38D3980A510E}"/>
              </a:ext>
            </a:extLst>
          </p:cNvPr>
          <p:cNvCxnSpPr/>
          <p:nvPr/>
        </p:nvCxnSpPr>
        <p:spPr>
          <a:xfrm>
            <a:off x="2590797" y="4936431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AB1796-1938-4192-BF87-A6FCC82FDED9}"/>
              </a:ext>
            </a:extLst>
          </p:cNvPr>
          <p:cNvCxnSpPr/>
          <p:nvPr/>
        </p:nvCxnSpPr>
        <p:spPr>
          <a:xfrm>
            <a:off x="4419594" y="4936431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E141FE-4A96-44A0-BA0B-2EB3DDB74508}"/>
              </a:ext>
            </a:extLst>
          </p:cNvPr>
          <p:cNvCxnSpPr/>
          <p:nvPr/>
        </p:nvCxnSpPr>
        <p:spPr>
          <a:xfrm>
            <a:off x="5327371" y="4936431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0CD7C7E-0050-44CD-95D4-1FC9FAB1064A}"/>
              </a:ext>
            </a:extLst>
          </p:cNvPr>
          <p:cNvSpPr txBox="1"/>
          <p:nvPr/>
        </p:nvSpPr>
        <p:spPr>
          <a:xfrm>
            <a:off x="4060030" y="540904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k-N</a:t>
            </a:r>
            <a:r>
              <a:rPr lang="en-US" sz="2000" baseline="-25000" dirty="0"/>
              <a:t>s</a:t>
            </a:r>
            <a:r>
              <a:rPr lang="en-US" sz="2000" dirty="0"/>
              <a:t>+i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275D0F-93F6-4B90-B76E-F2B1B8E18A1F}"/>
              </a:ext>
            </a:extLst>
          </p:cNvPr>
          <p:cNvSpPr txBox="1"/>
          <p:nvPr/>
        </p:nvSpPr>
        <p:spPr>
          <a:xfrm>
            <a:off x="4925680" y="5373753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k-N</a:t>
            </a:r>
            <a:r>
              <a:rPr lang="en-US" sz="2000" baseline="-25000" dirty="0"/>
              <a:t>s</a:t>
            </a:r>
            <a:r>
              <a:rPr lang="en-US" sz="2000" dirty="0"/>
              <a:t>+i+1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E8D6DC-004A-450D-8D8E-17BD12C35881}"/>
              </a:ext>
            </a:extLst>
          </p:cNvPr>
          <p:cNvSpPr txBox="1"/>
          <p:nvPr/>
        </p:nvSpPr>
        <p:spPr>
          <a:xfrm>
            <a:off x="3168113" y="5337406"/>
            <a:ext cx="833883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… …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7CA9CB-F794-4DD2-8665-BB414CCB61FE}"/>
              </a:ext>
            </a:extLst>
          </p:cNvPr>
          <p:cNvSpPr txBox="1"/>
          <p:nvPr/>
        </p:nvSpPr>
        <p:spPr>
          <a:xfrm>
            <a:off x="2203616" y="5409042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k-N</a:t>
            </a:r>
            <a:r>
              <a:rPr lang="en-US" sz="2000" baseline="-25000" dirty="0"/>
              <a:t>s</a:t>
            </a:r>
            <a:r>
              <a:rPr lang="en-US" sz="2000" dirty="0"/>
              <a:t>+2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58B6FB-C825-4E25-8C32-E982C03A569D}"/>
              </a:ext>
            </a:extLst>
          </p:cNvPr>
          <p:cNvSpPr txBox="1"/>
          <p:nvPr/>
        </p:nvSpPr>
        <p:spPr>
          <a:xfrm>
            <a:off x="8277585" y="5428636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F6BAE9-295B-4C12-B11C-5C8048AE87B0}"/>
              </a:ext>
            </a:extLst>
          </p:cNvPr>
          <p:cNvCxnSpPr>
            <a:cxnSpLocks/>
          </p:cNvCxnSpPr>
          <p:nvPr/>
        </p:nvCxnSpPr>
        <p:spPr>
          <a:xfrm flipV="1">
            <a:off x="5784574" y="4274695"/>
            <a:ext cx="0" cy="9099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62F5B2-AF71-473B-9BE0-D35F46768A46}"/>
              </a:ext>
            </a:extLst>
          </p:cNvPr>
          <p:cNvCxnSpPr>
            <a:cxnSpLocks/>
          </p:cNvCxnSpPr>
          <p:nvPr/>
        </p:nvCxnSpPr>
        <p:spPr>
          <a:xfrm flipV="1">
            <a:off x="4850288" y="2439604"/>
            <a:ext cx="0" cy="273809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960EBD-E5A9-4B0D-BC2A-AA652171992B}"/>
              </a:ext>
            </a:extLst>
          </p:cNvPr>
          <p:cNvCxnSpPr>
            <a:cxnSpLocks/>
          </p:cNvCxnSpPr>
          <p:nvPr/>
        </p:nvCxnSpPr>
        <p:spPr>
          <a:xfrm flipV="1">
            <a:off x="3949146" y="2372793"/>
            <a:ext cx="0" cy="280545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A2250B-CF1E-49FF-B6BF-9274C5FE0DF9}"/>
              </a:ext>
            </a:extLst>
          </p:cNvPr>
          <p:cNvCxnSpPr>
            <a:cxnSpLocks/>
          </p:cNvCxnSpPr>
          <p:nvPr/>
        </p:nvCxnSpPr>
        <p:spPr>
          <a:xfrm flipV="1">
            <a:off x="3049150" y="3547163"/>
            <a:ext cx="0" cy="165394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1BE84-4618-4D70-BAA0-2BBA0927428F}"/>
              </a:ext>
            </a:extLst>
          </p:cNvPr>
          <p:cNvCxnSpPr/>
          <p:nvPr/>
        </p:nvCxnSpPr>
        <p:spPr>
          <a:xfrm>
            <a:off x="8388627" y="4956311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D281A4-404D-4215-8EF0-C77980AC33E0}"/>
              </a:ext>
            </a:extLst>
          </p:cNvPr>
          <p:cNvCxnSpPr/>
          <p:nvPr/>
        </p:nvCxnSpPr>
        <p:spPr>
          <a:xfrm>
            <a:off x="1656520" y="4969563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B927EE3-965A-43BA-AE58-629CFBE1C1D4}"/>
              </a:ext>
            </a:extLst>
          </p:cNvPr>
          <p:cNvSpPr txBox="1"/>
          <p:nvPr/>
        </p:nvSpPr>
        <p:spPr>
          <a:xfrm>
            <a:off x="1309095" y="541567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k-N</a:t>
            </a:r>
            <a:r>
              <a:rPr lang="en-US" sz="2000" baseline="-25000" dirty="0"/>
              <a:t>s</a:t>
            </a:r>
            <a:r>
              <a:rPr lang="en-US" sz="2000" dirty="0"/>
              <a:t>+1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D12856B-9F26-413C-B390-57A3062CAC61}"/>
              </a:ext>
            </a:extLst>
          </p:cNvPr>
          <p:cNvCxnSpPr/>
          <p:nvPr/>
        </p:nvCxnSpPr>
        <p:spPr>
          <a:xfrm>
            <a:off x="6241769" y="4956310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03B35C2-8F57-43AD-A22A-735DA2F6E79C}"/>
              </a:ext>
            </a:extLst>
          </p:cNvPr>
          <p:cNvSpPr/>
          <p:nvPr/>
        </p:nvSpPr>
        <p:spPr>
          <a:xfrm>
            <a:off x="6561355" y="4232250"/>
            <a:ext cx="1707992" cy="89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C3A165-70A0-4C14-B3F7-07836FBB7117}"/>
              </a:ext>
            </a:extLst>
          </p:cNvPr>
          <p:cNvCxnSpPr/>
          <p:nvPr/>
        </p:nvCxnSpPr>
        <p:spPr>
          <a:xfrm>
            <a:off x="6241769" y="5450664"/>
            <a:ext cx="9011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2E50B1-6015-4812-87AB-B2A77AC13553}"/>
              </a:ext>
            </a:extLst>
          </p:cNvPr>
          <p:cNvCxnSpPr/>
          <p:nvPr/>
        </p:nvCxnSpPr>
        <p:spPr>
          <a:xfrm>
            <a:off x="7156168" y="4969563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E9ECD38-9DE4-41B9-9EAF-535BCB60AB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99" y="5538932"/>
            <a:ext cx="235291" cy="2142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4EE110-67EA-4D1D-9715-E8B3999E665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57" y="3719532"/>
            <a:ext cx="615923" cy="371225"/>
          </a:xfrm>
          <a:prstGeom prst="rect">
            <a:avLst/>
          </a:prstGeom>
          <a:noFill/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324AA5-6AFD-4F8F-97E0-3F5A1F63B09A}"/>
              </a:ext>
            </a:extLst>
          </p:cNvPr>
          <p:cNvCxnSpPr>
            <a:cxnSpLocks/>
          </p:cNvCxnSpPr>
          <p:nvPr/>
        </p:nvCxnSpPr>
        <p:spPr>
          <a:xfrm flipV="1">
            <a:off x="3995366" y="2447012"/>
            <a:ext cx="504578" cy="49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1E04A6-5863-46D0-8DA6-C3F6F53F95F0}"/>
              </a:ext>
            </a:extLst>
          </p:cNvPr>
          <p:cNvCxnSpPr>
            <a:cxnSpLocks/>
          </p:cNvCxnSpPr>
          <p:nvPr/>
        </p:nvCxnSpPr>
        <p:spPr>
          <a:xfrm flipV="1">
            <a:off x="3995366" y="3037156"/>
            <a:ext cx="764064" cy="76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6140FE-5F7F-40A8-8931-B58D053C3623}"/>
              </a:ext>
            </a:extLst>
          </p:cNvPr>
          <p:cNvCxnSpPr>
            <a:cxnSpLocks/>
          </p:cNvCxnSpPr>
          <p:nvPr/>
        </p:nvCxnSpPr>
        <p:spPr>
          <a:xfrm flipV="1">
            <a:off x="4045487" y="4041705"/>
            <a:ext cx="764064" cy="76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C60DF9A-6291-4C58-AD15-CC090C9DDB05}"/>
              </a:ext>
            </a:extLst>
          </p:cNvPr>
          <p:cNvCxnSpPr>
            <a:cxnSpLocks/>
          </p:cNvCxnSpPr>
          <p:nvPr/>
        </p:nvCxnSpPr>
        <p:spPr>
          <a:xfrm flipV="1">
            <a:off x="4469912" y="4811305"/>
            <a:ext cx="345997" cy="3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53630631-6072-4DF4-B762-2BDCD561A1B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98" y="3109668"/>
            <a:ext cx="929991" cy="36050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A6B3200-B3D7-4568-95ED-8DD85C6A1BD1}"/>
              </a:ext>
            </a:extLst>
          </p:cNvPr>
          <p:cNvSpPr txBox="1"/>
          <p:nvPr/>
        </p:nvSpPr>
        <p:spPr>
          <a:xfrm>
            <a:off x="7426798" y="5249297"/>
            <a:ext cx="833883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… …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0ED419-0F9A-48E0-A4F0-00C0D02867B3}"/>
              </a:ext>
            </a:extLst>
          </p:cNvPr>
          <p:cNvSpPr/>
          <p:nvPr/>
        </p:nvSpPr>
        <p:spPr>
          <a:xfrm>
            <a:off x="8688634" y="5094656"/>
            <a:ext cx="319533" cy="20527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641D7-3754-4F7F-B61E-61B9366C0C33}"/>
              </a:ext>
            </a:extLst>
          </p:cNvPr>
          <p:cNvSpPr/>
          <p:nvPr/>
        </p:nvSpPr>
        <p:spPr>
          <a:xfrm>
            <a:off x="1280959" y="5172006"/>
            <a:ext cx="7407664" cy="289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30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1.51276"/>
  <p:tag name="ORIGINALWIDTH" val="100.514"/>
  <p:tag name="LATEXADDIN" val="\documentclass{article}&#10;\usepackage{amsmath}&#10;\pagestyle{empty}&#10;\input{&quot;C:/Users/ashim/Desktop/DelayedMeasurementEstimation/Tex/img/temp/settings.tex&quot;}&#10;\begin{document}&#10;&#10;$\tau$&#10;\end{document}"/>
  <p:tag name="IGUANATEXSIZE" val="30"/>
  <p:tag name="IGUANATEXCURSOR" val="170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0.278"/>
  <p:tag name="ORIGINALWIDTH" val="332.2964"/>
  <p:tag name="LATEXADDIN" val="\documentclass{article}&#10;\usepackage{amsmath}&#10;\pagestyle{empty}&#10;\input{&quot;C:/Users/ashim/Desktop/DelayedMeasurementEstimation/Tex/img/temp/settings.tex&quot;}&#10;\begin{document}&#10;&#10;$\Phi_{k,i}$&#10;\end{document}"/>
  <p:tag name="IGUANATEXSIZE" val="30"/>
  <p:tag name="IGUANATEXCURSOR" val="179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0289"/>
  <p:tag name="ORIGINALWIDTH" val="534.0746"/>
  <p:tag name="LATEXADDIN" val="\documentclass{article}&#10;\usepackage{amsmath}&#10;\pagestyle{empty}&#10;\input{&quot;C:/Users/ashim/Desktop/DelayedMeasurementEstimation/Tex/img/temp/settings.tex&quot;}&#10;\begin{document}&#10;&#10;$p(k,t)$&#10;\end{document}"/>
  <p:tag name="IGUANATEXSIZE" val="30"/>
  <p:tag name="IGUANATEXCURSOR" val="174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Ashim Neupane</dc:creator>
  <cp:lastModifiedBy>Ashim Neupane</cp:lastModifiedBy>
  <cp:revision>13</cp:revision>
  <dcterms:created xsi:type="dcterms:W3CDTF">2021-12-06T04:34:34Z</dcterms:created>
  <dcterms:modified xsi:type="dcterms:W3CDTF">2021-12-15T06:56:02Z</dcterms:modified>
</cp:coreProperties>
</file>