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1F0C-E01D-4A10-A844-F89853AA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1CD8-1F28-46CD-93EE-D381BEE5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F6E1-C474-421D-95E9-BAAF7A0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C30-C5AD-4801-B1AA-16D84CEF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B6EA-5616-4779-A531-D6A95EB1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3F5D-D9DE-49E9-9ED9-9D8B9F69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3849-2479-4AF6-A662-D6FCC71A1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0A9-5E49-4DB2-9E7A-13CA197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0D03-5EA8-4B07-9C90-1145DC7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0709-C4E4-4E93-A676-F68A0DA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316F3-792D-4F72-BC78-E2FA3BF0E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EA6CA-FD18-4DFB-A847-FDC51E602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5CA-3B8B-464C-A8E7-0C5F3E0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0111-6195-4744-A9EF-F3C914CF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0DD6-7161-45C9-B857-9B2720FD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B89D-1581-44D4-BA04-917CEDF5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E3BF-9BB6-4202-893A-EB530890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5260-BF02-44E9-AE47-057A4E7F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23EC-853D-4A61-B8C0-64BFBB0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8836-84A2-4D03-AA93-14505D48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887-B5B6-43C6-A0CD-534C5815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11D3-2B77-4003-A5BE-52D283DC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4A1B-E65A-4877-9E21-615271F1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7E09-9C47-40F7-AF1C-CB3763C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0FDB-82DA-46D6-9BE3-483F3043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9B63-6B14-4197-9757-02224048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3AB8-CF61-421D-BC50-5560C635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6CEA-7AC8-4816-9864-A17F3A67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0933-5D92-4C33-AC09-417B883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36C1-D050-434A-BDA6-F9E4F9F8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4372-E86F-4475-AD60-6B3A406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090-9ECD-4928-877D-5E899A1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70B2-A399-44FB-8119-AF111046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16E4E-7C83-479D-A974-B51B94E1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FE552-0FE3-4D9B-B236-DC4E0F77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0D1EE-FC09-4009-9A03-865B23D6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19B-1F75-4A58-BABB-BA320D01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79848-6E18-4F3F-A74C-2669E800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B892-9A19-4693-BC2A-62CC254D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E02-011A-4892-ABD4-C9DD2CB2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D592-EB23-4EC5-8E2B-69C63549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30720-E268-4433-8D69-1CA290FF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26A0-1C8F-4324-A748-731CAA53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A6F31-53E3-4AF6-9F7C-BBAA6560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7027A-A37F-40A1-A1F9-35F40E14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B8C9-1BF0-401F-A4A8-8BAC0E46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62D6-A87E-4D3E-A6B5-D9301C8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5204-2B35-46A0-91E9-7D0DBD4E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FBEF-F9EE-445D-83E5-22F46FBE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29FD-E4AA-4292-8E9F-F22573DB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57D6-5FE4-41C7-BB6B-D89DD7B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354C-02AE-4027-BDB0-E59A51EB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1E0-8F5C-4236-A00D-1CF19132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03AA7-5A21-486B-BA80-3D51175D1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CBA3-58B0-4169-AC4B-D7A7CD1B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36AD7-7545-49EE-AD7A-3720E086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F9FF-4EF9-4AAD-BEA6-1041504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72A9-D236-4CC5-B6AD-CE2C494E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BE4F6-A6E3-437B-9372-93582E99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FF13-87D1-4967-AFE9-AF58CF4B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6E78-6728-459F-9F5E-D69304D17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E4B1-CA40-4531-9E55-38EAC9A4A4B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E227-AB8F-4CBD-8C78-ACECF740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C699-C10B-462D-9655-BE1F4231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6.xml"/><Relationship Id="rId21" Type="http://schemas.openxmlformats.org/officeDocument/2006/relationships/image" Target="../media/image13.png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tags" Target="../tags/tag13.xml"/><Relationship Id="rId19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15.xml"/><Relationship Id="rId16" Type="http://schemas.openxmlformats.org/officeDocument/2006/relationships/image" Target="../media/image20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AE53A2-C776-44BF-91DC-A6D52B459CAD}"/>
              </a:ext>
            </a:extLst>
          </p:cNvPr>
          <p:cNvSpPr/>
          <p:nvPr/>
        </p:nvSpPr>
        <p:spPr>
          <a:xfrm>
            <a:off x="1594461" y="2212745"/>
            <a:ext cx="5999027" cy="2878153"/>
          </a:xfrm>
          <a:custGeom>
            <a:avLst/>
            <a:gdLst>
              <a:gd name="connsiteX0" fmla="*/ 0 w 7394713"/>
              <a:gd name="connsiteY0" fmla="*/ 2661853 h 2695719"/>
              <a:gd name="connsiteX1" fmla="*/ 927652 w 7394713"/>
              <a:gd name="connsiteY1" fmla="*/ 2357053 h 2695719"/>
              <a:gd name="connsiteX2" fmla="*/ 2743200 w 7394713"/>
              <a:gd name="connsiteY2" fmla="*/ 223453 h 2695719"/>
              <a:gd name="connsiteX3" fmla="*/ 4161183 w 7394713"/>
              <a:gd name="connsiteY3" fmla="*/ 316218 h 2695719"/>
              <a:gd name="connsiteX4" fmla="*/ 5605670 w 7394713"/>
              <a:gd name="connsiteY4" fmla="*/ 2449818 h 2695719"/>
              <a:gd name="connsiteX5" fmla="*/ 7394713 w 7394713"/>
              <a:gd name="connsiteY5" fmla="*/ 2648601 h 269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4713" h="2695719">
                <a:moveTo>
                  <a:pt x="0" y="2661853"/>
                </a:moveTo>
                <a:cubicBezTo>
                  <a:pt x="235226" y="2712653"/>
                  <a:pt x="470452" y="2763453"/>
                  <a:pt x="927652" y="2357053"/>
                </a:cubicBezTo>
                <a:cubicBezTo>
                  <a:pt x="1384852" y="1950653"/>
                  <a:pt x="2204278" y="563592"/>
                  <a:pt x="2743200" y="223453"/>
                </a:cubicBezTo>
                <a:cubicBezTo>
                  <a:pt x="3282122" y="-116686"/>
                  <a:pt x="3684105" y="-54843"/>
                  <a:pt x="4161183" y="316218"/>
                </a:cubicBezTo>
                <a:cubicBezTo>
                  <a:pt x="4638261" y="687279"/>
                  <a:pt x="5066748" y="2061088"/>
                  <a:pt x="5605670" y="2449818"/>
                </a:cubicBezTo>
                <a:cubicBezTo>
                  <a:pt x="6144592" y="2838548"/>
                  <a:pt x="7149548" y="2644184"/>
                  <a:pt x="7394713" y="2648601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F30EF-B519-44D6-B7BC-0236710F35C8}"/>
              </a:ext>
            </a:extLst>
          </p:cNvPr>
          <p:cNvCxnSpPr>
            <a:cxnSpLocks/>
          </p:cNvCxnSpPr>
          <p:nvPr/>
        </p:nvCxnSpPr>
        <p:spPr>
          <a:xfrm>
            <a:off x="1598441" y="5181598"/>
            <a:ext cx="7300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EF6449-E54F-4532-957C-38D3980A510E}"/>
              </a:ext>
            </a:extLst>
          </p:cNvPr>
          <p:cNvCxnSpPr/>
          <p:nvPr/>
        </p:nvCxnSpPr>
        <p:spPr>
          <a:xfrm>
            <a:off x="2590797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AB1796-1938-4192-BF87-A6FCC82FDED9}"/>
              </a:ext>
            </a:extLst>
          </p:cNvPr>
          <p:cNvCxnSpPr/>
          <p:nvPr/>
        </p:nvCxnSpPr>
        <p:spPr>
          <a:xfrm>
            <a:off x="4419594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E141FE-4A96-44A0-BA0B-2EB3DDB74508}"/>
              </a:ext>
            </a:extLst>
          </p:cNvPr>
          <p:cNvCxnSpPr/>
          <p:nvPr/>
        </p:nvCxnSpPr>
        <p:spPr>
          <a:xfrm>
            <a:off x="5327371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CD7C7E-0050-44CD-95D4-1FC9FAB1064A}"/>
              </a:ext>
            </a:extLst>
          </p:cNvPr>
          <p:cNvSpPr txBox="1"/>
          <p:nvPr/>
        </p:nvSpPr>
        <p:spPr>
          <a:xfrm>
            <a:off x="4060030" y="540904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75D0F-93F6-4B90-B76E-F2B1B8E18A1F}"/>
              </a:ext>
            </a:extLst>
          </p:cNvPr>
          <p:cNvSpPr txBox="1"/>
          <p:nvPr/>
        </p:nvSpPr>
        <p:spPr>
          <a:xfrm>
            <a:off x="4925680" y="5373753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+i+1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E8D6DC-004A-450D-8D8E-17BD12C35881}"/>
              </a:ext>
            </a:extLst>
          </p:cNvPr>
          <p:cNvSpPr txBox="1"/>
          <p:nvPr/>
        </p:nvSpPr>
        <p:spPr>
          <a:xfrm>
            <a:off x="3168113" y="5337406"/>
            <a:ext cx="83388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…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7CA9CB-F794-4DD2-8665-BB414CCB61FE}"/>
              </a:ext>
            </a:extLst>
          </p:cNvPr>
          <p:cNvSpPr txBox="1"/>
          <p:nvPr/>
        </p:nvSpPr>
        <p:spPr>
          <a:xfrm>
            <a:off x="2203616" y="540904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58B6FB-C825-4E25-8C32-E982C03A569D}"/>
              </a:ext>
            </a:extLst>
          </p:cNvPr>
          <p:cNvSpPr txBox="1"/>
          <p:nvPr/>
        </p:nvSpPr>
        <p:spPr>
          <a:xfrm>
            <a:off x="8277585" y="542863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6BAE9-295B-4C12-B11C-5C8048AE87B0}"/>
              </a:ext>
            </a:extLst>
          </p:cNvPr>
          <p:cNvCxnSpPr>
            <a:cxnSpLocks/>
          </p:cNvCxnSpPr>
          <p:nvPr/>
        </p:nvCxnSpPr>
        <p:spPr>
          <a:xfrm flipV="1">
            <a:off x="5784574" y="4274695"/>
            <a:ext cx="0" cy="9099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62F5B2-AF71-473B-9BE0-D35F46768A46}"/>
              </a:ext>
            </a:extLst>
          </p:cNvPr>
          <p:cNvCxnSpPr>
            <a:cxnSpLocks/>
          </p:cNvCxnSpPr>
          <p:nvPr/>
        </p:nvCxnSpPr>
        <p:spPr>
          <a:xfrm flipV="1">
            <a:off x="4850288" y="2439604"/>
            <a:ext cx="0" cy="273809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960EBD-E5A9-4B0D-BC2A-AA652171992B}"/>
              </a:ext>
            </a:extLst>
          </p:cNvPr>
          <p:cNvCxnSpPr>
            <a:cxnSpLocks/>
          </p:cNvCxnSpPr>
          <p:nvPr/>
        </p:nvCxnSpPr>
        <p:spPr>
          <a:xfrm flipV="1">
            <a:off x="3949146" y="2372793"/>
            <a:ext cx="0" cy="28054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A2250B-CF1E-49FF-B6BF-9274C5FE0DF9}"/>
              </a:ext>
            </a:extLst>
          </p:cNvPr>
          <p:cNvCxnSpPr>
            <a:cxnSpLocks/>
          </p:cNvCxnSpPr>
          <p:nvPr/>
        </p:nvCxnSpPr>
        <p:spPr>
          <a:xfrm flipV="1">
            <a:off x="3049150" y="3547163"/>
            <a:ext cx="0" cy="16539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1BE84-4618-4D70-BAA0-2BBA0927428F}"/>
              </a:ext>
            </a:extLst>
          </p:cNvPr>
          <p:cNvCxnSpPr/>
          <p:nvPr/>
        </p:nvCxnSpPr>
        <p:spPr>
          <a:xfrm>
            <a:off x="8388627" y="495631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D281A4-404D-4215-8EF0-C77980AC33E0}"/>
              </a:ext>
            </a:extLst>
          </p:cNvPr>
          <p:cNvCxnSpPr/>
          <p:nvPr/>
        </p:nvCxnSpPr>
        <p:spPr>
          <a:xfrm>
            <a:off x="1656520" y="4969563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927EE3-965A-43BA-AE58-629CFBE1C1D4}"/>
              </a:ext>
            </a:extLst>
          </p:cNvPr>
          <p:cNvSpPr txBox="1"/>
          <p:nvPr/>
        </p:nvSpPr>
        <p:spPr>
          <a:xfrm>
            <a:off x="1309095" y="541567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12856B-9F26-413C-B390-57A3062CAC61}"/>
              </a:ext>
            </a:extLst>
          </p:cNvPr>
          <p:cNvCxnSpPr/>
          <p:nvPr/>
        </p:nvCxnSpPr>
        <p:spPr>
          <a:xfrm>
            <a:off x="6241769" y="4956310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B35C2-8F57-43AD-A22A-735DA2F6E79C}"/>
              </a:ext>
            </a:extLst>
          </p:cNvPr>
          <p:cNvSpPr/>
          <p:nvPr/>
        </p:nvSpPr>
        <p:spPr>
          <a:xfrm>
            <a:off x="6561355" y="4232250"/>
            <a:ext cx="1707992" cy="8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3A165-70A0-4C14-B3F7-07836FBB7117}"/>
              </a:ext>
            </a:extLst>
          </p:cNvPr>
          <p:cNvCxnSpPr/>
          <p:nvPr/>
        </p:nvCxnSpPr>
        <p:spPr>
          <a:xfrm>
            <a:off x="6241769" y="5450664"/>
            <a:ext cx="9011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2E50B1-6015-4812-87AB-B2A77AC13553}"/>
              </a:ext>
            </a:extLst>
          </p:cNvPr>
          <p:cNvCxnSpPr/>
          <p:nvPr/>
        </p:nvCxnSpPr>
        <p:spPr>
          <a:xfrm>
            <a:off x="7156168" y="4969563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875E04-8521-4A14-BF13-B95FFE4CFD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79" y="5533021"/>
            <a:ext cx="147538" cy="146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4EE110-67EA-4D1D-9715-E8B3999E66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57" y="3719532"/>
            <a:ext cx="615923" cy="371225"/>
          </a:xfrm>
          <a:prstGeom prst="rect">
            <a:avLst/>
          </a:prstGeom>
          <a:noFill/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324AA5-6AFD-4F8F-97E0-3F5A1F63B09A}"/>
              </a:ext>
            </a:extLst>
          </p:cNvPr>
          <p:cNvCxnSpPr>
            <a:cxnSpLocks/>
          </p:cNvCxnSpPr>
          <p:nvPr/>
        </p:nvCxnSpPr>
        <p:spPr>
          <a:xfrm flipV="1">
            <a:off x="3995366" y="2447012"/>
            <a:ext cx="504578" cy="49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E04A6-5863-46D0-8DA6-C3F6F53F95F0}"/>
              </a:ext>
            </a:extLst>
          </p:cNvPr>
          <p:cNvCxnSpPr>
            <a:cxnSpLocks/>
          </p:cNvCxnSpPr>
          <p:nvPr/>
        </p:nvCxnSpPr>
        <p:spPr>
          <a:xfrm flipV="1">
            <a:off x="3995366" y="3037156"/>
            <a:ext cx="764064" cy="7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6140FE-5F7F-40A8-8931-B58D053C3623}"/>
              </a:ext>
            </a:extLst>
          </p:cNvPr>
          <p:cNvCxnSpPr>
            <a:cxnSpLocks/>
          </p:cNvCxnSpPr>
          <p:nvPr/>
        </p:nvCxnSpPr>
        <p:spPr>
          <a:xfrm flipV="1">
            <a:off x="4045487" y="4041705"/>
            <a:ext cx="764064" cy="7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60DF9A-6291-4C58-AD15-CC090C9DDB05}"/>
              </a:ext>
            </a:extLst>
          </p:cNvPr>
          <p:cNvCxnSpPr>
            <a:cxnSpLocks/>
          </p:cNvCxnSpPr>
          <p:nvPr/>
        </p:nvCxnSpPr>
        <p:spPr>
          <a:xfrm flipV="1">
            <a:off x="4469912" y="4811305"/>
            <a:ext cx="345997" cy="3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53630631-6072-4DF4-B762-2BDCD561A1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98" y="3109668"/>
            <a:ext cx="929991" cy="3605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6B3200-B3D7-4568-95ED-8DD85C6A1BD1}"/>
              </a:ext>
            </a:extLst>
          </p:cNvPr>
          <p:cNvSpPr txBox="1"/>
          <p:nvPr/>
        </p:nvSpPr>
        <p:spPr>
          <a:xfrm>
            <a:off x="7426798" y="5249297"/>
            <a:ext cx="83388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…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0ED419-0F9A-48E0-A4F0-00C0D02867B3}"/>
              </a:ext>
            </a:extLst>
          </p:cNvPr>
          <p:cNvSpPr/>
          <p:nvPr/>
        </p:nvSpPr>
        <p:spPr>
          <a:xfrm>
            <a:off x="8688634" y="5094656"/>
            <a:ext cx="319533" cy="20527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641D7-3754-4F7F-B61E-61B9366C0C33}"/>
              </a:ext>
            </a:extLst>
          </p:cNvPr>
          <p:cNvSpPr/>
          <p:nvPr/>
        </p:nvSpPr>
        <p:spPr>
          <a:xfrm>
            <a:off x="1280959" y="5172006"/>
            <a:ext cx="7407664" cy="289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8BD938-B4A0-41EE-B65C-9541C1A77E86}"/>
              </a:ext>
            </a:extLst>
          </p:cNvPr>
          <p:cNvSpPr/>
          <p:nvPr/>
        </p:nvSpPr>
        <p:spPr>
          <a:xfrm>
            <a:off x="2716694" y="4956806"/>
            <a:ext cx="6374295" cy="4593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F6E748-CA2E-43DB-8B79-DB61D8F68493}"/>
              </a:ext>
            </a:extLst>
          </p:cNvPr>
          <p:cNvGrpSpPr/>
          <p:nvPr/>
        </p:nvGrpSpPr>
        <p:grpSpPr>
          <a:xfrm>
            <a:off x="3157232" y="1279148"/>
            <a:ext cx="5371736" cy="3693596"/>
            <a:chOff x="2242834" y="1279148"/>
            <a:chExt cx="5371736" cy="36935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F4DE4C-C4D7-4C8B-8591-079CC0E68F9D}"/>
                </a:ext>
              </a:extLst>
            </p:cNvPr>
            <p:cNvGrpSpPr/>
            <p:nvPr/>
          </p:nvGrpSpPr>
          <p:grpSpPr>
            <a:xfrm>
              <a:off x="2242834" y="4314312"/>
              <a:ext cx="197212" cy="658432"/>
              <a:chOff x="2242834" y="4314312"/>
              <a:chExt cx="197212" cy="6584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AF87F40-DDDD-4E8B-83AE-C1C18EC15F57}"/>
                  </a:ext>
                </a:extLst>
              </p:cNvPr>
              <p:cNvSpPr/>
              <p:nvPr/>
            </p:nvSpPr>
            <p:spPr>
              <a:xfrm>
                <a:off x="2242834" y="4314312"/>
                <a:ext cx="197212" cy="4066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B929A0-6961-4442-944A-16C4FDF8CA57}"/>
                  </a:ext>
                </a:extLst>
              </p:cNvPr>
              <p:cNvSpPr/>
              <p:nvPr/>
            </p:nvSpPr>
            <p:spPr>
              <a:xfrm>
                <a:off x="2277588" y="4566100"/>
                <a:ext cx="101201" cy="4066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677D02-7420-415B-9BEB-D7CEE35461A5}"/>
                </a:ext>
              </a:extLst>
            </p:cNvPr>
            <p:cNvGrpSpPr/>
            <p:nvPr/>
          </p:nvGrpSpPr>
          <p:grpSpPr>
            <a:xfrm>
              <a:off x="7417358" y="4279098"/>
              <a:ext cx="197212" cy="671684"/>
              <a:chOff x="7404106" y="4279098"/>
              <a:chExt cx="197212" cy="6716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E5A4D5-EB89-4BAF-8EAB-778A40FF064F}"/>
                  </a:ext>
                </a:extLst>
              </p:cNvPr>
              <p:cNvSpPr/>
              <p:nvPr/>
            </p:nvSpPr>
            <p:spPr>
              <a:xfrm>
                <a:off x="7404106" y="4279098"/>
                <a:ext cx="197212" cy="4066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F4CE68-8CF1-4D7C-B45A-586E25AEC828}"/>
                  </a:ext>
                </a:extLst>
              </p:cNvPr>
              <p:cNvSpPr/>
              <p:nvPr/>
            </p:nvSpPr>
            <p:spPr>
              <a:xfrm>
                <a:off x="7451296" y="4544138"/>
                <a:ext cx="101201" cy="4066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A002F6-D67A-4F06-A72D-5760B7D8DA04}"/>
                </a:ext>
              </a:extLst>
            </p:cNvPr>
            <p:cNvSpPr/>
            <p:nvPr/>
          </p:nvSpPr>
          <p:spPr>
            <a:xfrm>
              <a:off x="2294580" y="1285772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8780F1-1052-47A5-B6A4-7E5259D65922}"/>
                </a:ext>
              </a:extLst>
            </p:cNvPr>
            <p:cNvSpPr/>
            <p:nvPr/>
          </p:nvSpPr>
          <p:spPr>
            <a:xfrm>
              <a:off x="2325041" y="1285139"/>
              <a:ext cx="5215500" cy="712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3F926-3A50-46D3-A595-864A630E178E}"/>
                </a:ext>
              </a:extLst>
            </p:cNvPr>
            <p:cNvSpPr/>
            <p:nvPr/>
          </p:nvSpPr>
          <p:spPr>
            <a:xfrm>
              <a:off x="7456305" y="1279148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5EFD0-FD10-47B9-9C0E-43C2A3C2083E}"/>
              </a:ext>
            </a:extLst>
          </p:cNvPr>
          <p:cNvSpPr/>
          <p:nvPr/>
        </p:nvSpPr>
        <p:spPr>
          <a:xfrm>
            <a:off x="5247859" y="1347196"/>
            <a:ext cx="852329" cy="156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86C91B-FB2D-43FD-BCCB-BF04AB8F5323}"/>
              </a:ext>
            </a:extLst>
          </p:cNvPr>
          <p:cNvGrpSpPr/>
          <p:nvPr/>
        </p:nvGrpSpPr>
        <p:grpSpPr>
          <a:xfrm>
            <a:off x="5164991" y="1880996"/>
            <a:ext cx="1031318" cy="254058"/>
            <a:chOff x="4250593" y="2226364"/>
            <a:chExt cx="1031318" cy="2540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B24F8-EA91-45CC-B37C-DBA88FF9CEDC}"/>
                </a:ext>
              </a:extLst>
            </p:cNvPr>
            <p:cNvSpPr/>
            <p:nvPr/>
          </p:nvSpPr>
          <p:spPr>
            <a:xfrm>
              <a:off x="4250593" y="2419977"/>
              <a:ext cx="1031318" cy="604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7FEA2E-A3CA-46C3-9A49-154DA8409D17}"/>
                </a:ext>
              </a:extLst>
            </p:cNvPr>
            <p:cNvSpPr/>
            <p:nvPr/>
          </p:nvSpPr>
          <p:spPr>
            <a:xfrm>
              <a:off x="4475176" y="2302187"/>
              <a:ext cx="582153" cy="117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04E9FE-BCAA-4902-9377-AEA65EE5E210}"/>
                </a:ext>
              </a:extLst>
            </p:cNvPr>
            <p:cNvSpPr/>
            <p:nvPr/>
          </p:nvSpPr>
          <p:spPr>
            <a:xfrm>
              <a:off x="4648503" y="2226364"/>
              <a:ext cx="222243" cy="1936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88B25-1654-4DA8-8C98-6395FDC86AD6}"/>
              </a:ext>
            </a:extLst>
          </p:cNvPr>
          <p:cNvCxnSpPr>
            <a:stCxn id="12" idx="2"/>
          </p:cNvCxnSpPr>
          <p:nvPr/>
        </p:nvCxnSpPr>
        <p:spPr>
          <a:xfrm flipV="1">
            <a:off x="5562901" y="1503975"/>
            <a:ext cx="0" cy="47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511FE9-6BD3-413D-AE5B-BB40DCF3279B}"/>
              </a:ext>
            </a:extLst>
          </p:cNvPr>
          <p:cNvCxnSpPr/>
          <p:nvPr/>
        </p:nvCxnSpPr>
        <p:spPr>
          <a:xfrm flipV="1">
            <a:off x="5794813" y="1510603"/>
            <a:ext cx="0" cy="47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881B2-12C4-44F2-BD7E-CD31C9F3901A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5277979" y="1347197"/>
            <a:ext cx="284922" cy="630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993EC5-8168-4A44-A665-05796D70524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785144" y="1370897"/>
            <a:ext cx="297158" cy="606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A840CF-3FBF-457F-BF9E-0E23922824C1}"/>
              </a:ext>
            </a:extLst>
          </p:cNvPr>
          <p:cNvSpPr/>
          <p:nvPr/>
        </p:nvSpPr>
        <p:spPr>
          <a:xfrm>
            <a:off x="4073173" y="3673989"/>
            <a:ext cx="640368" cy="7924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B7709-9CEA-45C9-BA02-978008434F1E}"/>
              </a:ext>
            </a:extLst>
          </p:cNvPr>
          <p:cNvSpPr/>
          <p:nvPr/>
        </p:nvSpPr>
        <p:spPr>
          <a:xfrm>
            <a:off x="3924575" y="4465141"/>
            <a:ext cx="937564" cy="1724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481590-AA46-4C6A-A6E5-7C99564F2A17}"/>
              </a:ext>
            </a:extLst>
          </p:cNvPr>
          <p:cNvSpPr/>
          <p:nvPr/>
        </p:nvSpPr>
        <p:spPr>
          <a:xfrm>
            <a:off x="3919196" y="4646318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F12ABF-1C6C-4706-902B-A47183C6519A}"/>
              </a:ext>
            </a:extLst>
          </p:cNvPr>
          <p:cNvSpPr/>
          <p:nvPr/>
        </p:nvSpPr>
        <p:spPr>
          <a:xfrm>
            <a:off x="4762710" y="4652538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971AF5-CA3D-4EB4-9937-7AC238DBB59F}"/>
              </a:ext>
            </a:extLst>
          </p:cNvPr>
          <p:cNvSpPr/>
          <p:nvPr/>
        </p:nvSpPr>
        <p:spPr>
          <a:xfrm>
            <a:off x="5458025" y="3681433"/>
            <a:ext cx="640368" cy="7924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49FF6-64E8-42B2-887D-07BCB86A49F5}"/>
              </a:ext>
            </a:extLst>
          </p:cNvPr>
          <p:cNvSpPr/>
          <p:nvPr/>
        </p:nvSpPr>
        <p:spPr>
          <a:xfrm>
            <a:off x="5309427" y="4471769"/>
            <a:ext cx="937564" cy="1724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7F43C8-07AC-42CF-B8B6-6C1CBC798248}"/>
              </a:ext>
            </a:extLst>
          </p:cNvPr>
          <p:cNvSpPr/>
          <p:nvPr/>
        </p:nvSpPr>
        <p:spPr>
          <a:xfrm>
            <a:off x="5303232" y="4652946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538230-474D-44D8-919D-314DE6B36A88}"/>
              </a:ext>
            </a:extLst>
          </p:cNvPr>
          <p:cNvSpPr/>
          <p:nvPr/>
        </p:nvSpPr>
        <p:spPr>
          <a:xfrm>
            <a:off x="6147562" y="4645914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A4A81B-F73D-46BA-874E-DC515B98AE4A}"/>
              </a:ext>
            </a:extLst>
          </p:cNvPr>
          <p:cNvSpPr/>
          <p:nvPr/>
        </p:nvSpPr>
        <p:spPr>
          <a:xfrm>
            <a:off x="6876008" y="3681433"/>
            <a:ext cx="640368" cy="7924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58EC6-281F-4A95-BDD5-50C9DB682ADB}"/>
              </a:ext>
            </a:extLst>
          </p:cNvPr>
          <p:cNvSpPr/>
          <p:nvPr/>
        </p:nvSpPr>
        <p:spPr>
          <a:xfrm>
            <a:off x="6727410" y="4471769"/>
            <a:ext cx="937564" cy="1724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AE295A-D263-4613-9A12-A6B5790A4CBB}"/>
              </a:ext>
            </a:extLst>
          </p:cNvPr>
          <p:cNvSpPr/>
          <p:nvPr/>
        </p:nvSpPr>
        <p:spPr>
          <a:xfrm>
            <a:off x="6721215" y="4652946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76A3A-6FD6-4E47-813B-E2B05AB4049C}"/>
              </a:ext>
            </a:extLst>
          </p:cNvPr>
          <p:cNvSpPr/>
          <p:nvPr/>
        </p:nvSpPr>
        <p:spPr>
          <a:xfrm>
            <a:off x="7565545" y="4645914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E20FD2-D4EC-43A2-ABC4-F0F108872930}"/>
              </a:ext>
            </a:extLst>
          </p:cNvPr>
          <p:cNvGrpSpPr/>
          <p:nvPr/>
        </p:nvGrpSpPr>
        <p:grpSpPr>
          <a:xfrm>
            <a:off x="7830978" y="699155"/>
            <a:ext cx="590843" cy="612615"/>
            <a:chOff x="8862646" y="323557"/>
            <a:chExt cx="590843" cy="61261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E3FA78-8D8F-4AA9-A87F-D86EA1F7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F18321-0ACD-4998-8706-9667C189A0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AE9FC2-05EC-4750-AA02-CB91E078F4D4}"/>
              </a:ext>
            </a:extLst>
          </p:cNvPr>
          <p:cNvGrpSpPr/>
          <p:nvPr/>
        </p:nvGrpSpPr>
        <p:grpSpPr>
          <a:xfrm>
            <a:off x="5125763" y="821878"/>
            <a:ext cx="590843" cy="612615"/>
            <a:chOff x="8862646" y="323557"/>
            <a:chExt cx="590843" cy="612615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77BF4D3-27DF-4E11-817F-4429C9C26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E195B13-D358-454B-9355-2E54557212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9A064D1-D97D-4993-AEA1-1FBA680361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38" y="503613"/>
            <a:ext cx="296601" cy="193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A37DB7-2540-4378-A841-7A66BEAD5B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99" y="1008032"/>
            <a:ext cx="317963" cy="193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7C85D7-4152-4917-BBD7-35C229052A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92" y="636810"/>
            <a:ext cx="253877" cy="1873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E647EB9-9B66-427A-A0C7-4B9AE8CC31C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51" y="1047198"/>
            <a:ext cx="275239" cy="18732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A158835-FE0F-4C32-93CA-B5F596C3602D}"/>
              </a:ext>
            </a:extLst>
          </p:cNvPr>
          <p:cNvGrpSpPr/>
          <p:nvPr/>
        </p:nvGrpSpPr>
        <p:grpSpPr>
          <a:xfrm>
            <a:off x="8479702" y="4337918"/>
            <a:ext cx="590843" cy="612615"/>
            <a:chOff x="8862646" y="323557"/>
            <a:chExt cx="590843" cy="612615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914E486-867D-4621-BF01-3917DCB9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FF2760F-0783-44C9-B4CA-10C1D6DB64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73605FD-B13D-4F5D-BFB1-8609B64DCC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68" y="4092121"/>
            <a:ext cx="263736" cy="1881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D9CFCF-A76A-4235-9478-0D2F39A6C18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11" y="4675347"/>
            <a:ext cx="285098" cy="18814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5082CDDC-6A1C-4E20-8EC6-3EFBF2709A21}"/>
              </a:ext>
            </a:extLst>
          </p:cNvPr>
          <p:cNvGrpSpPr/>
          <p:nvPr/>
        </p:nvGrpSpPr>
        <p:grpSpPr>
          <a:xfrm>
            <a:off x="6926152" y="3076170"/>
            <a:ext cx="590843" cy="612615"/>
            <a:chOff x="8862646" y="323557"/>
            <a:chExt cx="590843" cy="6126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14002D4-F063-4C8A-B659-6B867CD5E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A5B53BD-BE42-4C80-B284-7F6F86D8A6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85A1FD78-AC2D-4301-A76B-B13ABF2A20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18" y="2830373"/>
            <a:ext cx="280168" cy="1939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EDB28E2-4CA9-4694-A355-871A947FE8E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3400347"/>
            <a:ext cx="301530" cy="19390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6155CB8-0FA4-4BCF-8AB7-443164028563}"/>
              </a:ext>
            </a:extLst>
          </p:cNvPr>
          <p:cNvGrpSpPr/>
          <p:nvPr/>
        </p:nvGrpSpPr>
        <p:grpSpPr>
          <a:xfrm>
            <a:off x="8124608" y="1708810"/>
            <a:ext cx="284440" cy="642440"/>
            <a:chOff x="8124608" y="1708810"/>
            <a:chExt cx="284440" cy="64244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3DE736-40A4-46CD-BA90-4447EDD58C5D}"/>
                </a:ext>
              </a:extLst>
            </p:cNvPr>
            <p:cNvCxnSpPr>
              <a:cxnSpLocks/>
            </p:cNvCxnSpPr>
            <p:nvPr/>
          </p:nvCxnSpPr>
          <p:spPr>
            <a:xfrm>
              <a:off x="8248224" y="1998263"/>
              <a:ext cx="160824" cy="35298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56939B7-55A8-4F95-9489-4D2EB617F5A5}"/>
                </a:ext>
              </a:extLst>
            </p:cNvPr>
            <p:cNvSpPr/>
            <p:nvPr/>
          </p:nvSpPr>
          <p:spPr>
            <a:xfrm rot="20075328">
              <a:off x="8124608" y="1708810"/>
              <a:ext cx="144145" cy="4066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57DBE7-78D0-441E-BDC1-E158697D8748}"/>
              </a:ext>
            </a:extLst>
          </p:cNvPr>
          <p:cNvGrpSpPr/>
          <p:nvPr/>
        </p:nvGrpSpPr>
        <p:grpSpPr>
          <a:xfrm rot="19842261">
            <a:off x="7551216" y="1525315"/>
            <a:ext cx="590843" cy="612615"/>
            <a:chOff x="8862646" y="323557"/>
            <a:chExt cx="590843" cy="612615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AA15453-3702-46D6-931E-6181E509C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2761EBE-E732-4BBD-A8B4-BFF7DD05D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55834C7-638D-4BE8-A1D8-4DEE650D34D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2261">
            <a:off x="7664092" y="1628523"/>
            <a:ext cx="271952" cy="18897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553CDCB-7CA1-4F24-8EB9-AF092A1B648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2261">
            <a:off x="7571087" y="2303303"/>
            <a:ext cx="294136" cy="188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027A8E-7482-41C7-973E-E455BA3A0753}"/>
              </a:ext>
            </a:extLst>
          </p:cNvPr>
          <p:cNvSpPr txBox="1"/>
          <p:nvPr/>
        </p:nvSpPr>
        <p:spPr>
          <a:xfrm>
            <a:off x="3222588" y="780432"/>
            <a:ext cx="8233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Gantry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CD87B8-6635-472E-A0C6-ACD13C7C25A4}"/>
              </a:ext>
            </a:extLst>
          </p:cNvPr>
          <p:cNvSpPr txBox="1"/>
          <p:nvPr/>
        </p:nvSpPr>
        <p:spPr>
          <a:xfrm>
            <a:off x="3314545" y="3189926"/>
            <a:ext cx="11046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736ECF-5920-45F7-AA25-2AA4CA47B9C8}"/>
              </a:ext>
            </a:extLst>
          </p:cNvPr>
          <p:cNvSpPr txBox="1"/>
          <p:nvPr/>
        </p:nvSpPr>
        <p:spPr>
          <a:xfrm>
            <a:off x="3857766" y="2144058"/>
            <a:ext cx="8047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Trolley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C10222-6FE2-47D0-A147-A5F56DE143A9}"/>
              </a:ext>
            </a:extLst>
          </p:cNvPr>
          <p:cNvCxnSpPr>
            <a:cxnSpLocks/>
            <a:stCxn id="66" idx="0"/>
            <a:endCxn id="9" idx="2"/>
          </p:cNvCxnSpPr>
          <p:nvPr/>
        </p:nvCxnSpPr>
        <p:spPr>
          <a:xfrm flipV="1">
            <a:off x="4260152" y="1503975"/>
            <a:ext cx="1413872" cy="64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5E1716-35CB-469A-9725-9D3E9D8744F1}"/>
              </a:ext>
            </a:extLst>
          </p:cNvPr>
          <p:cNvSpPr txBox="1"/>
          <p:nvPr/>
        </p:nvSpPr>
        <p:spPr>
          <a:xfrm>
            <a:off x="6681030" y="1770631"/>
            <a:ext cx="6479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Lidar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C67526-D996-4CB7-A479-A06F0C5C3D39}"/>
              </a:ext>
            </a:extLst>
          </p:cNvPr>
          <p:cNvCxnSpPr>
            <a:cxnSpLocks/>
          </p:cNvCxnSpPr>
          <p:nvPr/>
        </p:nvCxnSpPr>
        <p:spPr>
          <a:xfrm>
            <a:off x="7323472" y="1945794"/>
            <a:ext cx="71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A79EBC8-8673-4C3A-BDE0-45338640460C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4419206" y="3374592"/>
            <a:ext cx="128811" cy="299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22D1785-E650-45D1-8A60-D2C2A3194E59}"/>
              </a:ext>
            </a:extLst>
          </p:cNvPr>
          <p:cNvSpPr txBox="1"/>
          <p:nvPr/>
        </p:nvSpPr>
        <p:spPr>
          <a:xfrm>
            <a:off x="3131467" y="5019254"/>
            <a:ext cx="8942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77816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F68E6A-BEFA-413E-A9B4-1145219A93D3}"/>
              </a:ext>
            </a:extLst>
          </p:cNvPr>
          <p:cNvGrpSpPr/>
          <p:nvPr/>
        </p:nvGrpSpPr>
        <p:grpSpPr>
          <a:xfrm>
            <a:off x="1514661" y="3681433"/>
            <a:ext cx="3079635" cy="1271575"/>
            <a:chOff x="1514661" y="3681433"/>
            <a:chExt cx="3079635" cy="12715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D13EC2-6641-418D-9179-47ED51EEC96F}"/>
                </a:ext>
              </a:extLst>
            </p:cNvPr>
            <p:cNvSpPr/>
            <p:nvPr/>
          </p:nvSpPr>
          <p:spPr>
            <a:xfrm>
              <a:off x="1702920" y="3681433"/>
              <a:ext cx="2674980" cy="7924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41FB4C-B04E-4E22-A14D-B4718FAAD35A}"/>
                </a:ext>
              </a:extLst>
            </p:cNvPr>
            <p:cNvSpPr/>
            <p:nvPr/>
          </p:nvSpPr>
          <p:spPr>
            <a:xfrm>
              <a:off x="1514661" y="4471769"/>
              <a:ext cx="3079635" cy="17245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468681-6FB2-485C-A7CA-E5875B98006F}"/>
                </a:ext>
              </a:extLst>
            </p:cNvPr>
            <p:cNvSpPr/>
            <p:nvPr/>
          </p:nvSpPr>
          <p:spPr>
            <a:xfrm>
              <a:off x="1688856" y="4646041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44E14F-F211-4B18-B231-06DFCB19790A}"/>
                </a:ext>
              </a:extLst>
            </p:cNvPr>
            <p:cNvSpPr/>
            <p:nvPr/>
          </p:nvSpPr>
          <p:spPr>
            <a:xfrm>
              <a:off x="4022152" y="4646040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C5CB6F-2228-4192-BE19-50E300020E4C}"/>
                </a:ext>
              </a:extLst>
            </p:cNvPr>
            <p:cNvSpPr/>
            <p:nvPr/>
          </p:nvSpPr>
          <p:spPr>
            <a:xfrm>
              <a:off x="2855504" y="4646039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43A981-C00D-4A39-83B6-E2FE06EACF68}"/>
              </a:ext>
            </a:extLst>
          </p:cNvPr>
          <p:cNvGrpSpPr/>
          <p:nvPr/>
        </p:nvGrpSpPr>
        <p:grpSpPr>
          <a:xfrm>
            <a:off x="7862457" y="3660741"/>
            <a:ext cx="3079635" cy="1285643"/>
            <a:chOff x="7890593" y="3660741"/>
            <a:chExt cx="3079635" cy="128564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078568-4124-4F68-B345-755EFCA38CA1}"/>
                </a:ext>
              </a:extLst>
            </p:cNvPr>
            <p:cNvSpPr/>
            <p:nvPr/>
          </p:nvSpPr>
          <p:spPr>
            <a:xfrm>
              <a:off x="8078852" y="3660741"/>
              <a:ext cx="2674980" cy="7924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E79E80-0247-4E11-8060-74553803BBAF}"/>
                </a:ext>
              </a:extLst>
            </p:cNvPr>
            <p:cNvSpPr/>
            <p:nvPr/>
          </p:nvSpPr>
          <p:spPr>
            <a:xfrm>
              <a:off x="7890593" y="4465145"/>
              <a:ext cx="3079635" cy="17245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E1F225-0C82-4C03-8D57-46549513B9CA}"/>
                </a:ext>
              </a:extLst>
            </p:cNvPr>
            <p:cNvSpPr/>
            <p:nvPr/>
          </p:nvSpPr>
          <p:spPr>
            <a:xfrm>
              <a:off x="8064788" y="4639417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2451F5-1B9F-4751-9946-533EBB248AD4}"/>
                </a:ext>
              </a:extLst>
            </p:cNvPr>
            <p:cNvSpPr/>
            <p:nvPr/>
          </p:nvSpPr>
          <p:spPr>
            <a:xfrm>
              <a:off x="10398084" y="4639416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CBF24D-78BC-4D55-BF48-A162FE53FC5A}"/>
                </a:ext>
              </a:extLst>
            </p:cNvPr>
            <p:cNvSpPr/>
            <p:nvPr/>
          </p:nvSpPr>
          <p:spPr>
            <a:xfrm>
              <a:off x="9231436" y="4639415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BD938-B4A0-41EE-B65C-9541C1A77E86}"/>
              </a:ext>
            </a:extLst>
          </p:cNvPr>
          <p:cNvSpPr/>
          <p:nvPr/>
        </p:nvSpPr>
        <p:spPr>
          <a:xfrm>
            <a:off x="1575583" y="4956806"/>
            <a:ext cx="9394645" cy="4593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648DE5-A5BB-4C39-9405-F7488B1B50F2}"/>
              </a:ext>
            </a:extLst>
          </p:cNvPr>
          <p:cNvGrpSpPr/>
          <p:nvPr/>
        </p:nvGrpSpPr>
        <p:grpSpPr>
          <a:xfrm>
            <a:off x="3978668" y="1279148"/>
            <a:ext cx="4741364" cy="3126162"/>
            <a:chOff x="3978668" y="1279148"/>
            <a:chExt cx="4741364" cy="31261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8780F1-1052-47A5-B6A4-7E5259D65922}"/>
                </a:ext>
              </a:extLst>
            </p:cNvPr>
            <p:cNvSpPr/>
            <p:nvPr/>
          </p:nvSpPr>
          <p:spPr>
            <a:xfrm>
              <a:off x="3978668" y="1281183"/>
              <a:ext cx="4741364" cy="791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A002F6-D67A-4F06-A72D-5760B7D8DA04}"/>
                </a:ext>
              </a:extLst>
            </p:cNvPr>
            <p:cNvSpPr/>
            <p:nvPr/>
          </p:nvSpPr>
          <p:spPr>
            <a:xfrm>
              <a:off x="4347243" y="1285772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3F926-3A50-46D3-A595-864A630E178E}"/>
                </a:ext>
              </a:extLst>
            </p:cNvPr>
            <p:cNvSpPr/>
            <p:nvPr/>
          </p:nvSpPr>
          <p:spPr>
            <a:xfrm>
              <a:off x="8223499" y="1279148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2E15EA-378D-4E81-A32B-D8A363A3D27D}"/>
              </a:ext>
            </a:extLst>
          </p:cNvPr>
          <p:cNvGrpSpPr/>
          <p:nvPr/>
        </p:nvGrpSpPr>
        <p:grpSpPr>
          <a:xfrm>
            <a:off x="4199123" y="4247013"/>
            <a:ext cx="392924" cy="717021"/>
            <a:chOff x="2623540" y="4247013"/>
            <a:chExt cx="392924" cy="7170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800B2FA-B0D4-475C-BB06-FD4C62FDD037}"/>
                </a:ext>
              </a:extLst>
            </p:cNvPr>
            <p:cNvSpPr/>
            <p:nvPr/>
          </p:nvSpPr>
          <p:spPr>
            <a:xfrm>
              <a:off x="2623540" y="4592604"/>
              <a:ext cx="392924" cy="3714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F87F40-DDDD-4E8B-83AE-C1C18EC15F57}"/>
                </a:ext>
              </a:extLst>
            </p:cNvPr>
            <p:cNvSpPr/>
            <p:nvPr/>
          </p:nvSpPr>
          <p:spPr>
            <a:xfrm>
              <a:off x="2728877" y="4247013"/>
              <a:ext cx="179284" cy="5412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1949F-82F4-4E1B-9970-C0227E6172A3}"/>
              </a:ext>
            </a:extLst>
          </p:cNvPr>
          <p:cNvGrpSpPr/>
          <p:nvPr/>
        </p:nvGrpSpPr>
        <p:grpSpPr>
          <a:xfrm>
            <a:off x="8090289" y="4243399"/>
            <a:ext cx="392924" cy="717021"/>
            <a:chOff x="6514706" y="4243399"/>
            <a:chExt cx="392924" cy="7170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87244B-33A4-4244-B925-6BB270DBDB44}"/>
                </a:ext>
              </a:extLst>
            </p:cNvPr>
            <p:cNvSpPr/>
            <p:nvPr/>
          </p:nvSpPr>
          <p:spPr>
            <a:xfrm>
              <a:off x="6514706" y="4588990"/>
              <a:ext cx="392924" cy="3714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8E1C00-9E1E-4D86-90D2-5DF6232A2661}"/>
                </a:ext>
              </a:extLst>
            </p:cNvPr>
            <p:cNvSpPr/>
            <p:nvPr/>
          </p:nvSpPr>
          <p:spPr>
            <a:xfrm>
              <a:off x="6620043" y="4243399"/>
              <a:ext cx="179284" cy="5412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AD7F32-F12C-4B43-94BE-48E05AF13BDD}"/>
              </a:ext>
            </a:extLst>
          </p:cNvPr>
          <p:cNvGrpSpPr/>
          <p:nvPr/>
        </p:nvGrpSpPr>
        <p:grpSpPr>
          <a:xfrm>
            <a:off x="4702625" y="3667365"/>
            <a:ext cx="3079635" cy="1285643"/>
            <a:chOff x="4702625" y="3667365"/>
            <a:chExt cx="3079635" cy="12856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971AF5-CA3D-4EB4-9937-7AC238DBB59F}"/>
                </a:ext>
              </a:extLst>
            </p:cNvPr>
            <p:cNvSpPr/>
            <p:nvPr/>
          </p:nvSpPr>
          <p:spPr>
            <a:xfrm>
              <a:off x="4904952" y="3667365"/>
              <a:ext cx="2674980" cy="7924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49FF6-64E8-42B2-887D-07BCB86A49F5}"/>
                </a:ext>
              </a:extLst>
            </p:cNvPr>
            <p:cNvSpPr/>
            <p:nvPr/>
          </p:nvSpPr>
          <p:spPr>
            <a:xfrm>
              <a:off x="4702625" y="4471769"/>
              <a:ext cx="3079635" cy="1724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67AA66-4C85-4AB4-9EF5-5BD0E167FFB4}"/>
                </a:ext>
              </a:extLst>
            </p:cNvPr>
            <p:cNvSpPr/>
            <p:nvPr/>
          </p:nvSpPr>
          <p:spPr>
            <a:xfrm>
              <a:off x="4876820" y="4646041"/>
              <a:ext cx="324731" cy="30696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22D644-92B5-4C08-91A9-25407BF79AF7}"/>
                </a:ext>
              </a:extLst>
            </p:cNvPr>
            <p:cNvSpPr/>
            <p:nvPr/>
          </p:nvSpPr>
          <p:spPr>
            <a:xfrm>
              <a:off x="7210116" y="4646040"/>
              <a:ext cx="324731" cy="30696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5D7FB99-2248-4EC9-A1D1-76E84F65AF73}"/>
                </a:ext>
              </a:extLst>
            </p:cNvPr>
            <p:cNvSpPr/>
            <p:nvPr/>
          </p:nvSpPr>
          <p:spPr>
            <a:xfrm>
              <a:off x="6043468" y="4646039"/>
              <a:ext cx="324731" cy="30696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3CCF79F-FE7B-4C9E-9B91-5400726DA538}"/>
              </a:ext>
            </a:extLst>
          </p:cNvPr>
          <p:cNvGrpSpPr/>
          <p:nvPr/>
        </p:nvGrpSpPr>
        <p:grpSpPr>
          <a:xfrm>
            <a:off x="4863972" y="1361264"/>
            <a:ext cx="2949100" cy="801110"/>
            <a:chOff x="4863972" y="1361264"/>
            <a:chExt cx="2949100" cy="801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45EFD0-FD10-47B9-9C0E-43C2A3C2083E}"/>
                </a:ext>
              </a:extLst>
            </p:cNvPr>
            <p:cNvSpPr/>
            <p:nvPr/>
          </p:nvSpPr>
          <p:spPr>
            <a:xfrm>
              <a:off x="4863972" y="1361264"/>
              <a:ext cx="2942473" cy="15677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B24F8-EA91-45CC-B37C-DBA88FF9CEDC}"/>
                </a:ext>
              </a:extLst>
            </p:cNvPr>
            <p:cNvSpPr/>
            <p:nvPr/>
          </p:nvSpPr>
          <p:spPr>
            <a:xfrm>
              <a:off x="4870599" y="2101929"/>
              <a:ext cx="2942473" cy="604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B88B25-1654-4DA8-8C98-6395FDC86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45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511FE9-6BD3-413D-AE5B-BB40DCF3279B}"/>
                </a:ext>
              </a:extLst>
            </p:cNvPr>
            <p:cNvCxnSpPr/>
            <p:nvPr/>
          </p:nvCxnSpPr>
          <p:spPr>
            <a:xfrm flipV="1">
              <a:off x="6031930" y="1529339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DAADFA-E93C-4CAC-8E58-D7EDFE4C8C18}"/>
                </a:ext>
              </a:extLst>
            </p:cNvPr>
            <p:cNvCxnSpPr/>
            <p:nvPr/>
          </p:nvCxnSpPr>
          <p:spPr>
            <a:xfrm flipV="1">
              <a:off x="6519417" y="1518043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C4086A-EDDE-444D-8024-278381B48853}"/>
                </a:ext>
              </a:extLst>
            </p:cNvPr>
            <p:cNvCxnSpPr/>
            <p:nvPr/>
          </p:nvCxnSpPr>
          <p:spPr>
            <a:xfrm flipV="1">
              <a:off x="7433430" y="1529339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AFF847-E1C7-4D51-8022-E82B71E84CD7}"/>
                </a:ext>
              </a:extLst>
            </p:cNvPr>
            <p:cNvCxnSpPr/>
            <p:nvPr/>
          </p:nvCxnSpPr>
          <p:spPr>
            <a:xfrm flipV="1">
              <a:off x="6086565" y="1518043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287A2D9-F07F-40EA-B0CC-37B15DEEA720}"/>
                </a:ext>
              </a:extLst>
            </p:cNvPr>
            <p:cNvCxnSpPr/>
            <p:nvPr/>
          </p:nvCxnSpPr>
          <p:spPr>
            <a:xfrm flipV="1">
              <a:off x="6565801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DB5479-4EAC-4257-9096-704FB28D847A}"/>
                </a:ext>
              </a:extLst>
            </p:cNvPr>
            <p:cNvCxnSpPr/>
            <p:nvPr/>
          </p:nvCxnSpPr>
          <p:spPr>
            <a:xfrm flipV="1">
              <a:off x="7482225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AA99A4-8C70-4CED-A09A-2D4D919D9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543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7FEA2E-A3CA-46C3-9A49-154DA8409D17}"/>
                </a:ext>
              </a:extLst>
            </p:cNvPr>
            <p:cNvSpPr/>
            <p:nvPr/>
          </p:nvSpPr>
          <p:spPr>
            <a:xfrm>
              <a:off x="5004345" y="1984139"/>
              <a:ext cx="2674980" cy="117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25E9CC-5A1F-4CBB-9C1D-00748E04908F}"/>
              </a:ext>
            </a:extLst>
          </p:cNvPr>
          <p:cNvGrpSpPr/>
          <p:nvPr/>
        </p:nvGrpSpPr>
        <p:grpSpPr>
          <a:xfrm>
            <a:off x="5734888" y="853903"/>
            <a:ext cx="590843" cy="612615"/>
            <a:chOff x="8862646" y="323557"/>
            <a:chExt cx="590843" cy="61261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227EFA8-7E54-4632-885E-B3A66AA5F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2AF88DE-A5E2-4CAC-AC19-0EC0E551C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4A6711-8E19-4DB0-B1FF-0E97880BAD1E}"/>
              </a:ext>
            </a:extLst>
          </p:cNvPr>
          <p:cNvGrpSpPr/>
          <p:nvPr/>
        </p:nvGrpSpPr>
        <p:grpSpPr>
          <a:xfrm>
            <a:off x="3160867" y="4344883"/>
            <a:ext cx="590843" cy="612615"/>
            <a:chOff x="8862646" y="323557"/>
            <a:chExt cx="590843" cy="612615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35C862C-2120-40E4-B014-AFE2C7647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E595283-80D8-4C27-8DB7-3F8ECE32B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C55E760-763F-41C3-A75E-237DFC40E3FD}"/>
              </a:ext>
            </a:extLst>
          </p:cNvPr>
          <p:cNvGrpSpPr/>
          <p:nvPr/>
        </p:nvGrpSpPr>
        <p:grpSpPr>
          <a:xfrm>
            <a:off x="3851806" y="701234"/>
            <a:ext cx="590843" cy="612615"/>
            <a:chOff x="8862646" y="323557"/>
            <a:chExt cx="590843" cy="612615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F58C5EE-7B73-420A-9ABC-1BFCE6151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CF65358-5540-45E1-A856-3E482A03A5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ED41781-F578-41B7-8D37-5692F17C0F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2" y="4673619"/>
            <a:ext cx="272774" cy="1881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4D06BB-5488-4B9E-917F-AD8C3D2D76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65" y="4207334"/>
            <a:ext cx="263736" cy="1881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D02BB7-CE29-4820-8AAC-4F22FE09F6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8" y="1027507"/>
            <a:ext cx="262914" cy="187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EB0663-FF7F-45DE-92E0-40F01360CF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08" y="657257"/>
            <a:ext cx="253877" cy="187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A30635-457A-4161-848F-56741715DE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55" y="1000786"/>
            <a:ext cx="305638" cy="19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DC45C-9B23-4705-81D0-5A32CA1308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85" y="548655"/>
            <a:ext cx="296601" cy="19390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AB2E09C-1CD1-4240-B0ED-594B846CE16F}"/>
              </a:ext>
            </a:extLst>
          </p:cNvPr>
          <p:cNvGrpSpPr/>
          <p:nvPr/>
        </p:nvGrpSpPr>
        <p:grpSpPr>
          <a:xfrm>
            <a:off x="4312008" y="3048732"/>
            <a:ext cx="590843" cy="612615"/>
            <a:chOff x="8862646" y="323557"/>
            <a:chExt cx="590843" cy="612615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CC0B805-E88B-4A30-91AC-03CD68E2F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646" y="928468"/>
              <a:ext cx="590843" cy="0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6E29B88-6333-4A44-88E8-CD1D448DD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423" y="323557"/>
              <a:ext cx="1" cy="612615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5C74D2A8-98E7-4EBF-8FD6-0C94EB71B2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51" y="3377468"/>
            <a:ext cx="289206" cy="193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F6AC11-3E81-4125-8037-A594D21873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06" y="2911183"/>
            <a:ext cx="280168" cy="193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744EACA-D6FC-441D-B2DC-1EE638333C1D}"/>
              </a:ext>
            </a:extLst>
          </p:cNvPr>
          <p:cNvSpPr txBox="1"/>
          <p:nvPr/>
        </p:nvSpPr>
        <p:spPr>
          <a:xfrm>
            <a:off x="6336553" y="5017706"/>
            <a:ext cx="8942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1750F9-08D7-4C9A-A456-5586AAD783D5}"/>
              </a:ext>
            </a:extLst>
          </p:cNvPr>
          <p:cNvSpPr txBox="1"/>
          <p:nvPr/>
        </p:nvSpPr>
        <p:spPr>
          <a:xfrm>
            <a:off x="6325731" y="3667627"/>
            <a:ext cx="11046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D5C6BD-EED7-4C4F-80E5-AA8305CF6D6C}"/>
              </a:ext>
            </a:extLst>
          </p:cNvPr>
          <p:cNvSpPr txBox="1"/>
          <p:nvPr/>
        </p:nvSpPr>
        <p:spPr>
          <a:xfrm>
            <a:off x="3334476" y="1733314"/>
            <a:ext cx="8047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Trolley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D9D39F-1D5B-441B-AFBA-68DDFDBDA1D4}"/>
              </a:ext>
            </a:extLst>
          </p:cNvPr>
          <p:cNvSpPr txBox="1"/>
          <p:nvPr/>
        </p:nvSpPr>
        <p:spPr>
          <a:xfrm>
            <a:off x="7168281" y="777313"/>
            <a:ext cx="8233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Gantry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FAD2155-7FC2-4E51-BA04-98664F1FF507}"/>
              </a:ext>
            </a:extLst>
          </p:cNvPr>
          <p:cNvCxnSpPr>
            <a:cxnSpLocks/>
            <a:stCxn id="72" idx="3"/>
            <a:endCxn id="8" idx="0"/>
          </p:cNvCxnSpPr>
          <p:nvPr/>
        </p:nvCxnSpPr>
        <p:spPr>
          <a:xfrm>
            <a:off x="7991583" y="961979"/>
            <a:ext cx="276204" cy="317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096037E-F273-4511-90E5-C036AC49728D}"/>
              </a:ext>
            </a:extLst>
          </p:cNvPr>
          <p:cNvCxnSpPr>
            <a:cxnSpLocks/>
            <a:stCxn id="69" idx="3"/>
            <a:endCxn id="9" idx="1"/>
          </p:cNvCxnSpPr>
          <p:nvPr/>
        </p:nvCxnSpPr>
        <p:spPr>
          <a:xfrm flipV="1">
            <a:off x="4139248" y="1439654"/>
            <a:ext cx="724724" cy="478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20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.2696"/>
  <p:tag name="ORIGINALWIDTH" val="141.0197"/>
  <p:tag name="LATEXADDIN" val="\documentclass{article}&#10;\usepackage{amsmath}&#10;\pagestyle{empty}&#10;\input{&quot;C:/Users/ashim/Desktop/DelayedMeasurementEstimation/Tex/img/temp/settings.tex&quot;}&#10;\begin{document}&#10;&#10;$T$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55.7857"/>
  <p:tag name="LATEXADDIN" val="\documentclass{article}&#10;\usepackage{amsmath}&#10;\pagestyle{empty}&#10;\input{&quot;C:/Users/ashim/Desktop/DelayedMeasurementEstimation/Tex/img/temp/settings.tex&quot;}&#10;\begin{document}&#10;&#10;$C_Z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75.2884"/>
  <p:tag name="LATEXADDIN" val="\documentclass{article}&#10;\usepackage{amsmath}&#10;\pagestyle{empty}&#10;\input{&quot;C:/Users/ashim/Desktop/DelayedMeasurementEstimation/Tex/img/temp/settings.tex&quot;}&#10;\begin{document}&#10;&#10;$C_X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.5241"/>
  <p:tag name="ORIGINALWIDTH" val="248.2847"/>
  <p:tag name="LATEXADDIN" val="\documentclass{article}&#10;\usepackage{amsmath}&#10;\pagestyle{empty}&#10;\input{&quot;C:/Users/ashim/Desktop/DelayedMeasurementEstimation/Tex/img/temp/settings.tex&quot;}&#10;\begin{document}&#10;&#10;$L_Z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.5241"/>
  <p:tag name="ORIGINALWIDTH" val="268.5375"/>
  <p:tag name="LATEXADDIN" val="\documentclass{article}&#10;\usepackage{amsmath}&#10;\pagestyle{empty}&#10;\input{&quot;C:/Users/ashim/Desktop/DelayedMeasurementEstimation/Tex/img/temp/settings.tex&quot;}&#10;\begin{document}&#10;&#10;$L_X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7739"/>
  <p:tag name="ORIGINALWIDTH" val="249.0347"/>
  <p:tag name="LATEXADDIN" val="\documentclass{article}&#10;\usepackage{amsmath}&#10;\pagestyle{empty}&#10;\input{&quot;C:/Users/ashim/Desktop/DelayedMeasurementEstimation/Tex/img/temp/settings.tex&quot;}&#10;\begin{document}&#10;&#10;$F_Y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7739"/>
  <p:tag name="ORIGINALWIDTH" val="240.7836"/>
  <p:tag name="LATEXADDIN" val="\documentclass{article}&#10;\usepackage{amsmath}&#10;\pagestyle{empty}&#10;\input{&quot;C:/Users/ashim/Desktop/DelayedMeasurementEstimation/Tex/img/temp/settings.tex&quot;}&#10;\begin{document}&#10;&#10;$F_Z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0239"/>
  <p:tag name="ORIGINALWIDTH" val="240.0335"/>
  <p:tag name="LATEXADDIN" val="\documentclass{article}&#10;\usepackage{amsmath}&#10;\pagestyle{empty}&#10;\input{&quot;C:/Users/ashim/Desktop/DelayedMeasurementEstimation/Tex/img/temp/settings.tex&quot;}&#10;\begin{document}&#10;&#10;$T_Y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0239"/>
  <p:tag name="ORIGINALWIDTH" val="231.7824"/>
  <p:tag name="LATEXADDIN" val="\documentclass{article}&#10;\usepackage{amsmath}&#10;\pagestyle{empty}&#10;\input{&quot;C:/Users/ashim/Desktop/DelayedMeasurementEstimation/Tex/img/temp/settings.tex&quot;}&#10;\begin{document}&#10;&#10;$T_Z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79.039"/>
  <p:tag name="LATEXADDIN" val="\documentclass{article}&#10;\usepackage{amsmath}&#10;\pagestyle{empty}&#10;\input{&quot;C:/Users/ashim/Desktop/DelayedMeasurementEstimation/Tex/img/temp/settings.tex&quot;}&#10;\begin{document}&#10;&#10;$G_Y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70.7878"/>
  <p:tag name="LATEXADDIN" val="\documentclass{article}&#10;\usepackage{amsmath}&#10;\pagestyle{empty}&#10;\input{&quot;C:/Users/ashim/Desktop/DelayedMeasurementEstimation/Tex/img/temp/settings.tex&quot;}&#10;\begin{document}&#10;&#10;$G_Z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.278"/>
  <p:tag name="ORIGINALWIDTH" val="332.2964"/>
  <p:tag name="LATEXADDIN" val="\documentclass{article}&#10;\usepackage{amsmath}&#10;\pagestyle{empty}&#10;\input{&quot;C:/Users/ashim/Desktop/DelayedMeasurementEstimation/Tex/img/temp/settings.tex&quot;}&#10;\begin{document}&#10;&#10;$\Phi_{k,i}$&#10;\end{document}"/>
  <p:tag name="IGUANATEXSIZE" val="30"/>
  <p:tag name="IGUANATEXCURSOR" val="179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64.0369"/>
  <p:tag name="LATEXADDIN" val="\documentclass{article}&#10;\usepackage{amsmath}&#10;\pagestyle{empty}&#10;\input{&quot;C:/Users/ashim/Desktop/DelayedMeasurementEstimation/Tex/img/temp/settings.tex&quot;}&#10;\begin{document}&#10;&#10;$C_Y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55.7857"/>
  <p:tag name="LATEXADDIN" val="\documentclass{article}&#10;\usepackage{amsmath}&#10;\pagestyle{empty}&#10;\input{&quot;C:/Users/ashim/Desktop/DelayedMeasurementEstimation/Tex/img/temp/settings.tex&quot;}&#10;\begin{document}&#10;&#10;$C_Z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0289"/>
  <p:tag name="ORIGINALWIDTH" val="534.0746"/>
  <p:tag name="LATEXADDIN" val="\documentclass{article}&#10;\usepackage{amsmath}&#10;\pagestyle{empty}&#10;\input{&quot;C:/Users/ashim/Desktop/DelayedMeasurementEstimation/Tex/img/temp/settings.tex&quot;}&#10;\begin{document}&#10;&#10;$p(k,t)$&#10;\end{document}"/>
  <p:tag name="IGUANATEXSIZE" val="30"/>
  <p:tag name="IGUANATEXCURSOR" val="174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70.7878"/>
  <p:tag name="LATEXADDIN" val="\documentclass{article}&#10;\usepackage{amsmath}&#10;\pagestyle{empty}&#10;\input{&quot;C:/Users/ashim/Desktop/DelayedMeasurementEstimation/Tex/img/temp/settings.tex&quot;}&#10;\begin{document}&#10;&#10;$G_Z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0247"/>
  <p:tag name="ORIGINALWIDTH" val="290.2905"/>
  <p:tag name="LATEXADDIN" val="\documentclass{article}&#10;\usepackage{amsmath}&#10;\pagestyle{empty}&#10;\input{&quot;C:/Users/ashim/Desktop/DelayedMeasurementEstimation/Tex/img/temp/settings.tex&quot;}&#10;\begin{document}&#10;&#10;$G_X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0239"/>
  <p:tag name="ORIGINALWIDTH" val="231.7824"/>
  <p:tag name="LATEXADDIN" val="\documentclass{article}&#10;\usepackage{amsmath}&#10;\pagestyle{empty}&#10;\input{&quot;C:/Users/ashim/Desktop/DelayedMeasurementEstimation/Tex/img/temp/settings.tex&quot;}&#10;\begin{document}&#10;&#10;$T_Z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0239"/>
  <p:tag name="ORIGINALWIDTH" val="251.285"/>
  <p:tag name="LATEXADDIN" val="\documentclass{article}&#10;\usepackage{amsmath}&#10;\pagestyle{empty}&#10;\input{&quot;C:/Users/ashim/Desktop/DelayedMeasurementEstimation/Tex/img/temp/settings.tex&quot;}&#10;\begin{document}&#10;&#10;$T_X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7739"/>
  <p:tag name="ORIGINALWIDTH" val="240.7836"/>
  <p:tag name="LATEXADDIN" val="\documentclass{article}&#10;\usepackage{amsmath}&#10;\pagestyle{empty}&#10;\input{&quot;C:/Users/ashim/Desktop/DelayedMeasurementEstimation/Tex/img/temp/settings.tex&quot;}&#10;\begin{document}&#10;&#10;$F_Z$&#10;&#10;\end{document}"/>
  <p:tag name="IGUANATEXSIZE" val="30"/>
  <p:tag name="IGUANATEXCURSOR" val="171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1.7739"/>
  <p:tag name="ORIGINALWIDTH" val="260.2863"/>
  <p:tag name="LATEXADDIN" val="\documentclass{article}&#10;\usepackage{amsmath}&#10;\pagestyle{empty}&#10;\input{&quot;C:/Users/ashim/Desktop/DelayedMeasurementEstimation/Tex/img/temp/settings.tex&quot;}&#10;\begin{document}&#10;&#10;$F_X$&#10;&#10;\end{document}"/>
  <p:tag name="IGUANATEXSIZE" val="30"/>
  <p:tag name="IGUANATEXCURSOR" val="173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Ashim Neupane</dc:creator>
  <cp:lastModifiedBy>Ashim Neupane</cp:lastModifiedBy>
  <cp:revision>35</cp:revision>
  <dcterms:created xsi:type="dcterms:W3CDTF">2021-12-06T04:34:34Z</dcterms:created>
  <dcterms:modified xsi:type="dcterms:W3CDTF">2021-12-16T13:00:50Z</dcterms:modified>
</cp:coreProperties>
</file>