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9" r:id="rId3"/>
    <p:sldId id="270" r:id="rId4"/>
    <p:sldId id="272" r:id="rId5"/>
    <p:sldId id="271" r:id="rId6"/>
    <p:sldId id="277" r:id="rId7"/>
    <p:sldId id="258" r:id="rId8"/>
    <p:sldId id="259" r:id="rId9"/>
    <p:sldId id="260" r:id="rId10"/>
    <p:sldId id="261" r:id="rId11"/>
    <p:sldId id="274" r:id="rId12"/>
    <p:sldId id="275" r:id="rId13"/>
    <p:sldId id="276" r:id="rId14"/>
    <p:sldId id="318" r:id="rId15"/>
    <p:sldId id="319" r:id="rId16"/>
    <p:sldId id="285" r:id="rId17"/>
    <p:sldId id="286" r:id="rId18"/>
    <p:sldId id="320" r:id="rId19"/>
    <p:sldId id="3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PRAKASH BAGIYAL" userId="615715882792b34e" providerId="LiveId" clId="{C3B0B3B4-FC42-478B-A1B0-551707BFD211}"/>
    <pc:docChg chg="undo custSel addSld delSld modSld sldOrd">
      <pc:chgData name="JAYPRAKASH BAGIYAL" userId="615715882792b34e" providerId="LiveId" clId="{C3B0B3B4-FC42-478B-A1B0-551707BFD211}" dt="2022-03-11T06:26:11.223" v="2247" actId="1076"/>
      <pc:docMkLst>
        <pc:docMk/>
      </pc:docMkLst>
      <pc:sldChg chg="addSp modSp del mod">
        <pc:chgData name="JAYPRAKASH BAGIYAL" userId="615715882792b34e" providerId="LiveId" clId="{C3B0B3B4-FC42-478B-A1B0-551707BFD211}" dt="2022-03-10T17:37:38.862" v="1411" actId="47"/>
        <pc:sldMkLst>
          <pc:docMk/>
          <pc:sldMk cId="1952049204" sldId="256"/>
        </pc:sldMkLst>
        <pc:spChg chg="mod">
          <ac:chgData name="JAYPRAKASH BAGIYAL" userId="615715882792b34e" providerId="LiveId" clId="{C3B0B3B4-FC42-478B-A1B0-551707BFD211}" dt="2022-03-10T16:48:19.288" v="583" actId="13822"/>
          <ac:spMkLst>
            <pc:docMk/>
            <pc:sldMk cId="1952049204" sldId="256"/>
            <ac:spMk id="4" creationId="{8305D963-0823-45D6-80C5-EB5C72982A76}"/>
          </ac:spMkLst>
        </pc:spChg>
        <pc:spChg chg="mod">
          <ac:chgData name="JAYPRAKASH BAGIYAL" userId="615715882792b34e" providerId="LiveId" clId="{C3B0B3B4-FC42-478B-A1B0-551707BFD211}" dt="2022-03-10T16:48:18.740" v="582" actId="13822"/>
          <ac:spMkLst>
            <pc:docMk/>
            <pc:sldMk cId="1952049204" sldId="256"/>
            <ac:spMk id="5" creationId="{B372E48E-4BF8-4E1D-8A3D-431CBB3C32DD}"/>
          </ac:spMkLst>
        </pc:spChg>
        <pc:spChg chg="mod">
          <ac:chgData name="JAYPRAKASH BAGIYAL" userId="615715882792b34e" providerId="LiveId" clId="{C3B0B3B4-FC42-478B-A1B0-551707BFD211}" dt="2022-03-10T17:16:07.797" v="1195" actId="20577"/>
          <ac:spMkLst>
            <pc:docMk/>
            <pc:sldMk cId="1952049204" sldId="256"/>
            <ac:spMk id="7" creationId="{93D62084-890F-41CD-8F38-3F55CEE44058}"/>
          </ac:spMkLst>
        </pc:spChg>
        <pc:spChg chg="mod">
          <ac:chgData name="JAYPRAKASH BAGIYAL" userId="615715882792b34e" providerId="LiveId" clId="{C3B0B3B4-FC42-478B-A1B0-551707BFD211}" dt="2022-03-10T17:16:10.123" v="1197" actId="20577"/>
          <ac:spMkLst>
            <pc:docMk/>
            <pc:sldMk cId="1952049204" sldId="256"/>
            <ac:spMk id="8" creationId="{F591E7AA-BCF2-4582-9A85-84209C224508}"/>
          </ac:spMkLst>
        </pc:spChg>
        <pc:spChg chg="mod">
          <ac:chgData name="JAYPRAKASH BAGIYAL" userId="615715882792b34e" providerId="LiveId" clId="{C3B0B3B4-FC42-478B-A1B0-551707BFD211}" dt="2022-03-10T17:16:12.704" v="1199" actId="20577"/>
          <ac:spMkLst>
            <pc:docMk/>
            <pc:sldMk cId="1952049204" sldId="256"/>
            <ac:spMk id="9" creationId="{58D5EA13-7EAA-4788-BD8A-9413422718C8}"/>
          </ac:spMkLst>
        </pc:spChg>
        <pc:spChg chg="mod">
          <ac:chgData name="JAYPRAKASH BAGIYAL" userId="615715882792b34e" providerId="LiveId" clId="{C3B0B3B4-FC42-478B-A1B0-551707BFD211}" dt="2022-03-10T17:16:14.798" v="1201" actId="20577"/>
          <ac:spMkLst>
            <pc:docMk/>
            <pc:sldMk cId="1952049204" sldId="256"/>
            <ac:spMk id="10" creationId="{EC4C4C74-3267-4A17-A76A-3B7A3FFD3860}"/>
          </ac:spMkLst>
        </pc:spChg>
        <pc:spChg chg="mod">
          <ac:chgData name="JAYPRAKASH BAGIYAL" userId="615715882792b34e" providerId="LiveId" clId="{C3B0B3B4-FC42-478B-A1B0-551707BFD211}" dt="2022-03-10T17:16:04.679" v="1193" actId="20577"/>
          <ac:spMkLst>
            <pc:docMk/>
            <pc:sldMk cId="1952049204" sldId="256"/>
            <ac:spMk id="11" creationId="{AB4435B7-3AAA-4EA3-AC1E-708D7EA4A203}"/>
          </ac:spMkLst>
        </pc:spChg>
        <pc:spChg chg="add mod">
          <ac:chgData name="JAYPRAKASH BAGIYAL" userId="615715882792b34e" providerId="LiveId" clId="{C3B0B3B4-FC42-478B-A1B0-551707BFD211}" dt="2022-03-10T16:43:26.802" v="490" actId="13822"/>
          <ac:spMkLst>
            <pc:docMk/>
            <pc:sldMk cId="1952049204" sldId="256"/>
            <ac:spMk id="12" creationId="{543A3A28-4285-4842-BC8A-4A0BB051BCE7}"/>
          </ac:spMkLst>
        </pc:spChg>
        <pc:spChg chg="mod">
          <ac:chgData name="JAYPRAKASH BAGIYAL" userId="615715882792b34e" providerId="LiveId" clId="{C3B0B3B4-FC42-478B-A1B0-551707BFD211}" dt="2022-03-10T16:39:26.364" v="387" actId="6549"/>
          <ac:spMkLst>
            <pc:docMk/>
            <pc:sldMk cId="1952049204" sldId="256"/>
            <ac:spMk id="46" creationId="{0798BEB8-4073-4DF3-B911-43B9F0E33D21}"/>
          </ac:spMkLst>
        </pc:spChg>
        <pc:cxnChg chg="mod">
          <ac:chgData name="JAYPRAKASH BAGIYAL" userId="615715882792b34e" providerId="LiveId" clId="{C3B0B3B4-FC42-478B-A1B0-551707BFD211}" dt="2022-03-10T16:33:52.361" v="198" actId="1076"/>
          <ac:cxnSpMkLst>
            <pc:docMk/>
            <pc:sldMk cId="1952049204" sldId="256"/>
            <ac:cxnSpMk id="13" creationId="{EF7A823D-143B-485F-83FD-3361C49E9252}"/>
          </ac:cxnSpMkLst>
        </pc:cxnChg>
      </pc:sldChg>
      <pc:sldChg chg="addSp modSp mod">
        <pc:chgData name="JAYPRAKASH BAGIYAL" userId="615715882792b34e" providerId="LiveId" clId="{C3B0B3B4-FC42-478B-A1B0-551707BFD211}" dt="2022-03-10T17:50:03.944" v="1600" actId="14100"/>
        <pc:sldMkLst>
          <pc:docMk/>
          <pc:sldMk cId="4039898129" sldId="258"/>
        </pc:sldMkLst>
        <pc:spChg chg="add mod">
          <ac:chgData name="JAYPRAKASH BAGIYAL" userId="615715882792b34e" providerId="LiveId" clId="{C3B0B3B4-FC42-478B-A1B0-551707BFD211}" dt="2022-03-10T17:49:52.981" v="1597" actId="14100"/>
          <ac:spMkLst>
            <pc:docMk/>
            <pc:sldMk cId="4039898129" sldId="258"/>
            <ac:spMk id="10" creationId="{7BFB5BEC-DBAE-49D0-A92E-9372CD3772FE}"/>
          </ac:spMkLst>
        </pc:spChg>
        <pc:cxnChg chg="add mod">
          <ac:chgData name="JAYPRAKASH BAGIYAL" userId="615715882792b34e" providerId="LiveId" clId="{C3B0B3B4-FC42-478B-A1B0-551707BFD211}" dt="2022-03-10T17:50:03.944" v="1600" actId="14100"/>
          <ac:cxnSpMkLst>
            <pc:docMk/>
            <pc:sldMk cId="4039898129" sldId="258"/>
            <ac:cxnSpMk id="11" creationId="{08F83A17-89D2-449D-8389-88D221689DCE}"/>
          </ac:cxnSpMkLst>
        </pc:cxnChg>
      </pc:sldChg>
      <pc:sldChg chg="addSp modSp mod modAnim">
        <pc:chgData name="JAYPRAKASH BAGIYAL" userId="615715882792b34e" providerId="LiveId" clId="{C3B0B3B4-FC42-478B-A1B0-551707BFD211}" dt="2022-03-10T17:50:40.344" v="1624" actId="122"/>
        <pc:sldMkLst>
          <pc:docMk/>
          <pc:sldMk cId="2098220834" sldId="259"/>
        </pc:sldMkLst>
        <pc:spChg chg="add mod">
          <ac:chgData name="JAYPRAKASH BAGIYAL" userId="615715882792b34e" providerId="LiveId" clId="{C3B0B3B4-FC42-478B-A1B0-551707BFD211}" dt="2022-03-10T17:50:40.344" v="1624" actId="122"/>
          <ac:spMkLst>
            <pc:docMk/>
            <pc:sldMk cId="2098220834" sldId="259"/>
            <ac:spMk id="14" creationId="{80B1A6CD-C51C-4BB2-869D-A21AE47189EF}"/>
          </ac:spMkLst>
        </pc:spChg>
        <pc:cxnChg chg="add mod">
          <ac:chgData name="JAYPRAKASH BAGIYAL" userId="615715882792b34e" providerId="LiveId" clId="{C3B0B3B4-FC42-478B-A1B0-551707BFD211}" dt="2022-03-10T17:50:18.838" v="1603" actId="14100"/>
          <ac:cxnSpMkLst>
            <pc:docMk/>
            <pc:sldMk cId="2098220834" sldId="259"/>
            <ac:cxnSpMk id="13" creationId="{36697D7F-0513-42EB-AC6E-D08E5CB75896}"/>
          </ac:cxnSpMkLst>
        </pc:cxnChg>
      </pc:sldChg>
      <pc:sldChg chg="addSp delSp modSp mod">
        <pc:chgData name="JAYPRAKASH BAGIYAL" userId="615715882792b34e" providerId="LiveId" clId="{C3B0B3B4-FC42-478B-A1B0-551707BFD211}" dt="2022-03-10T17:46:48.167" v="1519" actId="14100"/>
        <pc:sldMkLst>
          <pc:docMk/>
          <pc:sldMk cId="982076282" sldId="260"/>
        </pc:sldMkLst>
        <pc:spChg chg="add mod">
          <ac:chgData name="JAYPRAKASH BAGIYAL" userId="615715882792b34e" providerId="LiveId" clId="{C3B0B3B4-FC42-478B-A1B0-551707BFD211}" dt="2022-03-10T17:45:41.352" v="1504" actId="13822"/>
          <ac:spMkLst>
            <pc:docMk/>
            <pc:sldMk cId="982076282" sldId="260"/>
            <ac:spMk id="2" creationId="{D0F027A7-26F5-460F-932A-65CA2F769325}"/>
          </ac:spMkLst>
        </pc:spChg>
        <pc:spChg chg="add del mod">
          <ac:chgData name="JAYPRAKASH BAGIYAL" userId="615715882792b34e" providerId="LiveId" clId="{C3B0B3B4-FC42-478B-A1B0-551707BFD211}" dt="2022-03-10T17:46:15.071" v="1511"/>
          <ac:spMkLst>
            <pc:docMk/>
            <pc:sldMk cId="982076282" sldId="260"/>
            <ac:spMk id="29" creationId="{25FD1788-AB82-4C29-A8EA-62C3AA187015}"/>
          </ac:spMkLst>
        </pc:spChg>
        <pc:cxnChg chg="add del mod">
          <ac:chgData name="JAYPRAKASH BAGIYAL" userId="615715882792b34e" providerId="LiveId" clId="{C3B0B3B4-FC42-478B-A1B0-551707BFD211}" dt="2022-03-10T17:45:22.871" v="1500" actId="11529"/>
          <ac:cxnSpMkLst>
            <pc:docMk/>
            <pc:sldMk cId="982076282" sldId="260"/>
            <ac:cxnSpMk id="14" creationId="{6B96F9EA-5855-4A69-8638-24D15092EEA2}"/>
          </ac:cxnSpMkLst>
        </pc:cxnChg>
        <pc:cxnChg chg="add del">
          <ac:chgData name="JAYPRAKASH BAGIYAL" userId="615715882792b34e" providerId="LiveId" clId="{C3B0B3B4-FC42-478B-A1B0-551707BFD211}" dt="2022-03-10T17:45:46.118" v="1506" actId="478"/>
          <ac:cxnSpMkLst>
            <pc:docMk/>
            <pc:sldMk cId="982076282" sldId="260"/>
            <ac:cxnSpMk id="26" creationId="{429F0383-75CA-4C66-AAFB-8A08F5DBEDB8}"/>
          </ac:cxnSpMkLst>
        </pc:cxnChg>
        <pc:cxnChg chg="add mod">
          <ac:chgData name="JAYPRAKASH BAGIYAL" userId="615715882792b34e" providerId="LiveId" clId="{C3B0B3B4-FC42-478B-A1B0-551707BFD211}" dt="2022-03-10T17:46:08.918" v="1509" actId="1582"/>
          <ac:cxnSpMkLst>
            <pc:docMk/>
            <pc:sldMk cId="982076282" sldId="260"/>
            <ac:cxnSpMk id="28" creationId="{2EACC30C-B90E-4928-8B0B-C9A6F32C20DE}"/>
          </ac:cxnSpMkLst>
        </pc:cxnChg>
        <pc:cxnChg chg="add mod">
          <ac:chgData name="JAYPRAKASH BAGIYAL" userId="615715882792b34e" providerId="LiveId" clId="{C3B0B3B4-FC42-478B-A1B0-551707BFD211}" dt="2022-03-10T17:46:32.325" v="1516" actId="14100"/>
          <ac:cxnSpMkLst>
            <pc:docMk/>
            <pc:sldMk cId="982076282" sldId="260"/>
            <ac:cxnSpMk id="30" creationId="{C7261AB6-31AA-4EC5-BCA2-A81B25FB8063}"/>
          </ac:cxnSpMkLst>
        </pc:cxnChg>
        <pc:cxnChg chg="add mod">
          <ac:chgData name="JAYPRAKASH BAGIYAL" userId="615715882792b34e" providerId="LiveId" clId="{C3B0B3B4-FC42-478B-A1B0-551707BFD211}" dt="2022-03-10T17:46:48.167" v="1519" actId="14100"/>
          <ac:cxnSpMkLst>
            <pc:docMk/>
            <pc:sldMk cId="982076282" sldId="260"/>
            <ac:cxnSpMk id="34" creationId="{F79538D9-4683-49FF-9725-0E20EB5C0676}"/>
          </ac:cxnSpMkLst>
        </pc:cxnChg>
      </pc:sldChg>
      <pc:sldChg chg="addSp delSp modSp mod">
        <pc:chgData name="JAYPRAKASH BAGIYAL" userId="615715882792b34e" providerId="LiveId" clId="{C3B0B3B4-FC42-478B-A1B0-551707BFD211}" dt="2022-03-10T17:49:06.027" v="1574" actId="14100"/>
        <pc:sldMkLst>
          <pc:docMk/>
          <pc:sldMk cId="277695384" sldId="261"/>
        </pc:sldMkLst>
        <pc:spChg chg="mod">
          <ac:chgData name="JAYPRAKASH BAGIYAL" userId="615715882792b34e" providerId="LiveId" clId="{C3B0B3B4-FC42-478B-A1B0-551707BFD211}" dt="2022-03-10T17:44:04.353" v="1469" actId="1076"/>
          <ac:spMkLst>
            <pc:docMk/>
            <pc:sldMk cId="277695384" sldId="261"/>
            <ac:spMk id="28" creationId="{2046F915-732A-443A-9B98-85503699F001}"/>
          </ac:spMkLst>
        </pc:spChg>
        <pc:spChg chg="add del mod">
          <ac:chgData name="JAYPRAKASH BAGIYAL" userId="615715882792b34e" providerId="LiveId" clId="{C3B0B3B4-FC42-478B-A1B0-551707BFD211}" dt="2022-03-10T17:48:35.849" v="1567" actId="14100"/>
          <ac:spMkLst>
            <pc:docMk/>
            <pc:sldMk cId="277695384" sldId="261"/>
            <ac:spMk id="41" creationId="{7476C1A3-FFDD-4749-B8DA-6A24B9F5F487}"/>
          </ac:spMkLst>
        </pc:spChg>
        <pc:cxnChg chg="add mod">
          <ac:chgData name="JAYPRAKASH BAGIYAL" userId="615715882792b34e" providerId="LiveId" clId="{C3B0B3B4-FC42-478B-A1B0-551707BFD211}" dt="2022-03-10T17:48:47.172" v="1569" actId="14100"/>
          <ac:cxnSpMkLst>
            <pc:docMk/>
            <pc:sldMk cId="277695384" sldId="261"/>
            <ac:cxnSpMk id="32" creationId="{1FA85724-68C6-4502-AB0C-C29FF0429296}"/>
          </ac:cxnSpMkLst>
        </pc:cxnChg>
        <pc:cxnChg chg="add mod">
          <ac:chgData name="JAYPRAKASH BAGIYAL" userId="615715882792b34e" providerId="LiveId" clId="{C3B0B3B4-FC42-478B-A1B0-551707BFD211}" dt="2022-03-10T17:49:06.027" v="1574" actId="14100"/>
          <ac:cxnSpMkLst>
            <pc:docMk/>
            <pc:sldMk cId="277695384" sldId="261"/>
            <ac:cxnSpMk id="33" creationId="{1141BA76-9D4E-40F6-855E-126B1BEB7ABA}"/>
          </ac:cxnSpMkLst>
        </pc:cxnChg>
        <pc:cxnChg chg="add mod">
          <ac:chgData name="JAYPRAKASH BAGIYAL" userId="615715882792b34e" providerId="LiveId" clId="{C3B0B3B4-FC42-478B-A1B0-551707BFD211}" dt="2022-03-10T17:48:59.814" v="1572" actId="14100"/>
          <ac:cxnSpMkLst>
            <pc:docMk/>
            <pc:sldMk cId="277695384" sldId="261"/>
            <ac:cxnSpMk id="34" creationId="{DFE0C201-7203-4940-BD2B-B820547EA11C}"/>
          </ac:cxnSpMkLst>
        </pc:cxnChg>
        <pc:cxnChg chg="add mod">
          <ac:chgData name="JAYPRAKASH BAGIYAL" userId="615715882792b34e" providerId="LiveId" clId="{C3B0B3B4-FC42-478B-A1B0-551707BFD211}" dt="2022-03-10T17:48:55.034" v="1571" actId="14100"/>
          <ac:cxnSpMkLst>
            <pc:docMk/>
            <pc:sldMk cId="277695384" sldId="261"/>
            <ac:cxnSpMk id="39" creationId="{181AFF9A-7809-493F-836C-A3EBB31990ED}"/>
          </ac:cxnSpMkLst>
        </pc:cxnChg>
      </pc:sldChg>
      <pc:sldChg chg="modSp mod">
        <pc:chgData name="JAYPRAKASH BAGIYAL" userId="615715882792b34e" providerId="LiveId" clId="{C3B0B3B4-FC42-478B-A1B0-551707BFD211}" dt="2022-03-10T18:04:39.433" v="2199" actId="20577"/>
        <pc:sldMkLst>
          <pc:docMk/>
          <pc:sldMk cId="2409795971" sldId="269"/>
        </pc:sldMkLst>
        <pc:spChg chg="mod">
          <ac:chgData name="JAYPRAKASH BAGIYAL" userId="615715882792b34e" providerId="LiveId" clId="{C3B0B3B4-FC42-478B-A1B0-551707BFD211}" dt="2022-03-10T18:04:39.433" v="2199" actId="20577"/>
          <ac:spMkLst>
            <pc:docMk/>
            <pc:sldMk cId="2409795971" sldId="269"/>
            <ac:spMk id="8" creationId="{C596A8BA-1380-4A0A-83F1-99587EE4AA78}"/>
          </ac:spMkLst>
        </pc:spChg>
      </pc:sldChg>
      <pc:sldChg chg="ord">
        <pc:chgData name="JAYPRAKASH BAGIYAL" userId="615715882792b34e" providerId="LiveId" clId="{C3B0B3B4-FC42-478B-A1B0-551707BFD211}" dt="2022-03-10T18:05:13.907" v="2201"/>
        <pc:sldMkLst>
          <pc:docMk/>
          <pc:sldMk cId="3721453077" sldId="272"/>
        </pc:sldMkLst>
      </pc:sldChg>
      <pc:sldChg chg="addSp delSp modSp del mod delAnim modAnim">
        <pc:chgData name="JAYPRAKASH BAGIYAL" userId="615715882792b34e" providerId="LiveId" clId="{C3B0B3B4-FC42-478B-A1B0-551707BFD211}" dt="2022-03-10T17:37:40.739" v="1412" actId="47"/>
        <pc:sldMkLst>
          <pc:docMk/>
          <pc:sldMk cId="2846741763" sldId="273"/>
        </pc:sldMkLst>
        <pc:spChg chg="mod">
          <ac:chgData name="JAYPRAKASH BAGIYAL" userId="615715882792b34e" providerId="LiveId" clId="{C3B0B3B4-FC42-478B-A1B0-551707BFD211}" dt="2022-03-10T17:16:18.575" v="1203" actId="20577"/>
          <ac:spMkLst>
            <pc:docMk/>
            <pc:sldMk cId="2846741763" sldId="273"/>
            <ac:spMk id="2" creationId="{94A86EB6-59ED-4A79-BB53-EC9B595D2818}"/>
          </ac:spMkLst>
        </pc:spChg>
        <pc:spChg chg="mod">
          <ac:chgData name="JAYPRAKASH BAGIYAL" userId="615715882792b34e" providerId="LiveId" clId="{C3B0B3B4-FC42-478B-A1B0-551707BFD211}" dt="2022-03-10T17:16:21.103" v="1205" actId="20577"/>
          <ac:spMkLst>
            <pc:docMk/>
            <pc:sldMk cId="2846741763" sldId="273"/>
            <ac:spMk id="3" creationId="{5A884660-842B-4FF6-A257-A06C2D9D7521}"/>
          </ac:spMkLst>
        </pc:spChg>
        <pc:spChg chg="mod">
          <ac:chgData name="JAYPRAKASH BAGIYAL" userId="615715882792b34e" providerId="LiveId" clId="{C3B0B3B4-FC42-478B-A1B0-551707BFD211}" dt="2022-03-10T17:16:23.906" v="1207" actId="20577"/>
          <ac:spMkLst>
            <pc:docMk/>
            <pc:sldMk cId="2846741763" sldId="273"/>
            <ac:spMk id="4" creationId="{327B66C5-A3FA-4C10-87DF-5ADA8E8465C2}"/>
          </ac:spMkLst>
        </pc:spChg>
        <pc:spChg chg="mod">
          <ac:chgData name="JAYPRAKASH BAGIYAL" userId="615715882792b34e" providerId="LiveId" clId="{C3B0B3B4-FC42-478B-A1B0-551707BFD211}" dt="2022-03-10T17:16:28.120" v="1209" actId="20577"/>
          <ac:spMkLst>
            <pc:docMk/>
            <pc:sldMk cId="2846741763" sldId="273"/>
            <ac:spMk id="5" creationId="{B8FAC498-3786-4E74-A514-10B50243C7E1}"/>
          </ac:spMkLst>
        </pc:spChg>
        <pc:spChg chg="mod">
          <ac:chgData name="JAYPRAKASH BAGIYAL" userId="615715882792b34e" providerId="LiveId" clId="{C3B0B3B4-FC42-478B-A1B0-551707BFD211}" dt="2022-03-10T17:16:30.500" v="1211" actId="20577"/>
          <ac:spMkLst>
            <pc:docMk/>
            <pc:sldMk cId="2846741763" sldId="273"/>
            <ac:spMk id="6" creationId="{4A7716C6-06F9-4FEF-BC2C-43EC7F1EFC99}"/>
          </ac:spMkLst>
        </pc:spChg>
        <pc:spChg chg="mod">
          <ac:chgData name="JAYPRAKASH BAGIYAL" userId="615715882792b34e" providerId="LiveId" clId="{C3B0B3B4-FC42-478B-A1B0-551707BFD211}" dt="2022-03-10T16:45:56.713" v="555" actId="1076"/>
          <ac:spMkLst>
            <pc:docMk/>
            <pc:sldMk cId="2846741763" sldId="273"/>
            <ac:spMk id="7" creationId="{4CE450D5-B956-43A9-8BB3-3AD94DF55837}"/>
          </ac:spMkLst>
        </pc:spChg>
        <pc:spChg chg="mod">
          <ac:chgData name="JAYPRAKASH BAGIYAL" userId="615715882792b34e" providerId="LiveId" clId="{C3B0B3B4-FC42-478B-A1B0-551707BFD211}" dt="2022-03-10T16:45:58.753" v="556" actId="1076"/>
          <ac:spMkLst>
            <pc:docMk/>
            <pc:sldMk cId="2846741763" sldId="273"/>
            <ac:spMk id="8" creationId="{DE9E3336-391A-4D0C-AAB1-8FFE7F31E9C6}"/>
          </ac:spMkLst>
        </pc:spChg>
        <pc:spChg chg="mod">
          <ac:chgData name="JAYPRAKASH BAGIYAL" userId="615715882792b34e" providerId="LiveId" clId="{C3B0B3B4-FC42-478B-A1B0-551707BFD211}" dt="2022-03-10T16:46:00.931" v="557" actId="1076"/>
          <ac:spMkLst>
            <pc:docMk/>
            <pc:sldMk cId="2846741763" sldId="273"/>
            <ac:spMk id="9" creationId="{C510B74D-DADA-4497-A21D-277C740E5814}"/>
          </ac:spMkLst>
        </pc:spChg>
        <pc:spChg chg="mod">
          <ac:chgData name="JAYPRAKASH BAGIYAL" userId="615715882792b34e" providerId="LiveId" clId="{C3B0B3B4-FC42-478B-A1B0-551707BFD211}" dt="2022-03-10T16:46:04.265" v="558" actId="1076"/>
          <ac:spMkLst>
            <pc:docMk/>
            <pc:sldMk cId="2846741763" sldId="273"/>
            <ac:spMk id="10" creationId="{ECC6C7C6-70D6-40D9-AB22-C49036EDCDFD}"/>
          </ac:spMkLst>
        </pc:spChg>
        <pc:spChg chg="del">
          <ac:chgData name="JAYPRAKASH BAGIYAL" userId="615715882792b34e" providerId="LiveId" clId="{C3B0B3B4-FC42-478B-A1B0-551707BFD211}" dt="2022-03-10T16:24:14.666" v="0" actId="478"/>
          <ac:spMkLst>
            <pc:docMk/>
            <pc:sldMk cId="2846741763" sldId="273"/>
            <ac:spMk id="26" creationId="{DA4B4FEA-BBC3-4A81-BDFB-C097A6A49CE8}"/>
          </ac:spMkLst>
        </pc:spChg>
        <pc:spChg chg="add mod">
          <ac:chgData name="JAYPRAKASH BAGIYAL" userId="615715882792b34e" providerId="LiveId" clId="{C3B0B3B4-FC42-478B-A1B0-551707BFD211}" dt="2022-03-10T16:46:07.748" v="559" actId="1076"/>
          <ac:spMkLst>
            <pc:docMk/>
            <pc:sldMk cId="2846741763" sldId="273"/>
            <ac:spMk id="44" creationId="{10AF5F3A-8AAC-4318-9156-425F7B2FE7EA}"/>
          </ac:spMkLst>
        </pc:spChg>
        <pc:spChg chg="add mod">
          <ac:chgData name="JAYPRAKASH BAGIYAL" userId="615715882792b34e" providerId="LiveId" clId="{C3B0B3B4-FC42-478B-A1B0-551707BFD211}" dt="2022-03-10T16:27:55.029" v="98" actId="1076"/>
          <ac:spMkLst>
            <pc:docMk/>
            <pc:sldMk cId="2846741763" sldId="273"/>
            <ac:spMk id="56" creationId="{C56928E9-C829-459F-A85C-EE3D50A215E8}"/>
          </ac:spMkLst>
        </pc:spChg>
        <pc:spChg chg="add mod">
          <ac:chgData name="JAYPRAKASH BAGIYAL" userId="615715882792b34e" providerId="LiveId" clId="{C3B0B3B4-FC42-478B-A1B0-551707BFD211}" dt="2022-03-10T17:16:33.696" v="1213" actId="20577"/>
          <ac:spMkLst>
            <pc:docMk/>
            <pc:sldMk cId="2846741763" sldId="273"/>
            <ac:spMk id="58" creationId="{73456E76-7E91-4458-AD5A-C8019C90DDBC}"/>
          </ac:spMkLst>
        </pc:spChg>
        <pc:spChg chg="mod">
          <ac:chgData name="JAYPRAKASH BAGIYAL" userId="615715882792b34e" providerId="LiveId" clId="{C3B0B3B4-FC42-478B-A1B0-551707BFD211}" dt="2022-03-10T16:48:56.263" v="588" actId="1076"/>
          <ac:spMkLst>
            <pc:docMk/>
            <pc:sldMk cId="2846741763" sldId="273"/>
            <ac:spMk id="85" creationId="{31FABAE1-D29D-4B85-8B90-BC551B16C7EB}"/>
          </ac:spMkLst>
        </pc:spChg>
        <pc:spChg chg="mod">
          <ac:chgData name="JAYPRAKASH BAGIYAL" userId="615715882792b34e" providerId="LiveId" clId="{C3B0B3B4-FC42-478B-A1B0-551707BFD211}" dt="2022-03-10T16:47:10.513" v="574" actId="1076"/>
          <ac:spMkLst>
            <pc:docMk/>
            <pc:sldMk cId="2846741763" sldId="273"/>
            <ac:spMk id="87" creationId="{DD36303E-6E44-42A3-A6BC-F4695B4B0830}"/>
          </ac:spMkLst>
        </pc:spChg>
        <pc:spChg chg="mod">
          <ac:chgData name="JAYPRAKASH BAGIYAL" userId="615715882792b34e" providerId="LiveId" clId="{C3B0B3B4-FC42-478B-A1B0-551707BFD211}" dt="2022-03-10T16:46:44.424" v="567" actId="1076"/>
          <ac:spMkLst>
            <pc:docMk/>
            <pc:sldMk cId="2846741763" sldId="273"/>
            <ac:spMk id="88" creationId="{93C63021-62B9-4E86-A04F-BBE2155C4AD4}"/>
          </ac:spMkLst>
        </pc:spChg>
        <pc:spChg chg="mod">
          <ac:chgData name="JAYPRAKASH BAGIYAL" userId="615715882792b34e" providerId="LiveId" clId="{C3B0B3B4-FC42-478B-A1B0-551707BFD211}" dt="2022-03-10T16:47:14.455" v="575" actId="1076"/>
          <ac:spMkLst>
            <pc:docMk/>
            <pc:sldMk cId="2846741763" sldId="273"/>
            <ac:spMk id="89" creationId="{FB159F03-83B7-4C43-A1B2-679C9274712E}"/>
          </ac:spMkLst>
        </pc:spChg>
        <pc:spChg chg="mod">
          <ac:chgData name="JAYPRAKASH BAGIYAL" userId="615715882792b34e" providerId="LiveId" clId="{C3B0B3B4-FC42-478B-A1B0-551707BFD211}" dt="2022-03-10T16:46:56.762" v="571" actId="1076"/>
          <ac:spMkLst>
            <pc:docMk/>
            <pc:sldMk cId="2846741763" sldId="273"/>
            <ac:spMk id="90" creationId="{2127DCD0-4F9F-416E-839F-38CD05DD1184}"/>
          </ac:spMkLst>
        </pc:spChg>
        <pc:spChg chg="mod">
          <ac:chgData name="JAYPRAKASH BAGIYAL" userId="615715882792b34e" providerId="LiveId" clId="{C3B0B3B4-FC42-478B-A1B0-551707BFD211}" dt="2022-03-10T16:48:41.850" v="586" actId="1076"/>
          <ac:spMkLst>
            <pc:docMk/>
            <pc:sldMk cId="2846741763" sldId="273"/>
            <ac:spMk id="91" creationId="{6B3BC92E-41BE-4B11-A3C4-6B383CEE1F56}"/>
          </ac:spMkLst>
        </pc:spChg>
        <pc:cxnChg chg="mod">
          <ac:chgData name="JAYPRAKASH BAGIYAL" userId="615715882792b34e" providerId="LiveId" clId="{C3B0B3B4-FC42-478B-A1B0-551707BFD211}" dt="2022-03-10T16:47:05.920" v="573" actId="14100"/>
          <ac:cxnSpMkLst>
            <pc:docMk/>
            <pc:sldMk cId="2846741763" sldId="273"/>
            <ac:cxnSpMk id="13" creationId="{8436CBA7-E329-4884-A0AC-ECBA4088CF9C}"/>
          </ac:cxnSpMkLst>
        </pc:cxnChg>
        <pc:cxnChg chg="mod">
          <ac:chgData name="JAYPRAKASH BAGIYAL" userId="615715882792b34e" providerId="LiveId" clId="{C3B0B3B4-FC42-478B-A1B0-551707BFD211}" dt="2022-03-10T16:45:08.317" v="543" actId="1076"/>
          <ac:cxnSpMkLst>
            <pc:docMk/>
            <pc:sldMk cId="2846741763" sldId="273"/>
            <ac:cxnSpMk id="15" creationId="{3003930C-616B-4972-84B5-7D36E351CD1F}"/>
          </ac:cxnSpMkLst>
        </pc:cxnChg>
        <pc:cxnChg chg="mod">
          <ac:chgData name="JAYPRAKASH BAGIYAL" userId="615715882792b34e" providerId="LiveId" clId="{C3B0B3B4-FC42-478B-A1B0-551707BFD211}" dt="2022-03-10T16:47:00.638" v="572" actId="14100"/>
          <ac:cxnSpMkLst>
            <pc:docMk/>
            <pc:sldMk cId="2846741763" sldId="273"/>
            <ac:cxnSpMk id="16" creationId="{4349BA17-9BB0-45D0-8ADF-E55FB5960840}"/>
          </ac:cxnSpMkLst>
        </pc:cxnChg>
        <pc:cxnChg chg="mod">
          <ac:chgData name="JAYPRAKASH BAGIYAL" userId="615715882792b34e" providerId="LiveId" clId="{C3B0B3B4-FC42-478B-A1B0-551707BFD211}" dt="2022-03-10T16:46:28.504" v="563" actId="1076"/>
          <ac:cxnSpMkLst>
            <pc:docMk/>
            <pc:sldMk cId="2846741763" sldId="273"/>
            <ac:cxnSpMk id="18" creationId="{0305E1C9-DF30-4040-8601-914349305697}"/>
          </ac:cxnSpMkLst>
        </pc:cxnChg>
        <pc:cxnChg chg="mod">
          <ac:chgData name="JAYPRAKASH BAGIYAL" userId="615715882792b34e" providerId="LiveId" clId="{C3B0B3B4-FC42-478B-A1B0-551707BFD211}" dt="2022-03-10T16:46:54.345" v="570" actId="14100"/>
          <ac:cxnSpMkLst>
            <pc:docMk/>
            <pc:sldMk cId="2846741763" sldId="273"/>
            <ac:cxnSpMk id="20" creationId="{37A9F47E-15D9-4969-83A8-382C2794BB35}"/>
          </ac:cxnSpMkLst>
        </pc:cxnChg>
        <pc:cxnChg chg="mod">
          <ac:chgData name="JAYPRAKASH BAGIYAL" userId="615715882792b34e" providerId="LiveId" clId="{C3B0B3B4-FC42-478B-A1B0-551707BFD211}" dt="2022-03-10T16:45:08.317" v="543" actId="1076"/>
          <ac:cxnSpMkLst>
            <pc:docMk/>
            <pc:sldMk cId="2846741763" sldId="273"/>
            <ac:cxnSpMk id="22" creationId="{D3EEEB1D-64E4-4DD2-B0FB-54CC62C0F802}"/>
          </ac:cxnSpMkLst>
        </pc:cxnChg>
        <pc:cxnChg chg="mod">
          <ac:chgData name="JAYPRAKASH BAGIYAL" userId="615715882792b34e" providerId="LiveId" clId="{C3B0B3B4-FC42-478B-A1B0-551707BFD211}" dt="2022-03-10T16:45:13.047" v="544" actId="1076"/>
          <ac:cxnSpMkLst>
            <pc:docMk/>
            <pc:sldMk cId="2846741763" sldId="273"/>
            <ac:cxnSpMk id="23" creationId="{887E3453-1366-4A12-AFC3-C5963B2324F4}"/>
          </ac:cxnSpMkLst>
        </pc:cxnChg>
        <pc:cxnChg chg="mod">
          <ac:chgData name="JAYPRAKASH BAGIYAL" userId="615715882792b34e" providerId="LiveId" clId="{C3B0B3B4-FC42-478B-A1B0-551707BFD211}" dt="2022-03-10T16:46:24.274" v="562" actId="1076"/>
          <ac:cxnSpMkLst>
            <pc:docMk/>
            <pc:sldMk cId="2846741763" sldId="273"/>
            <ac:cxnSpMk id="24" creationId="{6A22DEE5-B589-470A-9593-5BB01DE74FF8}"/>
          </ac:cxnSpMkLst>
        </pc:cxnChg>
        <pc:cxnChg chg="mod">
          <ac:chgData name="JAYPRAKASH BAGIYAL" userId="615715882792b34e" providerId="LiveId" clId="{C3B0B3B4-FC42-478B-A1B0-551707BFD211}" dt="2022-03-10T16:45:18.866" v="546" actId="1076"/>
          <ac:cxnSpMkLst>
            <pc:docMk/>
            <pc:sldMk cId="2846741763" sldId="273"/>
            <ac:cxnSpMk id="25" creationId="{8196565A-2112-47B1-8818-8F2B012A5F64}"/>
          </ac:cxnSpMkLst>
        </pc:cxnChg>
        <pc:cxnChg chg="mod">
          <ac:chgData name="JAYPRAKASH BAGIYAL" userId="615715882792b34e" providerId="LiveId" clId="{C3B0B3B4-FC42-478B-A1B0-551707BFD211}" dt="2022-03-10T16:46:20.756" v="561" actId="1076"/>
          <ac:cxnSpMkLst>
            <pc:docMk/>
            <pc:sldMk cId="2846741763" sldId="273"/>
            <ac:cxnSpMk id="28" creationId="{CB881E0B-F341-4679-B932-07B0963AA202}"/>
          </ac:cxnSpMkLst>
        </pc:cxnChg>
        <pc:cxnChg chg="add mod">
          <ac:chgData name="JAYPRAKASH BAGIYAL" userId="615715882792b34e" providerId="LiveId" clId="{C3B0B3B4-FC42-478B-A1B0-551707BFD211}" dt="2022-03-10T16:26:44.058" v="77" actId="14100"/>
          <ac:cxnSpMkLst>
            <pc:docMk/>
            <pc:sldMk cId="2846741763" sldId="273"/>
            <ac:cxnSpMk id="46" creationId="{87C23B2D-BC2D-4350-B47F-CD5E9B623A3E}"/>
          </ac:cxnSpMkLst>
        </pc:cxnChg>
        <pc:cxnChg chg="mod">
          <ac:chgData name="JAYPRAKASH BAGIYAL" userId="615715882792b34e" providerId="LiveId" clId="{C3B0B3B4-FC42-478B-A1B0-551707BFD211}" dt="2022-03-10T16:26:24.348" v="71" actId="14100"/>
          <ac:cxnSpMkLst>
            <pc:docMk/>
            <pc:sldMk cId="2846741763" sldId="273"/>
            <ac:cxnSpMk id="47" creationId="{43AB7305-F5FE-4FF7-87F0-361D2CD97CCB}"/>
          </ac:cxnSpMkLst>
        </pc:cxnChg>
        <pc:cxnChg chg="add mod">
          <ac:chgData name="JAYPRAKASH BAGIYAL" userId="615715882792b34e" providerId="LiveId" clId="{C3B0B3B4-FC42-478B-A1B0-551707BFD211}" dt="2022-03-10T16:26:53.627" v="78" actId="14100"/>
          <ac:cxnSpMkLst>
            <pc:docMk/>
            <pc:sldMk cId="2846741763" sldId="273"/>
            <ac:cxnSpMk id="48" creationId="{39D9DD60-A627-4773-9578-172782B3206A}"/>
          </ac:cxnSpMkLst>
        </pc:cxnChg>
        <pc:cxnChg chg="mod">
          <ac:chgData name="JAYPRAKASH BAGIYAL" userId="615715882792b34e" providerId="LiveId" clId="{C3B0B3B4-FC42-478B-A1B0-551707BFD211}" dt="2022-03-10T16:26:20.743" v="70" actId="1076"/>
          <ac:cxnSpMkLst>
            <pc:docMk/>
            <pc:sldMk cId="2846741763" sldId="273"/>
            <ac:cxnSpMk id="49" creationId="{A37F299A-E62B-4F4E-8B5C-17BB7B207FD8}"/>
          </ac:cxnSpMkLst>
        </pc:cxnChg>
        <pc:cxnChg chg="mod">
          <ac:chgData name="JAYPRAKASH BAGIYAL" userId="615715882792b34e" providerId="LiveId" clId="{C3B0B3B4-FC42-478B-A1B0-551707BFD211}" dt="2022-03-10T16:46:00.931" v="557" actId="1076"/>
          <ac:cxnSpMkLst>
            <pc:docMk/>
            <pc:sldMk cId="2846741763" sldId="273"/>
            <ac:cxnSpMk id="51" creationId="{AF9EB10F-83D9-4B39-9BD0-D2F0BFEA38A2}"/>
          </ac:cxnSpMkLst>
        </pc:cxnChg>
        <pc:cxnChg chg="mod">
          <ac:chgData name="JAYPRAKASH BAGIYAL" userId="615715882792b34e" providerId="LiveId" clId="{C3B0B3B4-FC42-478B-A1B0-551707BFD211}" dt="2022-03-10T16:48:33.889" v="585" actId="14100"/>
          <ac:cxnSpMkLst>
            <pc:docMk/>
            <pc:sldMk cId="2846741763" sldId="273"/>
            <ac:cxnSpMk id="53" creationId="{CECD186A-16FE-48FD-A4C9-39196BFF4E29}"/>
          </ac:cxnSpMkLst>
        </pc:cxnChg>
        <pc:cxnChg chg="add mod">
          <ac:chgData name="JAYPRAKASH BAGIYAL" userId="615715882792b34e" providerId="LiveId" clId="{C3B0B3B4-FC42-478B-A1B0-551707BFD211}" dt="2022-03-10T16:27:52.820" v="97" actId="14100"/>
          <ac:cxnSpMkLst>
            <pc:docMk/>
            <pc:sldMk cId="2846741763" sldId="273"/>
            <ac:cxnSpMk id="54" creationId="{D83BADB5-90E4-4F84-AB61-07D6B0BA460C}"/>
          </ac:cxnSpMkLst>
        </pc:cxnChg>
        <pc:cxnChg chg="mod">
          <ac:chgData name="JAYPRAKASH BAGIYAL" userId="615715882792b34e" providerId="LiveId" clId="{C3B0B3B4-FC42-478B-A1B0-551707BFD211}" dt="2022-03-10T16:46:04.265" v="558" actId="1076"/>
          <ac:cxnSpMkLst>
            <pc:docMk/>
            <pc:sldMk cId="2846741763" sldId="273"/>
            <ac:cxnSpMk id="55" creationId="{5A9D1F0A-923F-4A57-AA7D-538A7993EB5C}"/>
          </ac:cxnSpMkLst>
        </pc:cxnChg>
        <pc:cxnChg chg="mod">
          <ac:chgData name="JAYPRAKASH BAGIYAL" userId="615715882792b34e" providerId="LiveId" clId="{C3B0B3B4-FC42-478B-A1B0-551707BFD211}" dt="2022-03-10T16:48:29.161" v="584" actId="14100"/>
          <ac:cxnSpMkLst>
            <pc:docMk/>
            <pc:sldMk cId="2846741763" sldId="273"/>
            <ac:cxnSpMk id="57" creationId="{26733D36-EA1B-4A71-BDDF-D54C62B53805}"/>
          </ac:cxnSpMkLst>
        </pc:cxnChg>
        <pc:cxnChg chg="add mod">
          <ac:chgData name="JAYPRAKASH BAGIYAL" userId="615715882792b34e" providerId="LiveId" clId="{C3B0B3B4-FC42-478B-A1B0-551707BFD211}" dt="2022-03-10T16:49:09.907" v="591" actId="14100"/>
          <ac:cxnSpMkLst>
            <pc:docMk/>
            <pc:sldMk cId="2846741763" sldId="273"/>
            <ac:cxnSpMk id="65" creationId="{E20D6E7C-B235-44A0-9666-C45B9FB089AA}"/>
          </ac:cxnSpMkLst>
        </pc:cxnChg>
      </pc:sldChg>
      <pc:sldChg chg="addSp delSp modSp mod addAnim delAnim modAnim">
        <pc:chgData name="JAYPRAKASH BAGIYAL" userId="615715882792b34e" providerId="LiveId" clId="{C3B0B3B4-FC42-478B-A1B0-551707BFD211}" dt="2022-03-10T18:02:39.291" v="2186"/>
        <pc:sldMkLst>
          <pc:docMk/>
          <pc:sldMk cId="2841337593" sldId="274"/>
        </pc:sldMkLst>
        <pc:spChg chg="mod">
          <ac:chgData name="JAYPRAKASH BAGIYAL" userId="615715882792b34e" providerId="LiveId" clId="{C3B0B3B4-FC42-478B-A1B0-551707BFD211}" dt="2022-03-10T17:43:35.616" v="1464" actId="20577"/>
          <ac:spMkLst>
            <pc:docMk/>
            <pc:sldMk cId="2841337593" sldId="274"/>
            <ac:spMk id="3" creationId="{96FE634D-5448-4EE5-A5FF-04DD69D8266D}"/>
          </ac:spMkLst>
        </pc:spChg>
        <pc:spChg chg="add mod">
          <ac:chgData name="JAYPRAKASH BAGIYAL" userId="615715882792b34e" providerId="LiveId" clId="{C3B0B3B4-FC42-478B-A1B0-551707BFD211}" dt="2022-03-10T17:50:54.477" v="1625" actId="1076"/>
          <ac:spMkLst>
            <pc:docMk/>
            <pc:sldMk cId="2841337593" sldId="274"/>
            <ac:spMk id="4" creationId="{B906786F-EB61-4DCC-AC3E-5574E56A7D96}"/>
          </ac:spMkLst>
        </pc:spChg>
        <pc:spChg chg="add mod">
          <ac:chgData name="JAYPRAKASH BAGIYAL" userId="615715882792b34e" providerId="LiveId" clId="{C3B0B3B4-FC42-478B-A1B0-551707BFD211}" dt="2022-03-10T17:43:33.373" v="1463" actId="1076"/>
          <ac:spMkLst>
            <pc:docMk/>
            <pc:sldMk cId="2841337593" sldId="274"/>
            <ac:spMk id="10" creationId="{40C031FE-F633-4587-A688-2FD817BF139B}"/>
          </ac:spMkLst>
        </pc:spChg>
        <pc:spChg chg="add mod">
          <ac:chgData name="JAYPRAKASH BAGIYAL" userId="615715882792b34e" providerId="LiveId" clId="{C3B0B3B4-FC42-478B-A1B0-551707BFD211}" dt="2022-03-10T17:43:51.483" v="1468" actId="1076"/>
          <ac:spMkLst>
            <pc:docMk/>
            <pc:sldMk cId="2841337593" sldId="274"/>
            <ac:spMk id="11" creationId="{879204FB-4ECC-484E-BB4F-426917E555F6}"/>
          </ac:spMkLst>
        </pc:spChg>
        <pc:spChg chg="add mod">
          <ac:chgData name="JAYPRAKASH BAGIYAL" userId="615715882792b34e" providerId="LiveId" clId="{C3B0B3B4-FC42-478B-A1B0-551707BFD211}" dt="2022-03-10T17:56:42.974" v="2015" actId="1076"/>
          <ac:spMkLst>
            <pc:docMk/>
            <pc:sldMk cId="2841337593" sldId="274"/>
            <ac:spMk id="12" creationId="{6F28253D-87E2-43B5-91D7-ED02A4C38606}"/>
          </ac:spMkLst>
        </pc:spChg>
        <pc:spChg chg="add del mod">
          <ac:chgData name="JAYPRAKASH BAGIYAL" userId="615715882792b34e" providerId="LiveId" clId="{C3B0B3B4-FC42-478B-A1B0-551707BFD211}" dt="2022-03-10T17:53:35.889" v="1773" actId="478"/>
          <ac:spMkLst>
            <pc:docMk/>
            <pc:sldMk cId="2841337593" sldId="274"/>
            <ac:spMk id="13" creationId="{8F8511EC-5351-4A39-8C81-3728605C56CF}"/>
          </ac:spMkLst>
        </pc:spChg>
        <pc:spChg chg="add mod">
          <ac:chgData name="JAYPRAKASH BAGIYAL" userId="615715882792b34e" providerId="LiveId" clId="{C3B0B3B4-FC42-478B-A1B0-551707BFD211}" dt="2022-03-10T17:57:01.579" v="2021" actId="1076"/>
          <ac:spMkLst>
            <pc:docMk/>
            <pc:sldMk cId="2841337593" sldId="274"/>
            <ac:spMk id="14" creationId="{BDFF906E-7C4C-4C16-963D-3D8F8035071F}"/>
          </ac:spMkLst>
        </pc:spChg>
        <pc:spChg chg="add mod">
          <ac:chgData name="JAYPRAKASH BAGIYAL" userId="615715882792b34e" providerId="LiveId" clId="{C3B0B3B4-FC42-478B-A1B0-551707BFD211}" dt="2022-03-10T17:57:13.697" v="2023" actId="1076"/>
          <ac:spMkLst>
            <pc:docMk/>
            <pc:sldMk cId="2841337593" sldId="274"/>
            <ac:spMk id="15" creationId="{9505C14F-38E6-4FA4-BB7E-DEF2AB4EF0CD}"/>
          </ac:spMkLst>
        </pc:spChg>
        <pc:spChg chg="add mod">
          <ac:chgData name="JAYPRAKASH BAGIYAL" userId="615715882792b34e" providerId="LiveId" clId="{C3B0B3B4-FC42-478B-A1B0-551707BFD211}" dt="2022-03-10T17:57:16.958" v="2024" actId="1076"/>
          <ac:spMkLst>
            <pc:docMk/>
            <pc:sldMk cId="2841337593" sldId="274"/>
            <ac:spMk id="16" creationId="{95FFE23F-F3E7-41AD-890A-A944B02988A9}"/>
          </ac:spMkLst>
        </pc:spChg>
        <pc:spChg chg="add del mod">
          <ac:chgData name="JAYPRAKASH BAGIYAL" userId="615715882792b34e" providerId="LiveId" clId="{C3B0B3B4-FC42-478B-A1B0-551707BFD211}" dt="2022-03-10T17:58:16.428" v="2040" actId="1076"/>
          <ac:spMkLst>
            <pc:docMk/>
            <pc:sldMk cId="2841337593" sldId="274"/>
            <ac:spMk id="17" creationId="{9C792DAA-A2A9-42A7-AA5A-A16493536728}"/>
          </ac:spMkLst>
        </pc:spChg>
        <pc:spChg chg="add mod">
          <ac:chgData name="JAYPRAKASH BAGIYAL" userId="615715882792b34e" providerId="LiveId" clId="{C3B0B3B4-FC42-478B-A1B0-551707BFD211}" dt="2022-03-10T17:57:56.074" v="2035" actId="1076"/>
          <ac:spMkLst>
            <pc:docMk/>
            <pc:sldMk cId="2841337593" sldId="274"/>
            <ac:spMk id="26" creationId="{580F7862-6A2B-48D1-932C-CAE399E3330C}"/>
          </ac:spMkLst>
        </pc:spChg>
        <pc:spChg chg="add mod">
          <ac:chgData name="JAYPRAKASH BAGIYAL" userId="615715882792b34e" providerId="LiveId" clId="{C3B0B3B4-FC42-478B-A1B0-551707BFD211}" dt="2022-03-10T17:58:08.728" v="2038" actId="1076"/>
          <ac:spMkLst>
            <pc:docMk/>
            <pc:sldMk cId="2841337593" sldId="274"/>
            <ac:spMk id="27" creationId="{52BE615D-1D46-418E-B7A1-2D7505C74CAC}"/>
          </ac:spMkLst>
        </pc:spChg>
        <pc:spChg chg="add del mod">
          <ac:chgData name="JAYPRAKASH BAGIYAL" userId="615715882792b34e" providerId="LiveId" clId="{C3B0B3B4-FC42-478B-A1B0-551707BFD211}" dt="2022-03-10T18:02:39.291" v="2182"/>
          <ac:spMkLst>
            <pc:docMk/>
            <pc:sldMk cId="2841337593" sldId="274"/>
            <ac:spMk id="30" creationId="{F64CB5AA-002E-4A7B-95C2-58149DF70CEA}"/>
          </ac:spMkLst>
        </pc:spChg>
        <pc:spChg chg="add del mod">
          <ac:chgData name="JAYPRAKASH BAGIYAL" userId="615715882792b34e" providerId="LiveId" clId="{C3B0B3B4-FC42-478B-A1B0-551707BFD211}" dt="2022-03-10T18:02:39.291" v="2184"/>
          <ac:spMkLst>
            <pc:docMk/>
            <pc:sldMk cId="2841337593" sldId="274"/>
            <ac:spMk id="31" creationId="{C9C1E5CA-77B8-4897-BCE6-85E2BF770755}"/>
          </ac:spMkLst>
        </pc:spChg>
        <pc:spChg chg="add del mod">
          <ac:chgData name="JAYPRAKASH BAGIYAL" userId="615715882792b34e" providerId="LiveId" clId="{C3B0B3B4-FC42-478B-A1B0-551707BFD211}" dt="2022-03-10T18:02:39.291" v="2186"/>
          <ac:spMkLst>
            <pc:docMk/>
            <pc:sldMk cId="2841337593" sldId="274"/>
            <ac:spMk id="32" creationId="{3C10E8F6-E261-4719-BDE0-C4184870A694}"/>
          </ac:spMkLst>
        </pc:spChg>
        <pc:spChg chg="add mod">
          <ac:chgData name="JAYPRAKASH BAGIYAL" userId="615715882792b34e" providerId="LiveId" clId="{C3B0B3B4-FC42-478B-A1B0-551707BFD211}" dt="2022-03-10T18:02:16.816" v="2176" actId="17032"/>
          <ac:spMkLst>
            <pc:docMk/>
            <pc:sldMk cId="2841337593" sldId="274"/>
            <ac:spMk id="33" creationId="{4EA97E20-D9D4-4C76-9812-AEA395355B48}"/>
          </ac:spMkLst>
        </pc:spChg>
        <pc:spChg chg="add mod">
          <ac:chgData name="JAYPRAKASH BAGIYAL" userId="615715882792b34e" providerId="LiveId" clId="{C3B0B3B4-FC42-478B-A1B0-551707BFD211}" dt="2022-03-10T18:02:22.041" v="2177" actId="17032"/>
          <ac:spMkLst>
            <pc:docMk/>
            <pc:sldMk cId="2841337593" sldId="274"/>
            <ac:spMk id="34" creationId="{9A4723C1-6542-463D-8575-B41465610C0A}"/>
          </ac:spMkLst>
        </pc:spChg>
        <pc:spChg chg="add mod">
          <ac:chgData name="JAYPRAKASH BAGIYAL" userId="615715882792b34e" providerId="LiveId" clId="{C3B0B3B4-FC42-478B-A1B0-551707BFD211}" dt="2022-03-10T18:02:26.070" v="2178" actId="17032"/>
          <ac:spMkLst>
            <pc:docMk/>
            <pc:sldMk cId="2841337593" sldId="274"/>
            <ac:spMk id="35" creationId="{B19FA882-51EE-42AE-A34C-BDEEC4C4742F}"/>
          </ac:spMkLst>
        </pc:spChg>
        <pc:spChg chg="add mod">
          <ac:chgData name="JAYPRAKASH BAGIYAL" userId="615715882792b34e" providerId="LiveId" clId="{C3B0B3B4-FC42-478B-A1B0-551707BFD211}" dt="2022-03-10T18:02:29.744" v="2179" actId="17032"/>
          <ac:spMkLst>
            <pc:docMk/>
            <pc:sldMk cId="2841337593" sldId="274"/>
            <ac:spMk id="36" creationId="{3F36421F-3234-4C87-B1EB-2C38EA54D2C1}"/>
          </ac:spMkLst>
        </pc:spChg>
        <pc:spChg chg="add mod">
          <ac:chgData name="JAYPRAKASH BAGIYAL" userId="615715882792b34e" providerId="LiveId" clId="{C3B0B3B4-FC42-478B-A1B0-551707BFD211}" dt="2022-03-10T18:02:34.262" v="2180" actId="17032"/>
          <ac:spMkLst>
            <pc:docMk/>
            <pc:sldMk cId="2841337593" sldId="274"/>
            <ac:spMk id="37" creationId="{20567E4B-6C7E-4F2A-8C3C-67F437A19797}"/>
          </ac:spMkLst>
        </pc:spChg>
        <pc:cxnChg chg="add del">
          <ac:chgData name="JAYPRAKASH BAGIYAL" userId="615715882792b34e" providerId="LiveId" clId="{C3B0B3B4-FC42-478B-A1B0-551707BFD211}" dt="2022-03-10T17:42:02.613" v="1452" actId="11529"/>
          <ac:cxnSpMkLst>
            <pc:docMk/>
            <pc:sldMk cId="2841337593" sldId="274"/>
            <ac:cxnSpMk id="6" creationId="{9953582E-C833-4EC5-8289-9B0AB5BA1038}"/>
          </ac:cxnSpMkLst>
        </pc:cxnChg>
        <pc:cxnChg chg="add del mod">
          <ac:chgData name="JAYPRAKASH BAGIYAL" userId="615715882792b34e" providerId="LiveId" clId="{C3B0B3B4-FC42-478B-A1B0-551707BFD211}" dt="2022-03-10T17:43:11.589" v="1458" actId="478"/>
          <ac:cxnSpMkLst>
            <pc:docMk/>
            <pc:sldMk cId="2841337593" sldId="274"/>
            <ac:cxnSpMk id="8" creationId="{4CB36075-0CE6-4195-854B-3DB967C492CB}"/>
          </ac:cxnSpMkLst>
        </pc:cxnChg>
        <pc:cxnChg chg="add mod">
          <ac:chgData name="JAYPRAKASH BAGIYAL" userId="615715882792b34e" providerId="LiveId" clId="{C3B0B3B4-FC42-478B-A1B0-551707BFD211}" dt="2022-03-10T17:56:39.427" v="2014" actId="1582"/>
          <ac:cxnSpMkLst>
            <pc:docMk/>
            <pc:sldMk cId="2841337593" sldId="274"/>
            <ac:cxnSpMk id="19" creationId="{382D9645-3134-454B-A4E8-34F5984EE822}"/>
          </ac:cxnSpMkLst>
        </pc:cxnChg>
        <pc:cxnChg chg="add mod">
          <ac:chgData name="JAYPRAKASH BAGIYAL" userId="615715882792b34e" providerId="LiveId" clId="{C3B0B3B4-FC42-478B-A1B0-551707BFD211}" dt="2022-03-10T17:56:55.658" v="2020" actId="14100"/>
          <ac:cxnSpMkLst>
            <pc:docMk/>
            <pc:sldMk cId="2841337593" sldId="274"/>
            <ac:cxnSpMk id="20" creationId="{1779A14B-2985-4C53-BE6F-F1F97C0F488B}"/>
          </ac:cxnSpMkLst>
        </pc:cxnChg>
        <pc:cxnChg chg="add mod">
          <ac:chgData name="JAYPRAKASH BAGIYAL" userId="615715882792b34e" providerId="LiveId" clId="{C3B0B3B4-FC42-478B-A1B0-551707BFD211}" dt="2022-03-10T17:57:25.887" v="2027" actId="14100"/>
          <ac:cxnSpMkLst>
            <pc:docMk/>
            <pc:sldMk cId="2841337593" sldId="274"/>
            <ac:cxnSpMk id="21" creationId="{51345B69-AD85-44EC-866E-B45EF0A05D97}"/>
          </ac:cxnSpMkLst>
        </pc:cxnChg>
        <pc:cxnChg chg="add mod">
          <ac:chgData name="JAYPRAKASH BAGIYAL" userId="615715882792b34e" providerId="LiveId" clId="{C3B0B3B4-FC42-478B-A1B0-551707BFD211}" dt="2022-03-10T17:57:09.106" v="2022" actId="1076"/>
          <ac:cxnSpMkLst>
            <pc:docMk/>
            <pc:sldMk cId="2841337593" sldId="274"/>
            <ac:cxnSpMk id="22" creationId="{F1E18F7F-79CE-4762-8A2F-BC29BBEC0FF6}"/>
          </ac:cxnSpMkLst>
        </pc:cxnChg>
        <pc:cxnChg chg="add mod">
          <ac:chgData name="JAYPRAKASH BAGIYAL" userId="615715882792b34e" providerId="LiveId" clId="{C3B0B3B4-FC42-478B-A1B0-551707BFD211}" dt="2022-03-10T17:58:19.841" v="2041" actId="14100"/>
          <ac:cxnSpMkLst>
            <pc:docMk/>
            <pc:sldMk cId="2841337593" sldId="274"/>
            <ac:cxnSpMk id="25" creationId="{1B333893-609E-4EBE-8131-4179D3D46665}"/>
          </ac:cxnSpMkLst>
        </pc:cxnChg>
      </pc:sldChg>
      <pc:sldChg chg="modSp mod">
        <pc:chgData name="JAYPRAKASH BAGIYAL" userId="615715882792b34e" providerId="LiveId" clId="{C3B0B3B4-FC42-478B-A1B0-551707BFD211}" dt="2022-03-10T18:04:07.038" v="2187" actId="20577"/>
        <pc:sldMkLst>
          <pc:docMk/>
          <pc:sldMk cId="2067491018" sldId="275"/>
        </pc:sldMkLst>
        <pc:spChg chg="mod">
          <ac:chgData name="JAYPRAKASH BAGIYAL" userId="615715882792b34e" providerId="LiveId" clId="{C3B0B3B4-FC42-478B-A1B0-551707BFD211}" dt="2022-03-10T18:04:07.038" v="2187" actId="20577"/>
          <ac:spMkLst>
            <pc:docMk/>
            <pc:sldMk cId="2067491018" sldId="275"/>
            <ac:spMk id="3" creationId="{FCCEEAD1-6752-4A56-AAB4-4A6F71301B6B}"/>
          </ac:spMkLst>
        </pc:spChg>
      </pc:sldChg>
      <pc:sldChg chg="addSp delSp modSp mod addAnim delAnim modAnim">
        <pc:chgData name="JAYPRAKASH BAGIYAL" userId="615715882792b34e" providerId="LiveId" clId="{C3B0B3B4-FC42-478B-A1B0-551707BFD211}" dt="2022-03-11T06:26:11.223" v="2247" actId="1076"/>
        <pc:sldMkLst>
          <pc:docMk/>
          <pc:sldMk cId="3111763897" sldId="277"/>
        </pc:sldMkLst>
        <pc:spChg chg="mod">
          <ac:chgData name="JAYPRAKASH BAGIYAL" userId="615715882792b34e" providerId="LiveId" clId="{C3B0B3B4-FC42-478B-A1B0-551707BFD211}" dt="2022-03-10T17:35:47.521" v="1396" actId="1076"/>
          <ac:spMkLst>
            <pc:docMk/>
            <pc:sldMk cId="3111763897" sldId="277"/>
            <ac:spMk id="4" creationId="{8305D963-0823-45D6-80C5-EB5C72982A76}"/>
          </ac:spMkLst>
        </pc:spChg>
        <pc:spChg chg="del mod">
          <ac:chgData name="JAYPRAKASH BAGIYAL" userId="615715882792b34e" providerId="LiveId" clId="{C3B0B3B4-FC42-478B-A1B0-551707BFD211}" dt="2022-03-10T16:34:19.276" v="208" actId="478"/>
          <ac:spMkLst>
            <pc:docMk/>
            <pc:sldMk cId="3111763897" sldId="277"/>
            <ac:spMk id="5" creationId="{B372E48E-4BF8-4E1D-8A3D-431CBB3C32DD}"/>
          </ac:spMkLst>
        </pc:spChg>
        <pc:spChg chg="mod">
          <ac:chgData name="JAYPRAKASH BAGIYAL" userId="615715882792b34e" providerId="LiveId" clId="{C3B0B3B4-FC42-478B-A1B0-551707BFD211}" dt="2022-03-10T17:11:50.239" v="1150" actId="1076"/>
          <ac:spMkLst>
            <pc:docMk/>
            <pc:sldMk cId="3111763897" sldId="277"/>
            <ac:spMk id="7" creationId="{93D62084-890F-41CD-8F38-3F55CEE44058}"/>
          </ac:spMkLst>
        </pc:spChg>
        <pc:spChg chg="mod">
          <ac:chgData name="JAYPRAKASH BAGIYAL" userId="615715882792b34e" providerId="LiveId" clId="{C3B0B3B4-FC42-478B-A1B0-551707BFD211}" dt="2022-03-10T17:37:54.794" v="1415" actId="1076"/>
          <ac:spMkLst>
            <pc:docMk/>
            <pc:sldMk cId="3111763897" sldId="277"/>
            <ac:spMk id="8" creationId="{F591E7AA-BCF2-4582-9A85-84209C224508}"/>
          </ac:spMkLst>
        </pc:spChg>
        <pc:spChg chg="del">
          <ac:chgData name="JAYPRAKASH BAGIYAL" userId="615715882792b34e" providerId="LiveId" clId="{C3B0B3B4-FC42-478B-A1B0-551707BFD211}" dt="2022-03-10T16:35:12.312" v="248" actId="478"/>
          <ac:spMkLst>
            <pc:docMk/>
            <pc:sldMk cId="3111763897" sldId="277"/>
            <ac:spMk id="9" creationId="{58D5EA13-7EAA-4788-BD8A-9413422718C8}"/>
          </ac:spMkLst>
        </pc:spChg>
        <pc:spChg chg="del">
          <ac:chgData name="JAYPRAKASH BAGIYAL" userId="615715882792b34e" providerId="LiveId" clId="{C3B0B3B4-FC42-478B-A1B0-551707BFD211}" dt="2022-03-10T16:35:14.477" v="249" actId="478"/>
          <ac:spMkLst>
            <pc:docMk/>
            <pc:sldMk cId="3111763897" sldId="277"/>
            <ac:spMk id="10" creationId="{EC4C4C74-3267-4A17-A76A-3B7A3FFD3860}"/>
          </ac:spMkLst>
        </pc:spChg>
        <pc:spChg chg="mod">
          <ac:chgData name="JAYPRAKASH BAGIYAL" userId="615715882792b34e" providerId="LiveId" clId="{C3B0B3B4-FC42-478B-A1B0-551707BFD211}" dt="2022-03-10T17:08:29.982" v="1106" actId="1076"/>
          <ac:spMkLst>
            <pc:docMk/>
            <pc:sldMk cId="3111763897" sldId="277"/>
            <ac:spMk id="11" creationId="{AB4435B7-3AAA-4EA3-AC1E-708D7EA4A203}"/>
          </ac:spMkLst>
        </pc:spChg>
        <pc:spChg chg="mod">
          <ac:chgData name="JAYPRAKASH BAGIYAL" userId="615715882792b34e" providerId="LiveId" clId="{C3B0B3B4-FC42-478B-A1B0-551707BFD211}" dt="2022-03-10T18:05:43.150" v="2204" actId="1076"/>
          <ac:spMkLst>
            <pc:docMk/>
            <pc:sldMk cId="3111763897" sldId="277"/>
            <ac:spMk id="36" creationId="{7C72DB53-8FB2-4A3C-AECB-EEEA69008862}"/>
          </ac:spMkLst>
        </pc:spChg>
        <pc:spChg chg="add del mod">
          <ac:chgData name="JAYPRAKASH BAGIYAL" userId="615715882792b34e" providerId="LiveId" clId="{C3B0B3B4-FC42-478B-A1B0-551707BFD211}" dt="2022-03-10T18:07:27.537" v="2234" actId="20577"/>
          <ac:spMkLst>
            <pc:docMk/>
            <pc:sldMk cId="3111763897" sldId="277"/>
            <ac:spMk id="42" creationId="{666F1606-E227-4239-9D12-D6D883BA8358}"/>
          </ac:spMkLst>
        </pc:spChg>
        <pc:spChg chg="mod">
          <ac:chgData name="JAYPRAKASH BAGIYAL" userId="615715882792b34e" providerId="LiveId" clId="{C3B0B3B4-FC42-478B-A1B0-551707BFD211}" dt="2022-03-10T17:33:37.156" v="1391" actId="1076"/>
          <ac:spMkLst>
            <pc:docMk/>
            <pc:sldMk cId="3111763897" sldId="277"/>
            <ac:spMk id="43" creationId="{C199DCA3-3F7B-4BB2-A8FD-9F60288FFFBC}"/>
          </ac:spMkLst>
        </pc:spChg>
        <pc:spChg chg="add del mod">
          <ac:chgData name="JAYPRAKASH BAGIYAL" userId="615715882792b34e" providerId="LiveId" clId="{C3B0B3B4-FC42-478B-A1B0-551707BFD211}" dt="2022-03-10T17:04:50.681" v="991" actId="1076"/>
          <ac:spMkLst>
            <pc:docMk/>
            <pc:sldMk cId="3111763897" sldId="277"/>
            <ac:spMk id="44" creationId="{EB7BB970-18F2-4905-A85D-B463121BB09E}"/>
          </ac:spMkLst>
        </pc:spChg>
        <pc:spChg chg="del mod">
          <ac:chgData name="JAYPRAKASH BAGIYAL" userId="615715882792b34e" providerId="LiveId" clId="{C3B0B3B4-FC42-478B-A1B0-551707BFD211}" dt="2022-03-10T16:39:39.444" v="390" actId="478"/>
          <ac:spMkLst>
            <pc:docMk/>
            <pc:sldMk cId="3111763897" sldId="277"/>
            <ac:spMk id="46" creationId="{0798BEB8-4073-4DF3-B911-43B9F0E33D21}"/>
          </ac:spMkLst>
        </pc:spChg>
        <pc:spChg chg="del">
          <ac:chgData name="JAYPRAKASH BAGIYAL" userId="615715882792b34e" providerId="LiveId" clId="{C3B0B3B4-FC42-478B-A1B0-551707BFD211}" dt="2022-03-10T16:40:04.849" v="423" actId="478"/>
          <ac:spMkLst>
            <pc:docMk/>
            <pc:sldMk cId="3111763897" sldId="277"/>
            <ac:spMk id="47" creationId="{623DCF4F-9839-4DFB-8F15-240F28A2282F}"/>
          </ac:spMkLst>
        </pc:spChg>
        <pc:spChg chg="add mod">
          <ac:chgData name="JAYPRAKASH BAGIYAL" userId="615715882792b34e" providerId="LiveId" clId="{C3B0B3B4-FC42-478B-A1B0-551707BFD211}" dt="2022-03-10T17:09:30.452" v="1120" actId="14100"/>
          <ac:spMkLst>
            <pc:docMk/>
            <pc:sldMk cId="3111763897" sldId="277"/>
            <ac:spMk id="60" creationId="{DE64EFD4-3362-4CC2-ADD4-58B40B18BD24}"/>
          </ac:spMkLst>
        </pc:spChg>
        <pc:spChg chg="del mod">
          <ac:chgData name="JAYPRAKASH BAGIYAL" userId="615715882792b34e" providerId="LiveId" clId="{C3B0B3B4-FC42-478B-A1B0-551707BFD211}" dt="2022-03-10T17:13:15.543" v="1166" actId="478"/>
          <ac:spMkLst>
            <pc:docMk/>
            <pc:sldMk cId="3111763897" sldId="277"/>
            <ac:spMk id="61" creationId="{CF43236C-D242-4746-A089-FE62028B9839}"/>
          </ac:spMkLst>
        </pc:spChg>
        <pc:spChg chg="mod">
          <ac:chgData name="JAYPRAKASH BAGIYAL" userId="615715882792b34e" providerId="LiveId" clId="{C3B0B3B4-FC42-478B-A1B0-551707BFD211}" dt="2022-03-10T17:13:23.392" v="1168" actId="1076"/>
          <ac:spMkLst>
            <pc:docMk/>
            <pc:sldMk cId="3111763897" sldId="277"/>
            <ac:spMk id="62" creationId="{5759DE5B-3497-4111-B87B-93857929CB60}"/>
          </ac:spMkLst>
        </pc:spChg>
        <pc:spChg chg="del">
          <ac:chgData name="JAYPRAKASH BAGIYAL" userId="615715882792b34e" providerId="LiveId" clId="{C3B0B3B4-FC42-478B-A1B0-551707BFD211}" dt="2022-03-10T16:40:33.193" v="435" actId="478"/>
          <ac:spMkLst>
            <pc:docMk/>
            <pc:sldMk cId="3111763897" sldId="277"/>
            <ac:spMk id="63" creationId="{C78FE71C-D3EC-4175-984E-45945E88B526}"/>
          </ac:spMkLst>
        </pc:spChg>
        <pc:spChg chg="mod">
          <ac:chgData name="JAYPRAKASH BAGIYAL" userId="615715882792b34e" providerId="LiveId" clId="{C3B0B3B4-FC42-478B-A1B0-551707BFD211}" dt="2022-03-10T17:07:41.245" v="1093" actId="1076"/>
          <ac:spMkLst>
            <pc:docMk/>
            <pc:sldMk cId="3111763897" sldId="277"/>
            <ac:spMk id="64" creationId="{E16CD18A-8893-4384-928A-5F7CAF3F7B1A}"/>
          </ac:spMkLst>
        </pc:spChg>
        <pc:spChg chg="mod">
          <ac:chgData name="JAYPRAKASH BAGIYAL" userId="615715882792b34e" providerId="LiveId" clId="{C3B0B3B4-FC42-478B-A1B0-551707BFD211}" dt="2022-03-10T17:12:27.027" v="1156" actId="14100"/>
          <ac:spMkLst>
            <pc:docMk/>
            <pc:sldMk cId="3111763897" sldId="277"/>
            <ac:spMk id="65" creationId="{FC8A4C4B-A96A-4B28-83B8-512FE94E5D2B}"/>
          </ac:spMkLst>
        </pc:spChg>
        <pc:spChg chg="mod">
          <ac:chgData name="JAYPRAKASH BAGIYAL" userId="615715882792b34e" providerId="LiveId" clId="{C3B0B3B4-FC42-478B-A1B0-551707BFD211}" dt="2022-03-10T17:15:48.515" v="1191" actId="1076"/>
          <ac:spMkLst>
            <pc:docMk/>
            <pc:sldMk cId="3111763897" sldId="277"/>
            <ac:spMk id="66" creationId="{6D28A13E-73C7-4CA1-BBC1-7F6241CC7B81}"/>
          </ac:spMkLst>
        </pc:spChg>
        <pc:spChg chg="del">
          <ac:chgData name="JAYPRAKASH BAGIYAL" userId="615715882792b34e" providerId="LiveId" clId="{C3B0B3B4-FC42-478B-A1B0-551707BFD211}" dt="2022-03-10T16:40:07.096" v="424" actId="478"/>
          <ac:spMkLst>
            <pc:docMk/>
            <pc:sldMk cId="3111763897" sldId="277"/>
            <ac:spMk id="67" creationId="{888679A3-B31D-45CD-91E7-E1CEDBD0B405}"/>
          </ac:spMkLst>
        </pc:spChg>
        <pc:spChg chg="add mod">
          <ac:chgData name="JAYPRAKASH BAGIYAL" userId="615715882792b34e" providerId="LiveId" clId="{C3B0B3B4-FC42-478B-A1B0-551707BFD211}" dt="2022-03-10T17:13:19.712" v="1167" actId="1076"/>
          <ac:spMkLst>
            <pc:docMk/>
            <pc:sldMk cId="3111763897" sldId="277"/>
            <ac:spMk id="73" creationId="{44FC72B1-1E42-4213-B27D-0B9D918C54C9}"/>
          </ac:spMkLst>
        </pc:spChg>
        <pc:spChg chg="add mod">
          <ac:chgData name="JAYPRAKASH BAGIYAL" userId="615715882792b34e" providerId="LiveId" clId="{C3B0B3B4-FC42-478B-A1B0-551707BFD211}" dt="2022-03-10T17:07:01.440" v="1084" actId="1076"/>
          <ac:spMkLst>
            <pc:docMk/>
            <pc:sldMk cId="3111763897" sldId="277"/>
            <ac:spMk id="74" creationId="{B3C1E67C-D782-43E1-9559-9343914D8623}"/>
          </ac:spMkLst>
        </pc:spChg>
        <pc:spChg chg="add mod">
          <ac:chgData name="JAYPRAKASH BAGIYAL" userId="615715882792b34e" providerId="LiveId" clId="{C3B0B3B4-FC42-478B-A1B0-551707BFD211}" dt="2022-03-10T17:07:04.634" v="1085" actId="1076"/>
          <ac:spMkLst>
            <pc:docMk/>
            <pc:sldMk cId="3111763897" sldId="277"/>
            <ac:spMk id="79" creationId="{1A6C705B-0768-42D4-83FA-486DF132696E}"/>
          </ac:spMkLst>
        </pc:spChg>
        <pc:spChg chg="del mod">
          <ac:chgData name="JAYPRAKASH BAGIYAL" userId="615715882792b34e" providerId="LiveId" clId="{C3B0B3B4-FC42-478B-A1B0-551707BFD211}" dt="2022-03-10T16:40:14.630" v="429"/>
          <ac:spMkLst>
            <pc:docMk/>
            <pc:sldMk cId="3111763897" sldId="277"/>
            <ac:spMk id="92" creationId="{100F84D2-B437-450A-9CCD-F2C7935FCEF8}"/>
          </ac:spMkLst>
        </pc:spChg>
        <pc:spChg chg="add mod">
          <ac:chgData name="JAYPRAKASH BAGIYAL" userId="615715882792b34e" providerId="LiveId" clId="{C3B0B3B4-FC42-478B-A1B0-551707BFD211}" dt="2022-03-10T17:07:16.609" v="1087" actId="1076"/>
          <ac:spMkLst>
            <pc:docMk/>
            <pc:sldMk cId="3111763897" sldId="277"/>
            <ac:spMk id="107" creationId="{6969803F-09D6-46B4-A2BE-C2BEB7637638}"/>
          </ac:spMkLst>
        </pc:spChg>
        <pc:spChg chg="add mod">
          <ac:chgData name="JAYPRAKASH BAGIYAL" userId="615715882792b34e" providerId="LiveId" clId="{C3B0B3B4-FC42-478B-A1B0-551707BFD211}" dt="2022-03-10T17:07:50.432" v="1095" actId="1076"/>
          <ac:spMkLst>
            <pc:docMk/>
            <pc:sldMk cId="3111763897" sldId="277"/>
            <ac:spMk id="111" creationId="{A66C7E97-522D-40AE-824E-E8EC0DD678D2}"/>
          </ac:spMkLst>
        </pc:spChg>
        <pc:spChg chg="add mod">
          <ac:chgData name="JAYPRAKASH BAGIYAL" userId="615715882792b34e" providerId="LiveId" clId="{C3B0B3B4-FC42-478B-A1B0-551707BFD211}" dt="2022-03-10T17:12:44.297" v="1165" actId="20577"/>
          <ac:spMkLst>
            <pc:docMk/>
            <pc:sldMk cId="3111763897" sldId="277"/>
            <ac:spMk id="119" creationId="{2BE69C7C-CCFE-4C72-A6F1-98D7C8750DAB}"/>
          </ac:spMkLst>
        </pc:spChg>
        <pc:spChg chg="add del mod">
          <ac:chgData name="JAYPRAKASH BAGIYAL" userId="615715882792b34e" providerId="LiveId" clId="{C3B0B3B4-FC42-478B-A1B0-551707BFD211}" dt="2022-03-10T17:11:34.511" v="1147" actId="478"/>
          <ac:spMkLst>
            <pc:docMk/>
            <pc:sldMk cId="3111763897" sldId="277"/>
            <ac:spMk id="132" creationId="{FDF87164-177A-4553-9678-B8D0417A2E74}"/>
          </ac:spMkLst>
        </pc:spChg>
        <pc:spChg chg="add mod">
          <ac:chgData name="JAYPRAKASH BAGIYAL" userId="615715882792b34e" providerId="LiveId" clId="{C3B0B3B4-FC42-478B-A1B0-551707BFD211}" dt="2022-03-10T17:13:31.999" v="1170" actId="1076"/>
          <ac:spMkLst>
            <pc:docMk/>
            <pc:sldMk cId="3111763897" sldId="277"/>
            <ac:spMk id="137" creationId="{67468BCC-F40B-4AF7-9586-577E849C02B0}"/>
          </ac:spMkLst>
        </pc:spChg>
        <pc:spChg chg="add mod">
          <ac:chgData name="JAYPRAKASH BAGIYAL" userId="615715882792b34e" providerId="LiveId" clId="{C3B0B3B4-FC42-478B-A1B0-551707BFD211}" dt="2022-03-10T17:13:47.103" v="1172" actId="1076"/>
          <ac:spMkLst>
            <pc:docMk/>
            <pc:sldMk cId="3111763897" sldId="277"/>
            <ac:spMk id="138" creationId="{33ADF886-37AA-4B95-A1DD-8D4B10D53134}"/>
          </ac:spMkLst>
        </pc:spChg>
        <pc:spChg chg="add mod">
          <ac:chgData name="JAYPRAKASH BAGIYAL" userId="615715882792b34e" providerId="LiveId" clId="{C3B0B3B4-FC42-478B-A1B0-551707BFD211}" dt="2022-03-11T06:26:11.223" v="2247" actId="1076"/>
          <ac:spMkLst>
            <pc:docMk/>
            <pc:sldMk cId="3111763897" sldId="277"/>
            <ac:spMk id="153" creationId="{4E38996C-AA5A-449C-9551-253D074C58D9}"/>
          </ac:spMkLst>
        </pc:spChg>
        <pc:graphicFrameChg chg="add del modGraphic">
          <ac:chgData name="JAYPRAKASH BAGIYAL" userId="615715882792b34e" providerId="LiveId" clId="{C3B0B3B4-FC42-478B-A1B0-551707BFD211}" dt="2022-03-10T17:24:58.323" v="1387" actId="478"/>
          <ac:graphicFrameMkLst>
            <pc:docMk/>
            <pc:sldMk cId="3111763897" sldId="277"/>
            <ac:graphicFrameMk id="155" creationId="{7BD6BBB4-C40E-4608-B3B1-8461789FC24F}"/>
          </ac:graphicFrameMkLst>
        </pc:graphicFrameChg>
        <pc:cxnChg chg="del mod">
          <ac:chgData name="JAYPRAKASH BAGIYAL" userId="615715882792b34e" providerId="LiveId" clId="{C3B0B3B4-FC42-478B-A1B0-551707BFD211}" dt="2022-03-10T17:33:15.319" v="1389" actId="478"/>
          <ac:cxnSpMkLst>
            <pc:docMk/>
            <pc:sldMk cId="3111763897" sldId="277"/>
            <ac:cxnSpMk id="13" creationId="{EF7A823D-143B-485F-83FD-3361C49E9252}"/>
          </ac:cxnSpMkLst>
        </pc:cxnChg>
        <pc:cxnChg chg="del mod">
          <ac:chgData name="JAYPRAKASH BAGIYAL" userId="615715882792b34e" providerId="LiveId" clId="{C3B0B3B4-FC42-478B-A1B0-551707BFD211}" dt="2022-03-10T16:34:21.356" v="209" actId="478"/>
          <ac:cxnSpMkLst>
            <pc:docMk/>
            <pc:sldMk cId="3111763897" sldId="277"/>
            <ac:cxnSpMk id="15" creationId="{459C8D44-20B0-44A7-956F-356C388690CC}"/>
          </ac:cxnSpMkLst>
        </pc:cxnChg>
        <pc:cxnChg chg="mod">
          <ac:chgData name="JAYPRAKASH BAGIYAL" userId="615715882792b34e" providerId="LiveId" clId="{C3B0B3B4-FC42-478B-A1B0-551707BFD211}" dt="2022-03-10T17:08:35.832" v="1108" actId="14100"/>
          <ac:cxnSpMkLst>
            <pc:docMk/>
            <pc:sldMk cId="3111763897" sldId="277"/>
            <ac:cxnSpMk id="18" creationId="{784742E8-3810-437B-81B6-738EB91054EA}"/>
          </ac:cxnSpMkLst>
        </pc:cxnChg>
        <pc:cxnChg chg="mod">
          <ac:chgData name="JAYPRAKASH BAGIYAL" userId="615715882792b34e" providerId="LiveId" clId="{C3B0B3B4-FC42-478B-A1B0-551707BFD211}" dt="2022-03-10T17:09:30.452" v="1120" actId="14100"/>
          <ac:cxnSpMkLst>
            <pc:docMk/>
            <pc:sldMk cId="3111763897" sldId="277"/>
            <ac:cxnSpMk id="21" creationId="{B9D00392-0979-4966-998D-4BC9C488FE3A}"/>
          </ac:cxnSpMkLst>
        </pc:cxnChg>
        <pc:cxnChg chg="mod">
          <ac:chgData name="JAYPRAKASH BAGIYAL" userId="615715882792b34e" providerId="LiveId" clId="{C3B0B3B4-FC42-478B-A1B0-551707BFD211}" dt="2022-03-10T17:37:52.356" v="1414" actId="14100"/>
          <ac:cxnSpMkLst>
            <pc:docMk/>
            <pc:sldMk cId="3111763897" sldId="277"/>
            <ac:cxnSpMk id="24" creationId="{6B205E5A-057C-4B09-BA6A-7A98E7A2F497}"/>
          </ac:cxnSpMkLst>
        </pc:cxnChg>
        <pc:cxnChg chg="del">
          <ac:chgData name="JAYPRAKASH BAGIYAL" userId="615715882792b34e" providerId="LiveId" clId="{C3B0B3B4-FC42-478B-A1B0-551707BFD211}" dt="2022-03-10T16:40:36.495" v="436" actId="478"/>
          <ac:cxnSpMkLst>
            <pc:docMk/>
            <pc:sldMk cId="3111763897" sldId="277"/>
            <ac:cxnSpMk id="26" creationId="{515C7F62-DE99-40A6-BF38-0C18D89B10A8}"/>
          </ac:cxnSpMkLst>
        </pc:cxnChg>
        <pc:cxnChg chg="mod">
          <ac:chgData name="JAYPRAKASH BAGIYAL" userId="615715882792b34e" providerId="LiveId" clId="{C3B0B3B4-FC42-478B-A1B0-551707BFD211}" dt="2022-03-10T17:10:10.465" v="1130" actId="14100"/>
          <ac:cxnSpMkLst>
            <pc:docMk/>
            <pc:sldMk cId="3111763897" sldId="277"/>
            <ac:cxnSpMk id="28" creationId="{69E605AC-736C-4B28-BF45-24F12967FEEA}"/>
          </ac:cxnSpMkLst>
        </pc:cxnChg>
        <pc:cxnChg chg="mod">
          <ac:chgData name="JAYPRAKASH BAGIYAL" userId="615715882792b34e" providerId="LiveId" clId="{C3B0B3B4-FC42-478B-A1B0-551707BFD211}" dt="2022-03-10T17:12:33.344" v="1158" actId="1076"/>
          <ac:cxnSpMkLst>
            <pc:docMk/>
            <pc:sldMk cId="3111763897" sldId="277"/>
            <ac:cxnSpMk id="30" creationId="{AAFB18F5-E9F6-4EB6-9E85-2F1096DAEBB5}"/>
          </ac:cxnSpMkLst>
        </pc:cxnChg>
        <pc:cxnChg chg="mod">
          <ac:chgData name="JAYPRAKASH BAGIYAL" userId="615715882792b34e" providerId="LiveId" clId="{C3B0B3B4-FC42-478B-A1B0-551707BFD211}" dt="2022-03-10T17:10:34.957" v="1134" actId="1076"/>
          <ac:cxnSpMkLst>
            <pc:docMk/>
            <pc:sldMk cId="3111763897" sldId="277"/>
            <ac:cxnSpMk id="31" creationId="{5D787AA7-45F9-4F65-BD5F-E3FC323DE5B5}"/>
          </ac:cxnSpMkLst>
        </pc:cxnChg>
        <pc:cxnChg chg="del mod">
          <ac:chgData name="JAYPRAKASH BAGIYAL" userId="615715882792b34e" providerId="LiveId" clId="{C3B0B3B4-FC42-478B-A1B0-551707BFD211}" dt="2022-03-10T17:03:30.953" v="973" actId="478"/>
          <ac:cxnSpMkLst>
            <pc:docMk/>
            <pc:sldMk cId="3111763897" sldId="277"/>
            <ac:cxnSpMk id="32" creationId="{76D5D692-E67E-4E89-8EE4-FA3C791D2659}"/>
          </ac:cxnSpMkLst>
        </pc:cxnChg>
        <pc:cxnChg chg="del">
          <ac:chgData name="JAYPRAKASH BAGIYAL" userId="615715882792b34e" providerId="LiveId" clId="{C3B0B3B4-FC42-478B-A1B0-551707BFD211}" dt="2022-03-10T16:40:09.131" v="425" actId="478"/>
          <ac:cxnSpMkLst>
            <pc:docMk/>
            <pc:sldMk cId="3111763897" sldId="277"/>
            <ac:cxnSpMk id="33" creationId="{8ECCE857-CEB1-44B5-93D6-E7708856457D}"/>
          </ac:cxnSpMkLst>
        </pc:cxnChg>
        <pc:cxnChg chg="del mod">
          <ac:chgData name="JAYPRAKASH BAGIYAL" userId="615715882792b34e" providerId="LiveId" clId="{C3B0B3B4-FC42-478B-A1B0-551707BFD211}" dt="2022-03-10T16:40:11.231" v="426" actId="478"/>
          <ac:cxnSpMkLst>
            <pc:docMk/>
            <pc:sldMk cId="3111763897" sldId="277"/>
            <ac:cxnSpMk id="59" creationId="{C683881B-0018-40FE-ACC7-7998E1B3C3E0}"/>
          </ac:cxnSpMkLst>
        </pc:cxnChg>
        <pc:cxnChg chg="add mod">
          <ac:chgData name="JAYPRAKASH BAGIYAL" userId="615715882792b34e" providerId="LiveId" clId="{C3B0B3B4-FC42-478B-A1B0-551707BFD211}" dt="2022-03-10T17:11:26.871" v="1145" actId="14100"/>
          <ac:cxnSpMkLst>
            <pc:docMk/>
            <pc:sldMk cId="3111763897" sldId="277"/>
            <ac:cxnSpMk id="69" creationId="{7B978ECF-4B8E-43B8-A157-9BE63C2F28B2}"/>
          </ac:cxnSpMkLst>
        </pc:cxnChg>
        <pc:cxnChg chg="add del mod">
          <ac:chgData name="JAYPRAKASH BAGIYAL" userId="615715882792b34e" providerId="LiveId" clId="{C3B0B3B4-FC42-478B-A1B0-551707BFD211}" dt="2022-03-10T17:13:56.280" v="1173" actId="478"/>
          <ac:cxnSpMkLst>
            <pc:docMk/>
            <pc:sldMk cId="3111763897" sldId="277"/>
            <ac:cxnSpMk id="71" creationId="{0359C470-3104-4FA8-8B15-CF6288DED776}"/>
          </ac:cxnSpMkLst>
        </pc:cxnChg>
        <pc:cxnChg chg="del">
          <ac:chgData name="JAYPRAKASH BAGIYAL" userId="615715882792b34e" providerId="LiveId" clId="{C3B0B3B4-FC42-478B-A1B0-551707BFD211}" dt="2022-03-10T16:40:21.192" v="431" actId="478"/>
          <ac:cxnSpMkLst>
            <pc:docMk/>
            <pc:sldMk cId="3111763897" sldId="277"/>
            <ac:cxnSpMk id="75" creationId="{4FC2ED38-D001-4029-87DA-5E994A7C76B5}"/>
          </ac:cxnSpMkLst>
        </pc:cxnChg>
        <pc:cxnChg chg="del">
          <ac:chgData name="JAYPRAKASH BAGIYAL" userId="615715882792b34e" providerId="LiveId" clId="{C3B0B3B4-FC42-478B-A1B0-551707BFD211}" dt="2022-03-10T16:40:19.017" v="430" actId="478"/>
          <ac:cxnSpMkLst>
            <pc:docMk/>
            <pc:sldMk cId="3111763897" sldId="277"/>
            <ac:cxnSpMk id="77" creationId="{7C87BB12-6E4E-4F24-9672-128BEB23CF66}"/>
          </ac:cxnSpMkLst>
        </pc:cxnChg>
        <pc:cxnChg chg="add mod">
          <ac:chgData name="JAYPRAKASH BAGIYAL" userId="615715882792b34e" providerId="LiveId" clId="{C3B0B3B4-FC42-478B-A1B0-551707BFD211}" dt="2022-03-10T17:07:04.634" v="1085" actId="1076"/>
          <ac:cxnSpMkLst>
            <pc:docMk/>
            <pc:sldMk cId="3111763897" sldId="277"/>
            <ac:cxnSpMk id="84" creationId="{FCCB6E72-C6A8-4359-A07D-DA1077EFE2AD}"/>
          </ac:cxnSpMkLst>
        </pc:cxnChg>
        <pc:cxnChg chg="add mod">
          <ac:chgData name="JAYPRAKASH BAGIYAL" userId="615715882792b34e" providerId="LiveId" clId="{C3B0B3B4-FC42-478B-A1B0-551707BFD211}" dt="2022-03-10T17:07:04.634" v="1085" actId="1076"/>
          <ac:cxnSpMkLst>
            <pc:docMk/>
            <pc:sldMk cId="3111763897" sldId="277"/>
            <ac:cxnSpMk id="86" creationId="{D302BFAB-292F-4C2B-8428-DFC2A2D4D04F}"/>
          </ac:cxnSpMkLst>
        </pc:cxnChg>
        <pc:cxnChg chg="del mod">
          <ac:chgData name="JAYPRAKASH BAGIYAL" userId="615715882792b34e" providerId="LiveId" clId="{C3B0B3B4-FC42-478B-A1B0-551707BFD211}" dt="2022-03-10T16:40:23.227" v="432" actId="478"/>
          <ac:cxnSpMkLst>
            <pc:docMk/>
            <pc:sldMk cId="3111763897" sldId="277"/>
            <ac:cxnSpMk id="88" creationId="{D4A81A30-2679-4FFE-8F25-D8F6FA0563AC}"/>
          </ac:cxnSpMkLst>
        </pc:cxnChg>
        <pc:cxnChg chg="del">
          <ac:chgData name="JAYPRAKASH BAGIYAL" userId="615715882792b34e" providerId="LiveId" clId="{C3B0B3B4-FC42-478B-A1B0-551707BFD211}" dt="2022-03-10T16:40:25.614" v="433" actId="478"/>
          <ac:cxnSpMkLst>
            <pc:docMk/>
            <pc:sldMk cId="3111763897" sldId="277"/>
            <ac:cxnSpMk id="89" creationId="{DA0BF2B3-4E4B-43D7-AC4C-BF06B0ED4128}"/>
          </ac:cxnSpMkLst>
        </pc:cxnChg>
        <pc:cxnChg chg="del">
          <ac:chgData name="JAYPRAKASH BAGIYAL" userId="615715882792b34e" providerId="LiveId" clId="{C3B0B3B4-FC42-478B-A1B0-551707BFD211}" dt="2022-03-10T16:40:27.984" v="434" actId="478"/>
          <ac:cxnSpMkLst>
            <pc:docMk/>
            <pc:sldMk cId="3111763897" sldId="277"/>
            <ac:cxnSpMk id="90" creationId="{601AFC13-55F6-4F1A-9D6A-FD10E1AD4559}"/>
          </ac:cxnSpMkLst>
        </pc:cxnChg>
        <pc:cxnChg chg="add mod">
          <ac:chgData name="JAYPRAKASH BAGIYAL" userId="615715882792b34e" providerId="LiveId" clId="{C3B0B3B4-FC42-478B-A1B0-551707BFD211}" dt="2022-03-10T17:10:26.820" v="1133" actId="14100"/>
          <ac:cxnSpMkLst>
            <pc:docMk/>
            <pc:sldMk cId="3111763897" sldId="277"/>
            <ac:cxnSpMk id="95" creationId="{0D655AE5-F6FA-4FA5-8F62-1E2EB2E5BF2D}"/>
          </ac:cxnSpMkLst>
        </pc:cxnChg>
        <pc:cxnChg chg="add mod">
          <ac:chgData name="JAYPRAKASH BAGIYAL" userId="615715882792b34e" providerId="LiveId" clId="{C3B0B3B4-FC42-478B-A1B0-551707BFD211}" dt="2022-03-10T17:08:08.127" v="1100" actId="14100"/>
          <ac:cxnSpMkLst>
            <pc:docMk/>
            <pc:sldMk cId="3111763897" sldId="277"/>
            <ac:cxnSpMk id="113" creationId="{1A806F96-DD9C-460B-BB2C-91FC5F4A03F1}"/>
          </ac:cxnSpMkLst>
        </pc:cxnChg>
        <pc:cxnChg chg="add mod">
          <ac:chgData name="JAYPRAKASH BAGIYAL" userId="615715882792b34e" providerId="LiveId" clId="{C3B0B3B4-FC42-478B-A1B0-551707BFD211}" dt="2022-03-10T17:08:20.979" v="1104" actId="1076"/>
          <ac:cxnSpMkLst>
            <pc:docMk/>
            <pc:sldMk cId="3111763897" sldId="277"/>
            <ac:cxnSpMk id="115" creationId="{0F914DFB-7C20-4099-89ED-2EB0CA42E383}"/>
          </ac:cxnSpMkLst>
        </pc:cxnChg>
        <pc:cxnChg chg="add mod">
          <ac:chgData name="JAYPRAKASH BAGIYAL" userId="615715882792b34e" providerId="LiveId" clId="{C3B0B3B4-FC42-478B-A1B0-551707BFD211}" dt="2022-03-10T17:11:54.842" v="1151" actId="14100"/>
          <ac:cxnSpMkLst>
            <pc:docMk/>
            <pc:sldMk cId="3111763897" sldId="277"/>
            <ac:cxnSpMk id="133" creationId="{5BBABAB6-ED90-486E-B6D9-73469DECC5BA}"/>
          </ac:cxnSpMkLst>
        </pc:cxnChg>
        <pc:cxnChg chg="add mod">
          <ac:chgData name="JAYPRAKASH BAGIYAL" userId="615715882792b34e" providerId="LiveId" clId="{C3B0B3B4-FC42-478B-A1B0-551707BFD211}" dt="2022-03-10T17:14:50.975" v="1183" actId="14100"/>
          <ac:cxnSpMkLst>
            <pc:docMk/>
            <pc:sldMk cId="3111763897" sldId="277"/>
            <ac:cxnSpMk id="139" creationId="{022797CC-4972-48A5-8027-33653C803919}"/>
          </ac:cxnSpMkLst>
        </pc:cxnChg>
        <pc:cxnChg chg="add mod">
          <ac:chgData name="JAYPRAKASH BAGIYAL" userId="615715882792b34e" providerId="LiveId" clId="{C3B0B3B4-FC42-478B-A1B0-551707BFD211}" dt="2022-03-10T18:05:53.140" v="2206" actId="14100"/>
          <ac:cxnSpMkLst>
            <pc:docMk/>
            <pc:sldMk cId="3111763897" sldId="277"/>
            <ac:cxnSpMk id="148" creationId="{29B55188-C523-41E0-A066-426F86EDEEFB}"/>
          </ac:cxnSpMkLst>
        </pc:cxnChg>
        <pc:cxnChg chg="add mod">
          <ac:chgData name="JAYPRAKASH BAGIYAL" userId="615715882792b34e" providerId="LiveId" clId="{C3B0B3B4-FC42-478B-A1B0-551707BFD211}" dt="2022-03-10T17:33:48.298" v="1393" actId="14100"/>
          <ac:cxnSpMkLst>
            <pc:docMk/>
            <pc:sldMk cId="3111763897" sldId="277"/>
            <ac:cxnSpMk id="151" creationId="{22E2FAB3-9820-46A6-8611-F9A384E19B61}"/>
          </ac:cxnSpMkLst>
        </pc:cxnChg>
      </pc:sldChg>
      <pc:sldChg chg="modSp del mod">
        <pc:chgData name="JAYPRAKASH BAGIYAL" userId="615715882792b34e" providerId="LiveId" clId="{C3B0B3B4-FC42-478B-A1B0-551707BFD211}" dt="2022-03-10T17:37:42.346" v="1413" actId="47"/>
        <pc:sldMkLst>
          <pc:docMk/>
          <pc:sldMk cId="588418170" sldId="278"/>
        </pc:sldMkLst>
        <pc:spChg chg="mod">
          <ac:chgData name="JAYPRAKASH BAGIYAL" userId="615715882792b34e" providerId="LiveId" clId="{C3B0B3B4-FC42-478B-A1B0-551707BFD211}" dt="2022-03-10T16:52:02.912" v="813" actId="113"/>
          <ac:spMkLst>
            <pc:docMk/>
            <pc:sldMk cId="588418170" sldId="278"/>
            <ac:spMk id="5" creationId="{B372E48E-4BF8-4E1D-8A3D-431CBB3C32DD}"/>
          </ac:spMkLst>
        </pc:spChg>
        <pc:spChg chg="mod">
          <ac:chgData name="JAYPRAKASH BAGIYAL" userId="615715882792b34e" providerId="LiveId" clId="{C3B0B3B4-FC42-478B-A1B0-551707BFD211}" dt="2022-03-10T17:17:21.783" v="1246" actId="20577"/>
          <ac:spMkLst>
            <pc:docMk/>
            <pc:sldMk cId="588418170" sldId="278"/>
            <ac:spMk id="7" creationId="{93D62084-890F-41CD-8F38-3F55CEE44058}"/>
          </ac:spMkLst>
        </pc:spChg>
        <pc:spChg chg="mod">
          <ac:chgData name="JAYPRAKASH BAGIYAL" userId="615715882792b34e" providerId="LiveId" clId="{C3B0B3B4-FC42-478B-A1B0-551707BFD211}" dt="2022-03-10T17:20:25.166" v="1345" actId="20577"/>
          <ac:spMkLst>
            <pc:docMk/>
            <pc:sldMk cId="588418170" sldId="278"/>
            <ac:spMk id="8" creationId="{F591E7AA-BCF2-4582-9A85-84209C224508}"/>
          </ac:spMkLst>
        </pc:spChg>
        <pc:spChg chg="mod">
          <ac:chgData name="JAYPRAKASH BAGIYAL" userId="615715882792b34e" providerId="LiveId" clId="{C3B0B3B4-FC42-478B-A1B0-551707BFD211}" dt="2022-03-10T17:17:19.028" v="1244" actId="20577"/>
          <ac:spMkLst>
            <pc:docMk/>
            <pc:sldMk cId="588418170" sldId="278"/>
            <ac:spMk id="11" creationId="{AB4435B7-3AAA-4EA3-AC1E-708D7EA4A203}"/>
          </ac:spMkLst>
        </pc:spChg>
        <pc:spChg chg="mod">
          <ac:chgData name="JAYPRAKASH BAGIYAL" userId="615715882792b34e" providerId="LiveId" clId="{C3B0B3B4-FC42-478B-A1B0-551707BFD211}" dt="2022-03-10T16:49:50.054" v="615" actId="20577"/>
          <ac:spMkLst>
            <pc:docMk/>
            <pc:sldMk cId="588418170" sldId="278"/>
            <ac:spMk id="12" creationId="{543A3A28-4285-4842-BC8A-4A0BB051BCE7}"/>
          </ac:spMkLst>
        </pc:spChg>
        <pc:spChg chg="mod">
          <ac:chgData name="JAYPRAKASH BAGIYAL" userId="615715882792b34e" providerId="LiveId" clId="{C3B0B3B4-FC42-478B-A1B0-551707BFD211}" dt="2022-03-10T17:20:14.443" v="1343" actId="255"/>
          <ac:spMkLst>
            <pc:docMk/>
            <pc:sldMk cId="588418170" sldId="278"/>
            <ac:spMk id="36" creationId="{7C72DB53-8FB2-4A3C-AECB-EEEA69008862}"/>
          </ac:spMkLst>
        </pc:spChg>
        <pc:spChg chg="mod">
          <ac:chgData name="JAYPRAKASH BAGIYAL" userId="615715882792b34e" providerId="LiveId" clId="{C3B0B3B4-FC42-478B-A1B0-551707BFD211}" dt="2022-03-10T17:20:48.006" v="1385" actId="20577"/>
          <ac:spMkLst>
            <pc:docMk/>
            <pc:sldMk cId="588418170" sldId="278"/>
            <ac:spMk id="43" creationId="{C199DCA3-3F7B-4BB2-A8FD-9F60288FFFBC}"/>
          </ac:spMkLst>
        </pc:spChg>
        <pc:cxnChg chg="mod">
          <ac:chgData name="JAYPRAKASH BAGIYAL" userId="615715882792b34e" providerId="LiveId" clId="{C3B0B3B4-FC42-478B-A1B0-551707BFD211}" dt="2022-03-10T16:51:42.938" v="808" actId="14100"/>
          <ac:cxnSpMkLst>
            <pc:docMk/>
            <pc:sldMk cId="588418170" sldId="278"/>
            <ac:cxnSpMk id="15" creationId="{459C8D44-20B0-44A7-956F-356C388690CC}"/>
          </ac:cxnSpMkLst>
        </pc:cxnChg>
      </pc:sldChg>
      <pc:sldChg chg="add del setBg">
        <pc:chgData name="JAYPRAKASH BAGIYAL" userId="615715882792b34e" providerId="LiveId" clId="{C3B0B3B4-FC42-478B-A1B0-551707BFD211}" dt="2022-03-11T06:07:55.638" v="2236"/>
        <pc:sldMkLst>
          <pc:docMk/>
          <pc:sldMk cId="1084710222" sldId="319"/>
        </pc:sldMkLst>
      </pc:sldChg>
      <pc:sldChg chg="modSp del mod">
        <pc:chgData name="JAYPRAKASH BAGIYAL" userId="615715882792b34e" providerId="LiveId" clId="{C3B0B3B4-FC42-478B-A1B0-551707BFD211}" dt="2022-03-11T06:25:59.385" v="2246" actId="47"/>
        <pc:sldMkLst>
          <pc:docMk/>
          <pc:sldMk cId="3944721725" sldId="335"/>
        </pc:sldMkLst>
        <pc:spChg chg="mod">
          <ac:chgData name="JAYPRAKASH BAGIYAL" userId="615715882792b34e" providerId="LiveId" clId="{C3B0B3B4-FC42-478B-A1B0-551707BFD211}" dt="2022-03-11T06:22:00.090" v="2245" actId="20577"/>
          <ac:spMkLst>
            <pc:docMk/>
            <pc:sldMk cId="3944721725" sldId="335"/>
            <ac:spMk id="153" creationId="{4E38996C-AA5A-449C-9551-253D074C58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8D688-E53C-43A3-8A6A-A0C57CAE0C23}" type="datetimeFigureOut">
              <a:rPr lang="en-IN" smtClean="0"/>
              <a:t>11-03-2022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FB79B-27A6-4D68-BE4B-441DAB017DD4}" type="slidenum">
              <a:rPr lang="en-IN" smtClean="0"/>
              <a:t>‹#›</a:t>
            </a:fld>
            <a:endParaRPr lang="en-IN"/>
          </a:p>
        </p:txBody>
      </p:sp>
    </p:spTree>
    <p:extLst>
      <p:ext uri="{BB962C8B-B14F-4D97-AF65-F5344CB8AC3E}">
        <p14:creationId xmlns:p14="http://schemas.microsoft.com/office/powerpoint/2010/main" val="317878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1846-8BB7-4D64-AC69-5B90B3BE8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F2DE7E-24FD-4EC5-9B2A-C0FA6CFE3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01C5EF-9693-445B-A2A0-563EB5FCACC6}"/>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5" name="Footer Placeholder 4">
            <a:extLst>
              <a:ext uri="{FF2B5EF4-FFF2-40B4-BE49-F238E27FC236}">
                <a16:creationId xmlns:a16="http://schemas.microsoft.com/office/drawing/2014/main" id="{E5BE29E8-2E92-427F-B124-23AE28CD9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09866-4469-4B62-9C54-DAC27DB20D3E}"/>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99488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4039-9618-4A94-90B1-4F716671FA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80FA28-407C-4D53-9968-F8B6EB56D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2B375-0295-4C9C-86CA-2BA1C4D870AD}"/>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5" name="Footer Placeholder 4">
            <a:extLst>
              <a:ext uri="{FF2B5EF4-FFF2-40B4-BE49-F238E27FC236}">
                <a16:creationId xmlns:a16="http://schemas.microsoft.com/office/drawing/2014/main" id="{D187F92B-AC65-49B2-9CD7-41A964A44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D9EA3-F584-4633-9CBC-013BC9356FAD}"/>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418314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26753-BC68-4BDC-A01C-7DDE7E300A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F99492-5509-49F6-8E12-048638C7B3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C138C-BD6C-4649-A578-662BF00A367B}"/>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5" name="Footer Placeholder 4">
            <a:extLst>
              <a:ext uri="{FF2B5EF4-FFF2-40B4-BE49-F238E27FC236}">
                <a16:creationId xmlns:a16="http://schemas.microsoft.com/office/drawing/2014/main" id="{270FCD86-DFDD-4703-8B88-5BBB395A8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9DC9B-D542-464E-B9EC-35A38788589A}"/>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170465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FC43-AA49-4651-AE07-9A96955F10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E7671-C2F3-4842-B411-A5E5F40A55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F855D-C0DE-419E-8EF2-5E63B5586ED3}"/>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5" name="Footer Placeholder 4">
            <a:extLst>
              <a:ext uri="{FF2B5EF4-FFF2-40B4-BE49-F238E27FC236}">
                <a16:creationId xmlns:a16="http://schemas.microsoft.com/office/drawing/2014/main" id="{3DA1E632-AFD0-4401-A109-C3F28B01D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137DD-8F2D-4C62-8E32-294399CFF808}"/>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188660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841C-5B05-41DC-A0D4-815F24EC6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8A5A93-AF65-4C80-964C-7B7F6121D7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120EA-610D-491E-AFBA-6C306DF44530}"/>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5" name="Footer Placeholder 4">
            <a:extLst>
              <a:ext uri="{FF2B5EF4-FFF2-40B4-BE49-F238E27FC236}">
                <a16:creationId xmlns:a16="http://schemas.microsoft.com/office/drawing/2014/main" id="{7A813CE4-FACA-43D2-BEB4-93B5367C6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D7DBA-4BA5-4FFF-AB49-855C225A9CB8}"/>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357589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44E4-1314-4B6D-8A1B-2847D1A2E9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89078-2CAB-40D6-8F71-CEC788905F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937ACE-4DF4-436D-89F2-38C7B56BF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232F82-FF2C-4255-8B6E-76A58DE47AE3}"/>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6" name="Footer Placeholder 5">
            <a:extLst>
              <a:ext uri="{FF2B5EF4-FFF2-40B4-BE49-F238E27FC236}">
                <a16:creationId xmlns:a16="http://schemas.microsoft.com/office/drawing/2014/main" id="{ABCA8844-9BD1-462C-9EDD-8B0776A14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234EA-2370-4795-8C15-B63ED121DEA0}"/>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215051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1656-6123-4FFC-BEF1-1117722666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36D025-4FA7-4A9A-8C67-3006730DA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6A806-23AB-4EBC-B809-99CC987CDA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871AF1-B813-4753-BECE-0D1293BDC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EB4D9F-7959-457A-9853-904F20FCB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01ECDE-DEC7-4F69-A1FB-45519CC1F338}"/>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8" name="Footer Placeholder 7">
            <a:extLst>
              <a:ext uri="{FF2B5EF4-FFF2-40B4-BE49-F238E27FC236}">
                <a16:creationId xmlns:a16="http://schemas.microsoft.com/office/drawing/2014/main" id="{E5456F36-2D58-4282-8B41-A3B52478AC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AB5C7B-F00C-44D0-955B-D08F00552EF0}"/>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230261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CA48-0526-4E38-A4A2-45EF298107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DD9270-A384-49C6-8AC2-815BD06F0CEE}"/>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4" name="Footer Placeholder 3">
            <a:extLst>
              <a:ext uri="{FF2B5EF4-FFF2-40B4-BE49-F238E27FC236}">
                <a16:creationId xmlns:a16="http://schemas.microsoft.com/office/drawing/2014/main" id="{97167493-0E76-4A8D-90DF-BCA220D086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31C2EC-00A7-4436-B45F-8859607F786B}"/>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283318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80248-C67D-4C54-8F4A-3EC1E0D29A46}"/>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3" name="Footer Placeholder 2">
            <a:extLst>
              <a:ext uri="{FF2B5EF4-FFF2-40B4-BE49-F238E27FC236}">
                <a16:creationId xmlns:a16="http://schemas.microsoft.com/office/drawing/2014/main" id="{003887CE-6EB3-4B70-B820-A69ABB22C1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8646A0-2EAF-4AF6-956B-E633FE3F0B32}"/>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363857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72C3-93DF-460E-82D6-2892ED7FE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E9EE9D-1DDE-4DAD-9654-6E6A12EE8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D5ABAF-6814-411E-B835-53A6BAFA9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FCD94-125D-4A38-920F-277D223A6516}"/>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6" name="Footer Placeholder 5">
            <a:extLst>
              <a:ext uri="{FF2B5EF4-FFF2-40B4-BE49-F238E27FC236}">
                <a16:creationId xmlns:a16="http://schemas.microsoft.com/office/drawing/2014/main" id="{2F2EE523-DDC8-48C0-BC8B-A583381CE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4B97C-CF2E-439C-A0FC-45C32F97361C}"/>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215588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2F61-186E-46AA-831C-B2A759B66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D373D1-4AA4-425C-9D94-A624FC119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A223C3-5E96-4154-B9F6-8222DEBED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C4E5F-D179-47AF-A680-64B249D2706D}"/>
              </a:ext>
            </a:extLst>
          </p:cNvPr>
          <p:cNvSpPr>
            <a:spLocks noGrp="1"/>
          </p:cNvSpPr>
          <p:nvPr>
            <p:ph type="dt" sz="half" idx="10"/>
          </p:nvPr>
        </p:nvSpPr>
        <p:spPr/>
        <p:txBody>
          <a:bodyPr/>
          <a:lstStyle/>
          <a:p>
            <a:fld id="{9D75ABDD-22B3-41D9-B626-1A3A5AD59A06}" type="datetimeFigureOut">
              <a:rPr lang="en-IN" smtClean="0"/>
              <a:t>11-03-2022</a:t>
            </a:fld>
            <a:endParaRPr lang="en-IN"/>
          </a:p>
        </p:txBody>
      </p:sp>
      <p:sp>
        <p:nvSpPr>
          <p:cNvPr id="6" name="Footer Placeholder 5">
            <a:extLst>
              <a:ext uri="{FF2B5EF4-FFF2-40B4-BE49-F238E27FC236}">
                <a16:creationId xmlns:a16="http://schemas.microsoft.com/office/drawing/2014/main" id="{3DF7673F-A0CA-4FAB-B7B0-FD56B12AEC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78B9A0-C544-48AE-B153-7D65AB1382C7}"/>
              </a:ext>
            </a:extLst>
          </p:cNvPr>
          <p:cNvSpPr>
            <a:spLocks noGrp="1"/>
          </p:cNvSpPr>
          <p:nvPr>
            <p:ph type="sldNum" sz="quarter" idx="12"/>
          </p:nvPr>
        </p:nvSpPr>
        <p:spPr/>
        <p:txBody>
          <a:bodyPr/>
          <a:lstStyle/>
          <a:p>
            <a:fld id="{478D6294-83B8-4BCB-BB70-1813DD48452D}" type="slidenum">
              <a:rPr lang="en-IN" smtClean="0"/>
              <a:t>‹#›</a:t>
            </a:fld>
            <a:endParaRPr lang="en-IN"/>
          </a:p>
        </p:txBody>
      </p:sp>
    </p:spTree>
    <p:extLst>
      <p:ext uri="{BB962C8B-B14F-4D97-AF65-F5344CB8AC3E}">
        <p14:creationId xmlns:p14="http://schemas.microsoft.com/office/powerpoint/2010/main" val="98844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FE99A-8909-441F-AF37-66943A56C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629D10-BCD7-4086-A757-F427E8CAB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DEB96-5DE9-4DE7-80A2-6E47DD957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5ABDD-22B3-41D9-B626-1A3A5AD59A06}" type="datetimeFigureOut">
              <a:rPr lang="en-IN" smtClean="0"/>
              <a:t>11-03-2022</a:t>
            </a:fld>
            <a:endParaRPr lang="en-IN"/>
          </a:p>
        </p:txBody>
      </p:sp>
      <p:sp>
        <p:nvSpPr>
          <p:cNvPr id="5" name="Footer Placeholder 4">
            <a:extLst>
              <a:ext uri="{FF2B5EF4-FFF2-40B4-BE49-F238E27FC236}">
                <a16:creationId xmlns:a16="http://schemas.microsoft.com/office/drawing/2014/main" id="{5D7B3889-120A-4E76-8A9D-27F36E8CB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F600C1-4078-45ED-8044-8E92CA76F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D6294-83B8-4BCB-BB70-1813DD48452D}" type="slidenum">
              <a:rPr lang="en-IN" smtClean="0"/>
              <a:t>‹#›</a:t>
            </a:fld>
            <a:endParaRPr lang="en-IN"/>
          </a:p>
        </p:txBody>
      </p:sp>
    </p:spTree>
    <p:extLst>
      <p:ext uri="{BB962C8B-B14F-4D97-AF65-F5344CB8AC3E}">
        <p14:creationId xmlns:p14="http://schemas.microsoft.com/office/powerpoint/2010/main" val="402031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hyperlink" Target="http://www.zomato.com/" TargetMode="External"/><Relationship Id="rId7" Type="http://schemas.openxmlformats.org/officeDocument/2006/relationships/hyperlink" Target="https://www.freecodecamp.org/"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www.townandcountrymag.com/" TargetMode="External"/><Relationship Id="rId5" Type="http://schemas.openxmlformats.org/officeDocument/2006/relationships/hyperlink" Target="http://www.bestslogans.com/" TargetMode="External"/><Relationship Id="rId4" Type="http://schemas.openxmlformats.org/officeDocument/2006/relationships/hyperlink" Target="http://www.ventureforth.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0DF2C-E6BE-470B-918E-591D23AC9496}"/>
              </a:ext>
            </a:extLst>
          </p:cNvPr>
          <p:cNvSpPr/>
          <p:nvPr/>
        </p:nvSpPr>
        <p:spPr>
          <a:xfrm>
            <a:off x="1131546" y="1496050"/>
            <a:ext cx="10327029" cy="144655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ED7D31">
                    <a:lumMod val="50000"/>
                  </a:srgbClr>
                </a:solidFill>
                <a:effectLst>
                  <a:outerShdw blurRad="38100" dist="38100" dir="2700000" algn="tl">
                    <a:srgbClr val="000000">
                      <a:alpha val="43137"/>
                    </a:srgbClr>
                  </a:outerShdw>
                </a:effectLst>
                <a:uLnTx/>
                <a:uFillTx/>
                <a:latin typeface="Algerian" panose="04020705040A02060702" pitchFamily="82" charset="0"/>
                <a:ea typeface="+mn-ea"/>
                <a:cs typeface="+mn-cs"/>
              </a:rPr>
              <a:t>ST ANN’S SENIOR SECONDARY SCHOOL,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ED7D31">
                    <a:lumMod val="50000"/>
                  </a:srgbClr>
                </a:solidFill>
                <a:effectLst>
                  <a:outerShdw blurRad="38100" dist="38100" dir="2700000" algn="tl">
                    <a:srgbClr val="000000">
                      <a:alpha val="43137"/>
                    </a:srgbClr>
                  </a:outerShdw>
                </a:effectLst>
                <a:uLnTx/>
                <a:uFillTx/>
                <a:latin typeface="Algerian" panose="04020705040A02060702" pitchFamily="82" charset="0"/>
                <a:ea typeface="+mn-ea"/>
                <a:cs typeface="+mn-cs"/>
              </a:rPr>
              <a:t>ROOKEE</a:t>
            </a:r>
            <a:endParaRPr kumimoji="0" lang="en-US" sz="4400" b="1" i="0" u="none" strike="noStrike" kern="1200" cap="none" spc="0" normalizeH="0" baseline="0" noProof="0" dirty="0">
              <a:ln w="12700" cmpd="sng">
                <a:solidFill>
                  <a:srgbClr val="FFC000"/>
                </a:solidFill>
                <a:prstDash val="solid"/>
              </a:ln>
              <a:solidFill>
                <a:srgbClr val="ED7D31">
                  <a:lumMod val="50000"/>
                </a:srgbClr>
              </a:solidFill>
              <a:effectLst/>
              <a:uLnTx/>
              <a:uFillTx/>
              <a:latin typeface="Calibri" panose="020F0502020204030204"/>
              <a:ea typeface="+mn-ea"/>
              <a:cs typeface="+mn-cs"/>
            </a:endParaRPr>
          </a:p>
        </p:txBody>
      </p:sp>
      <p:pic>
        <p:nvPicPr>
          <p:cNvPr id="6" name="Picture 2" descr="St. Anns Senior Secondary School Roorkee">
            <a:extLst>
              <a:ext uri="{FF2B5EF4-FFF2-40B4-BE49-F238E27FC236}">
                <a16:creationId xmlns:a16="http://schemas.microsoft.com/office/drawing/2014/main" id="{0F0CC743-1C94-401C-9CF6-2715A7C84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4" y="3085594"/>
            <a:ext cx="2693143" cy="238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80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BB3BB-4517-45E5-A2E1-74F93E72427C}"/>
              </a:ext>
            </a:extLst>
          </p:cNvPr>
          <p:cNvSpPr>
            <a:spLocks noGrp="1"/>
          </p:cNvSpPr>
          <p:nvPr>
            <p:ph idx="1"/>
          </p:nvPr>
        </p:nvSpPr>
        <p:spPr>
          <a:xfrm>
            <a:off x="838200" y="238125"/>
            <a:ext cx="10515600" cy="632460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1800" b="1" dirty="0"/>
              <a:t>IF CHOICE IS 6:</a:t>
            </a:r>
          </a:p>
          <a:p>
            <a:pPr marL="800100" lvl="1" indent="-342900">
              <a:buFont typeface="+mj-lt"/>
              <a:buAutoNum type="arabicPeriod"/>
            </a:pPr>
            <a:r>
              <a:rPr lang="en-US" sz="1400" dirty="0"/>
              <a:t>VEG BURGER</a:t>
            </a:r>
          </a:p>
          <a:p>
            <a:pPr marL="800100" lvl="1" indent="-342900">
              <a:buFont typeface="+mj-lt"/>
              <a:buAutoNum type="arabicPeriod"/>
            </a:pPr>
            <a:r>
              <a:rPr lang="en-US" sz="1400" dirty="0"/>
              <a:t>CHEESE BURGER</a:t>
            </a:r>
          </a:p>
          <a:p>
            <a:pPr marL="800100" lvl="1" indent="-342900">
              <a:buFont typeface="+mj-lt"/>
              <a:buAutoNum type="arabicPeriod"/>
            </a:pPr>
            <a:r>
              <a:rPr lang="en-US" sz="1400" dirty="0"/>
              <a:t>TEXAS BURGER</a:t>
            </a:r>
          </a:p>
          <a:p>
            <a:pPr marL="800100" lvl="1" indent="-342900">
              <a:buFont typeface="+mj-lt"/>
              <a:buAutoNum type="arabicPeriod"/>
            </a:pPr>
            <a:endParaRPr lang="en-US" sz="1400" dirty="0"/>
          </a:p>
          <a:p>
            <a:r>
              <a:rPr lang="en-IN" sz="1800" b="1" dirty="0"/>
              <a:t>IF CHOICE IS 7:</a:t>
            </a:r>
          </a:p>
          <a:p>
            <a:pPr marL="800100" lvl="1" indent="-342900">
              <a:buAutoNum type="arabicPeriod"/>
            </a:pPr>
            <a:r>
              <a:rPr lang="en-IN" sz="1400" dirty="0"/>
              <a:t>MOMOS</a:t>
            </a:r>
          </a:p>
          <a:p>
            <a:pPr marL="800100" lvl="1" indent="-342900">
              <a:buAutoNum type="arabicPeriod"/>
            </a:pPr>
            <a:r>
              <a:rPr lang="en-IN" sz="1400" dirty="0"/>
              <a:t>CHOWMEIN</a:t>
            </a:r>
          </a:p>
          <a:p>
            <a:pPr marL="800100" lvl="1" indent="-342900">
              <a:buAutoNum type="arabicPeriod"/>
            </a:pPr>
            <a:r>
              <a:rPr lang="en-IN" sz="1400" dirty="0"/>
              <a:t>RAMEN</a:t>
            </a:r>
          </a:p>
          <a:p>
            <a:pPr marL="800100" lvl="1" indent="-342900">
              <a:buAutoNum type="arabicPeriod"/>
            </a:pPr>
            <a:r>
              <a:rPr lang="en-IN" sz="1400" dirty="0"/>
              <a:t>GOLDEN FRIED BABY CORN</a:t>
            </a:r>
          </a:p>
          <a:p>
            <a:pPr marL="800100" lvl="1" indent="-342900">
              <a:buAutoNum type="arabicPeriod"/>
            </a:pPr>
            <a:r>
              <a:rPr lang="en-IN" sz="1400" dirty="0"/>
              <a:t>MANCHOW SOUP</a:t>
            </a:r>
          </a:p>
          <a:p>
            <a:pPr marL="800100" lvl="1" indent="-342900">
              <a:buAutoNum type="arabicPeriod"/>
            </a:pPr>
            <a:endParaRPr lang="en-IN" sz="1400" dirty="0"/>
          </a:p>
          <a:p>
            <a:r>
              <a:rPr lang="en-IN" sz="1800" b="1" dirty="0"/>
              <a:t>IF CHOICE IS 8:</a:t>
            </a:r>
          </a:p>
          <a:p>
            <a:pPr marL="800100" lvl="1" indent="-342900">
              <a:buAutoNum type="arabicPeriod"/>
            </a:pPr>
            <a:r>
              <a:rPr lang="en-IN" sz="1400" dirty="0"/>
              <a:t>PINEAPPLE PASTRY</a:t>
            </a:r>
          </a:p>
          <a:p>
            <a:pPr marL="800100" lvl="1" indent="-342900">
              <a:buAutoNum type="arabicPeriod"/>
            </a:pPr>
            <a:r>
              <a:rPr lang="en-IN" sz="1400" dirty="0"/>
              <a:t>BLACKFOREST PASTRY</a:t>
            </a:r>
          </a:p>
          <a:p>
            <a:pPr marL="800100" lvl="1" indent="-342900">
              <a:buAutoNum type="arabicPeriod"/>
            </a:pPr>
            <a:r>
              <a:rPr lang="en-IN" sz="1400" dirty="0"/>
              <a:t>CHOCOLATE CHIP PASTRY</a:t>
            </a:r>
          </a:p>
          <a:p>
            <a:pPr marL="800100" lvl="1" indent="-342900">
              <a:buAutoNum type="arabicPeriod"/>
            </a:pPr>
            <a:r>
              <a:rPr lang="en-IN" sz="1400" dirty="0"/>
              <a:t>TRUFFLE PASTRY</a:t>
            </a:r>
          </a:p>
          <a:p>
            <a:pPr marL="800100" lvl="1" indent="-342900">
              <a:buAutoNum type="arabicPeriod"/>
            </a:pPr>
            <a:r>
              <a:rPr lang="en-IN" sz="1400" dirty="0"/>
              <a:t>RED VELVET PASTRY</a:t>
            </a:r>
          </a:p>
          <a:p>
            <a:pPr marL="800100" lvl="1" indent="-342900">
              <a:buAutoNum type="arabicPeriod"/>
            </a:pPr>
            <a:endParaRPr lang="en-IN" sz="1400" dirty="0"/>
          </a:p>
          <a:p>
            <a:r>
              <a:rPr lang="en-IN" sz="1800" b="1" dirty="0"/>
              <a:t>IF CHOICE IS 9:</a:t>
            </a:r>
          </a:p>
          <a:p>
            <a:pPr marL="457200" lvl="1" indent="0">
              <a:buNone/>
            </a:pPr>
            <a:r>
              <a:rPr lang="en-IN" sz="1400" dirty="0"/>
              <a:t>KARNATAKA SPECIAL MENU </a:t>
            </a:r>
          </a:p>
          <a:p>
            <a:pPr marL="800100" lvl="1" indent="-342900">
              <a:buAutoNum type="arabicPeriod"/>
            </a:pPr>
            <a:endParaRPr lang="en-IN" sz="1400" dirty="0"/>
          </a:p>
          <a:p>
            <a:pPr marL="800100" lvl="1" indent="-342900">
              <a:buAutoNum type="arabicPeriod"/>
            </a:pPr>
            <a:endParaRPr lang="en-IN" sz="1400" dirty="0"/>
          </a:p>
        </p:txBody>
      </p:sp>
      <p:sp>
        <p:nvSpPr>
          <p:cNvPr id="4" name="TextBox 3">
            <a:extLst>
              <a:ext uri="{FF2B5EF4-FFF2-40B4-BE49-F238E27FC236}">
                <a16:creationId xmlns:a16="http://schemas.microsoft.com/office/drawing/2014/main" id="{73392CDB-FD9A-4840-81B3-6E6A2562CF4C}"/>
              </a:ext>
            </a:extLst>
          </p:cNvPr>
          <p:cNvSpPr txBox="1"/>
          <p:nvPr/>
        </p:nvSpPr>
        <p:spPr>
          <a:xfrm>
            <a:off x="5857875" y="715446"/>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D25293-5BDB-429F-9D1F-9212579E3A42}"/>
              </a:ext>
            </a:extLst>
          </p:cNvPr>
          <p:cNvSpPr txBox="1"/>
          <p:nvPr/>
        </p:nvSpPr>
        <p:spPr>
          <a:xfrm>
            <a:off x="5857874" y="2420421"/>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619934A-2120-4476-86A7-8221CF6E2561}"/>
              </a:ext>
            </a:extLst>
          </p:cNvPr>
          <p:cNvSpPr txBox="1"/>
          <p:nvPr/>
        </p:nvSpPr>
        <p:spPr>
          <a:xfrm>
            <a:off x="5972176" y="4343399"/>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4F5B685-DAA5-4B4F-AC61-6B90A0C9C0FB}"/>
              </a:ext>
            </a:extLst>
          </p:cNvPr>
          <p:cNvSpPr txBox="1"/>
          <p:nvPr/>
        </p:nvSpPr>
        <p:spPr>
          <a:xfrm>
            <a:off x="9424989" y="715446"/>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40706E8-44B0-4515-BC30-852B04E2F01E}"/>
              </a:ext>
            </a:extLst>
          </p:cNvPr>
          <p:cNvSpPr txBox="1"/>
          <p:nvPr/>
        </p:nvSpPr>
        <p:spPr>
          <a:xfrm>
            <a:off x="9424989" y="2420421"/>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376CEA9-5525-4129-8D94-7DA5A09359AF}"/>
              </a:ext>
            </a:extLst>
          </p:cNvPr>
          <p:cNvSpPr txBox="1"/>
          <p:nvPr/>
        </p:nvSpPr>
        <p:spPr>
          <a:xfrm>
            <a:off x="9424989" y="4230171"/>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ight Brace 10">
            <a:extLst>
              <a:ext uri="{FF2B5EF4-FFF2-40B4-BE49-F238E27FC236}">
                <a16:creationId xmlns:a16="http://schemas.microsoft.com/office/drawing/2014/main" id="{7981916E-84B0-4171-960B-1976E82F5483}"/>
              </a:ext>
            </a:extLst>
          </p:cNvPr>
          <p:cNvSpPr/>
          <p:nvPr/>
        </p:nvSpPr>
        <p:spPr>
          <a:xfrm>
            <a:off x="3190876" y="295275"/>
            <a:ext cx="209550" cy="125730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ight Brace 12">
            <a:extLst>
              <a:ext uri="{FF2B5EF4-FFF2-40B4-BE49-F238E27FC236}">
                <a16:creationId xmlns:a16="http://schemas.microsoft.com/office/drawing/2014/main" id="{2618DC43-E7E5-402C-9769-C39ABF2F64D0}"/>
              </a:ext>
            </a:extLst>
          </p:cNvPr>
          <p:cNvSpPr/>
          <p:nvPr/>
        </p:nvSpPr>
        <p:spPr>
          <a:xfrm>
            <a:off x="3652839" y="1858232"/>
            <a:ext cx="261936" cy="1524901"/>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ight Brace 13">
            <a:extLst>
              <a:ext uri="{FF2B5EF4-FFF2-40B4-BE49-F238E27FC236}">
                <a16:creationId xmlns:a16="http://schemas.microsoft.com/office/drawing/2014/main" id="{F4F971D6-2DCE-4954-9E22-5F045FDB3897}"/>
              </a:ext>
            </a:extLst>
          </p:cNvPr>
          <p:cNvSpPr/>
          <p:nvPr/>
        </p:nvSpPr>
        <p:spPr>
          <a:xfrm>
            <a:off x="3638550" y="3804701"/>
            <a:ext cx="261937" cy="1634074"/>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EE4A2367-3872-4942-B436-88626CA28322}"/>
              </a:ext>
            </a:extLst>
          </p:cNvPr>
          <p:cNvCxnSpPr>
            <a:cxnSpLocks/>
            <a:stCxn id="11" idx="1"/>
            <a:endCxn id="4" idx="1"/>
          </p:cNvCxnSpPr>
          <p:nvPr/>
        </p:nvCxnSpPr>
        <p:spPr>
          <a:xfrm flipV="1">
            <a:off x="3400426" y="900112"/>
            <a:ext cx="2457449" cy="238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9583B6A-4B30-4901-8F71-E95D421E560B}"/>
              </a:ext>
            </a:extLst>
          </p:cNvPr>
          <p:cNvCxnSpPr>
            <a:cxnSpLocks/>
            <a:endCxn id="5" idx="1"/>
          </p:cNvCxnSpPr>
          <p:nvPr/>
        </p:nvCxnSpPr>
        <p:spPr>
          <a:xfrm flipV="1">
            <a:off x="3914775" y="2605087"/>
            <a:ext cx="1943099" cy="1559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FC11AB-1D8C-4AFC-8316-D154AFA662BE}"/>
              </a:ext>
            </a:extLst>
          </p:cNvPr>
          <p:cNvCxnSpPr>
            <a:cxnSpLocks/>
          </p:cNvCxnSpPr>
          <p:nvPr/>
        </p:nvCxnSpPr>
        <p:spPr>
          <a:xfrm flipV="1">
            <a:off x="3874294" y="4604147"/>
            <a:ext cx="2124075" cy="1559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377A72-FCE3-4C6B-A0B0-B7F007E23709}"/>
              </a:ext>
            </a:extLst>
          </p:cNvPr>
          <p:cNvCxnSpPr>
            <a:cxnSpLocks/>
            <a:stCxn id="4" idx="3"/>
            <a:endCxn id="8" idx="1"/>
          </p:cNvCxnSpPr>
          <p:nvPr/>
        </p:nvCxnSpPr>
        <p:spPr>
          <a:xfrm>
            <a:off x="7910514" y="900112"/>
            <a:ext cx="151447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28CA36-611A-4AB1-A3B9-51D7BEBEC4DC}"/>
              </a:ext>
            </a:extLst>
          </p:cNvPr>
          <p:cNvCxnSpPr>
            <a:cxnSpLocks/>
            <a:stCxn id="5" idx="3"/>
          </p:cNvCxnSpPr>
          <p:nvPr/>
        </p:nvCxnSpPr>
        <p:spPr>
          <a:xfrm>
            <a:off x="7910513" y="2605087"/>
            <a:ext cx="150733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5F318AE-5C23-48B3-8E52-F4480FB04714}"/>
              </a:ext>
            </a:extLst>
          </p:cNvPr>
          <p:cNvCxnSpPr>
            <a:cxnSpLocks/>
            <a:stCxn id="6" idx="3"/>
          </p:cNvCxnSpPr>
          <p:nvPr/>
        </p:nvCxnSpPr>
        <p:spPr>
          <a:xfrm flipV="1">
            <a:off x="8024815" y="4480977"/>
            <a:ext cx="1400174" cy="470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6B979A8C-2945-49C0-8F8F-8728DD80ECA9}"/>
              </a:ext>
            </a:extLst>
          </p:cNvPr>
          <p:cNvSpPr/>
          <p:nvPr/>
        </p:nvSpPr>
        <p:spPr>
          <a:xfrm>
            <a:off x="3550443" y="5711604"/>
            <a:ext cx="438150" cy="374812"/>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147C6EB6-0EF6-4E00-B9D6-58F906CB0E95}"/>
              </a:ext>
            </a:extLst>
          </p:cNvPr>
          <p:cNvCxnSpPr>
            <a:cxnSpLocks/>
          </p:cNvCxnSpPr>
          <p:nvPr/>
        </p:nvCxnSpPr>
        <p:spPr>
          <a:xfrm flipV="1">
            <a:off x="3921919" y="5883414"/>
            <a:ext cx="2124075" cy="1559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270932E-D1BE-4CA5-8001-2078C658E7AC}"/>
              </a:ext>
            </a:extLst>
          </p:cNvPr>
          <p:cNvSpPr txBox="1"/>
          <p:nvPr/>
        </p:nvSpPr>
        <p:spPr>
          <a:xfrm>
            <a:off x="6057902" y="5698748"/>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 name="Straight Arrow Connector 24">
            <a:extLst>
              <a:ext uri="{FF2B5EF4-FFF2-40B4-BE49-F238E27FC236}">
                <a16:creationId xmlns:a16="http://schemas.microsoft.com/office/drawing/2014/main" id="{361F6649-3447-466C-9F96-51D5FF646212}"/>
              </a:ext>
            </a:extLst>
          </p:cNvPr>
          <p:cNvCxnSpPr>
            <a:cxnSpLocks/>
          </p:cNvCxnSpPr>
          <p:nvPr/>
        </p:nvCxnSpPr>
        <p:spPr>
          <a:xfrm flipV="1">
            <a:off x="8122449" y="5859870"/>
            <a:ext cx="1400174" cy="470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88CCB32-9771-440C-BC4F-D16DC2ADDBED}"/>
              </a:ext>
            </a:extLst>
          </p:cNvPr>
          <p:cNvSpPr txBox="1"/>
          <p:nvPr/>
        </p:nvSpPr>
        <p:spPr>
          <a:xfrm>
            <a:off x="9534531" y="5670589"/>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D1C62A-A16B-4D06-AFC1-A5AD7AAE60B1}"/>
              </a:ext>
            </a:extLst>
          </p:cNvPr>
          <p:cNvSpPr txBox="1"/>
          <p:nvPr/>
        </p:nvSpPr>
        <p:spPr>
          <a:xfrm>
            <a:off x="8103402" y="6185951"/>
            <a:ext cx="391000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More than one selection available</a:t>
            </a:r>
            <a:endParaRPr lang="en-IN" dirty="0"/>
          </a:p>
        </p:txBody>
      </p:sp>
      <p:sp>
        <p:nvSpPr>
          <p:cNvPr id="28" name="TextBox 27">
            <a:extLst>
              <a:ext uri="{FF2B5EF4-FFF2-40B4-BE49-F238E27FC236}">
                <a16:creationId xmlns:a16="http://schemas.microsoft.com/office/drawing/2014/main" id="{2046F915-732A-443A-9B98-85503699F001}"/>
              </a:ext>
            </a:extLst>
          </p:cNvPr>
          <p:cNvSpPr txBox="1"/>
          <p:nvPr/>
        </p:nvSpPr>
        <p:spPr>
          <a:xfrm>
            <a:off x="8297464" y="544532"/>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sp>
        <p:nvSpPr>
          <p:cNvPr id="29" name="TextBox 28">
            <a:extLst>
              <a:ext uri="{FF2B5EF4-FFF2-40B4-BE49-F238E27FC236}">
                <a16:creationId xmlns:a16="http://schemas.microsoft.com/office/drawing/2014/main" id="{AB3E3282-C071-47EB-858C-0F1A0C512D7E}"/>
              </a:ext>
            </a:extLst>
          </p:cNvPr>
          <p:cNvSpPr txBox="1"/>
          <p:nvPr/>
        </p:nvSpPr>
        <p:spPr>
          <a:xfrm>
            <a:off x="8461773" y="4111645"/>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sp>
        <p:nvSpPr>
          <p:cNvPr id="30" name="TextBox 29">
            <a:extLst>
              <a:ext uri="{FF2B5EF4-FFF2-40B4-BE49-F238E27FC236}">
                <a16:creationId xmlns:a16="http://schemas.microsoft.com/office/drawing/2014/main" id="{B92606DC-2BF6-483D-80A9-C31D6A5FD4B4}"/>
              </a:ext>
            </a:extLst>
          </p:cNvPr>
          <p:cNvSpPr txBox="1"/>
          <p:nvPr/>
        </p:nvSpPr>
        <p:spPr>
          <a:xfrm>
            <a:off x="8354620" y="2263259"/>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sp>
        <p:nvSpPr>
          <p:cNvPr id="31" name="TextBox 30">
            <a:extLst>
              <a:ext uri="{FF2B5EF4-FFF2-40B4-BE49-F238E27FC236}">
                <a16:creationId xmlns:a16="http://schemas.microsoft.com/office/drawing/2014/main" id="{02CFDA53-8806-41CB-AB4A-BB0AFDA838F9}"/>
              </a:ext>
            </a:extLst>
          </p:cNvPr>
          <p:cNvSpPr txBox="1"/>
          <p:nvPr/>
        </p:nvSpPr>
        <p:spPr>
          <a:xfrm>
            <a:off x="8482015" y="5429696"/>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cxnSp>
        <p:nvCxnSpPr>
          <p:cNvPr id="32" name="Connector: Elbow 31">
            <a:extLst>
              <a:ext uri="{FF2B5EF4-FFF2-40B4-BE49-F238E27FC236}">
                <a16:creationId xmlns:a16="http://schemas.microsoft.com/office/drawing/2014/main" id="{1FA85724-68C6-4502-AB0C-C29FF0429296}"/>
              </a:ext>
            </a:extLst>
          </p:cNvPr>
          <p:cNvCxnSpPr>
            <a:cxnSpLocks/>
          </p:cNvCxnSpPr>
          <p:nvPr/>
        </p:nvCxnSpPr>
        <p:spPr>
          <a:xfrm rot="16200000" flipH="1">
            <a:off x="10442034" y="2650845"/>
            <a:ext cx="698636" cy="637226"/>
          </a:xfrm>
          <a:prstGeom prst="bentConnector3">
            <a:avLst>
              <a:gd name="adj1" fmla="val 101274"/>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1141BA76-9D4E-40F6-855E-126B1BEB7ABA}"/>
              </a:ext>
            </a:extLst>
          </p:cNvPr>
          <p:cNvCxnSpPr>
            <a:cxnSpLocks/>
            <a:endCxn id="41" idx="0"/>
          </p:cNvCxnSpPr>
          <p:nvPr/>
        </p:nvCxnSpPr>
        <p:spPr>
          <a:xfrm rot="16200000" flipH="1">
            <a:off x="10034775" y="1432425"/>
            <a:ext cx="2021884" cy="1060660"/>
          </a:xfrm>
          <a:prstGeom prst="bentConnector3">
            <a:avLst>
              <a:gd name="adj1" fmla="val -82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FE0C201-7203-4940-BD2B-B820547EA11C}"/>
              </a:ext>
            </a:extLst>
          </p:cNvPr>
          <p:cNvCxnSpPr>
            <a:cxnSpLocks/>
            <a:stCxn id="27" idx="3"/>
            <a:endCxn id="41" idx="2"/>
          </p:cNvCxnSpPr>
          <p:nvPr/>
        </p:nvCxnSpPr>
        <p:spPr>
          <a:xfrm flipV="1">
            <a:off x="10582281" y="3616307"/>
            <a:ext cx="993766" cy="2238948"/>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81AFF9A-7809-493F-836C-A3EBB31990ED}"/>
              </a:ext>
            </a:extLst>
          </p:cNvPr>
          <p:cNvCxnSpPr>
            <a:cxnSpLocks/>
          </p:cNvCxnSpPr>
          <p:nvPr/>
        </p:nvCxnSpPr>
        <p:spPr>
          <a:xfrm rot="5400000" flipH="1" flipV="1">
            <a:off x="10293076" y="3616254"/>
            <a:ext cx="996552" cy="637226"/>
          </a:xfrm>
          <a:prstGeom prst="bentConnector3">
            <a:avLst>
              <a:gd name="adj1" fmla="val 10108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476C1A3-FFDD-4749-B8DA-6A24B9F5F487}"/>
              </a:ext>
            </a:extLst>
          </p:cNvPr>
          <p:cNvSpPr txBox="1"/>
          <p:nvPr/>
        </p:nvSpPr>
        <p:spPr>
          <a:xfrm>
            <a:off x="11109965" y="2973697"/>
            <a:ext cx="932163" cy="6426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PRINT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BILL</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95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4)">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4)">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heel(4)">
                                      <p:cBhvr>
                                        <p:cTn id="2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67C5-9608-40BE-821F-17FE21F99CDE}"/>
              </a:ext>
            </a:extLst>
          </p:cNvPr>
          <p:cNvSpPr>
            <a:spLocks noGrp="1"/>
          </p:cNvSpPr>
          <p:nvPr>
            <p:ph type="title"/>
          </p:nvPr>
        </p:nvSpPr>
        <p:spPr>
          <a:xfrm>
            <a:off x="714374" y="155576"/>
            <a:ext cx="10639425" cy="768350"/>
          </a:xfrm>
          <a:ln/>
        </p:spPr>
        <p:style>
          <a:lnRef idx="1">
            <a:schemeClr val="accent4"/>
          </a:lnRef>
          <a:fillRef idx="2">
            <a:schemeClr val="accent4"/>
          </a:fillRef>
          <a:effectRef idx="1">
            <a:schemeClr val="accent4"/>
          </a:effectRef>
          <a:fontRef idx="minor">
            <a:schemeClr val="dk1"/>
          </a:fontRef>
        </p:style>
        <p:txBody>
          <a:bodyPr>
            <a:normAutofit/>
          </a:bodyPr>
          <a:lstStyle/>
          <a:p>
            <a:r>
              <a:rPr lang="en-US" b="1" u="sng" spc="300" dirty="0">
                <a:latin typeface="Bahnschrift Condensed" panose="020B0502040204020203" pitchFamily="34" charset="0"/>
              </a:rPr>
              <a:t>ALGORITHM(employee):</a:t>
            </a:r>
            <a:endParaRPr lang="en-IN" b="1" u="sng" spc="3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6FE634D-5448-4EE5-A5FF-04DD69D8266D}"/>
              </a:ext>
            </a:extLst>
          </p:cNvPr>
          <p:cNvSpPr>
            <a:spLocks noGrp="1"/>
          </p:cNvSpPr>
          <p:nvPr>
            <p:ph idx="1"/>
          </p:nvPr>
        </p:nvSpPr>
        <p:spPr>
          <a:xfrm>
            <a:off x="590547" y="1098468"/>
            <a:ext cx="10763251" cy="543877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3200" b="1" dirty="0"/>
              <a:t>START</a:t>
            </a:r>
          </a:p>
          <a:p>
            <a:r>
              <a:rPr lang="en-US" sz="3200" b="1" dirty="0"/>
              <a:t>RETAILER TASKS</a:t>
            </a:r>
          </a:p>
          <a:p>
            <a:pPr marL="800100" lvl="1" indent="-342900">
              <a:buFont typeface="+mj-lt"/>
              <a:buAutoNum type="arabicPeriod"/>
            </a:pPr>
            <a:r>
              <a:rPr lang="en-US" spc="-150" dirty="0"/>
              <a:t>Update item records </a:t>
            </a:r>
          </a:p>
          <a:p>
            <a:pPr marL="800100" lvl="1" indent="-342900">
              <a:buFont typeface="+mj-lt"/>
              <a:buAutoNum type="arabicPeriod"/>
            </a:pPr>
            <a:r>
              <a:rPr lang="en-US" spc="-150" dirty="0"/>
              <a:t>Delete item records</a:t>
            </a:r>
          </a:p>
          <a:p>
            <a:pPr marL="800100" lvl="1" indent="-342900">
              <a:buFont typeface="+mj-lt"/>
              <a:buAutoNum type="arabicPeriod"/>
            </a:pPr>
            <a:r>
              <a:rPr lang="en-US" spc="-150" dirty="0"/>
              <a:t>Insert item record</a:t>
            </a:r>
          </a:p>
          <a:p>
            <a:pPr marL="800100" lvl="1" indent="-342900">
              <a:buFont typeface="+mj-lt"/>
              <a:buAutoNum type="arabicPeriod"/>
            </a:pPr>
            <a:endParaRPr lang="en-US" spc="-150" dirty="0"/>
          </a:p>
          <a:p>
            <a:pPr marL="800100" lvl="1" indent="-342900">
              <a:buFont typeface="+mj-lt"/>
              <a:buAutoNum type="arabicPeriod"/>
            </a:pPr>
            <a:r>
              <a:rPr lang="en-IN" spc="-150" dirty="0"/>
              <a:t>Display customer details</a:t>
            </a:r>
          </a:p>
          <a:p>
            <a:pPr marL="800100" lvl="1" indent="-342900">
              <a:buFont typeface="+mj-lt"/>
              <a:buAutoNum type="arabicPeriod"/>
            </a:pPr>
            <a:endParaRPr lang="en-IN" spc="-150" dirty="0"/>
          </a:p>
          <a:p>
            <a:pPr marL="800100" lvl="1" indent="-342900">
              <a:buFont typeface="+mj-lt"/>
              <a:buAutoNum type="arabicPeriod"/>
            </a:pPr>
            <a:r>
              <a:rPr lang="en-IN" spc="-150" dirty="0"/>
              <a:t>Send emails</a:t>
            </a:r>
          </a:p>
          <a:p>
            <a:pPr marL="800100" lvl="1" indent="-342900">
              <a:buFont typeface="+mj-lt"/>
              <a:buAutoNum type="arabicPeriod"/>
            </a:pPr>
            <a:endParaRPr lang="en-IN" spc="-150" dirty="0"/>
          </a:p>
          <a:p>
            <a:pPr marL="800100" lvl="1" indent="-342900">
              <a:buFont typeface="+mj-lt"/>
              <a:buAutoNum type="arabicPeriod"/>
            </a:pPr>
            <a:r>
              <a:rPr lang="en-IN" spc="-150" dirty="0"/>
              <a:t>Update employee records</a:t>
            </a:r>
          </a:p>
          <a:p>
            <a:pPr marL="800100" lvl="1" indent="-342900">
              <a:buFont typeface="+mj-lt"/>
              <a:buAutoNum type="arabicPeriod"/>
            </a:pPr>
            <a:r>
              <a:rPr lang="en-IN" spc="-150" dirty="0"/>
              <a:t>Display graph</a:t>
            </a:r>
          </a:p>
          <a:p>
            <a:pPr marL="800100" lvl="1" indent="-342900">
              <a:buFont typeface="+mj-lt"/>
              <a:buAutoNum type="arabicPeriod"/>
            </a:pPr>
            <a:r>
              <a:rPr lang="en-IN" spc="-150" dirty="0"/>
              <a:t>Exit      </a:t>
            </a:r>
          </a:p>
          <a:p>
            <a:pPr marL="457200" lvl="1" indent="0">
              <a:buNone/>
            </a:pPr>
            <a:endParaRPr lang="en-IN" sz="1200" dirty="0"/>
          </a:p>
          <a:p>
            <a:pPr marL="800100" lvl="1" indent="-342900">
              <a:buFont typeface="+mj-lt"/>
              <a:buAutoNum type="arabicPeriod"/>
            </a:pPr>
            <a:endParaRPr lang="en-IN" sz="1200" dirty="0"/>
          </a:p>
          <a:p>
            <a:pPr marL="800100" lvl="1" indent="-342900">
              <a:buFont typeface="+mj-lt"/>
              <a:buAutoNum type="arabicPeriod"/>
            </a:pPr>
            <a:endParaRPr lang="en-IN" sz="1200" dirty="0"/>
          </a:p>
        </p:txBody>
      </p:sp>
      <p:sp>
        <p:nvSpPr>
          <p:cNvPr id="4" name="Right Brace 3">
            <a:extLst>
              <a:ext uri="{FF2B5EF4-FFF2-40B4-BE49-F238E27FC236}">
                <a16:creationId xmlns:a16="http://schemas.microsoft.com/office/drawing/2014/main" id="{B906786F-EB61-4DCC-AC3E-5574E56A7D96}"/>
              </a:ext>
            </a:extLst>
          </p:cNvPr>
          <p:cNvSpPr/>
          <p:nvPr/>
        </p:nvSpPr>
        <p:spPr>
          <a:xfrm>
            <a:off x="3770723" y="2253008"/>
            <a:ext cx="348792" cy="1074654"/>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a:extLst>
              <a:ext uri="{FF2B5EF4-FFF2-40B4-BE49-F238E27FC236}">
                <a16:creationId xmlns:a16="http://schemas.microsoft.com/office/drawing/2014/main" id="{40C031FE-F633-4587-A688-2FD817BF139B}"/>
              </a:ext>
            </a:extLst>
          </p:cNvPr>
          <p:cNvSpPr/>
          <p:nvPr/>
        </p:nvSpPr>
        <p:spPr>
          <a:xfrm>
            <a:off x="4040174" y="3685880"/>
            <a:ext cx="312658" cy="505658"/>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e 10">
            <a:extLst>
              <a:ext uri="{FF2B5EF4-FFF2-40B4-BE49-F238E27FC236}">
                <a16:creationId xmlns:a16="http://schemas.microsoft.com/office/drawing/2014/main" id="{879204FB-4ECC-484E-BB4F-426917E555F6}"/>
              </a:ext>
            </a:extLst>
          </p:cNvPr>
          <p:cNvSpPr/>
          <p:nvPr/>
        </p:nvSpPr>
        <p:spPr>
          <a:xfrm>
            <a:off x="2856322" y="4487159"/>
            <a:ext cx="293804" cy="62374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a:extLst>
              <a:ext uri="{FF2B5EF4-FFF2-40B4-BE49-F238E27FC236}">
                <a16:creationId xmlns:a16="http://schemas.microsoft.com/office/drawing/2014/main" id="{6F28253D-87E2-43B5-91D7-ED02A4C38606}"/>
              </a:ext>
            </a:extLst>
          </p:cNvPr>
          <p:cNvSpPr txBox="1"/>
          <p:nvPr/>
        </p:nvSpPr>
        <p:spPr>
          <a:xfrm>
            <a:off x="8037786" y="2513400"/>
            <a:ext cx="178822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TABLE MENU UPDATED</a:t>
            </a:r>
          </a:p>
        </p:txBody>
      </p:sp>
      <p:sp>
        <p:nvSpPr>
          <p:cNvPr id="14" name="TextBox 13">
            <a:extLst>
              <a:ext uri="{FF2B5EF4-FFF2-40B4-BE49-F238E27FC236}">
                <a16:creationId xmlns:a16="http://schemas.microsoft.com/office/drawing/2014/main" id="{BDFF906E-7C4C-4C16-963D-3D8F8035071F}"/>
              </a:ext>
            </a:extLst>
          </p:cNvPr>
          <p:cNvSpPr txBox="1"/>
          <p:nvPr/>
        </p:nvSpPr>
        <p:spPr>
          <a:xfrm>
            <a:off x="7579151" y="3754508"/>
            <a:ext cx="270549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PRINT CUSTOMER DETAILS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505C14F-38E6-4FA4-BB7E-DEF2AB4EF0CD}"/>
              </a:ext>
            </a:extLst>
          </p:cNvPr>
          <p:cNvSpPr txBox="1"/>
          <p:nvPr/>
        </p:nvSpPr>
        <p:spPr>
          <a:xfrm>
            <a:off x="7044112" y="4508342"/>
            <a:ext cx="377557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solidFill>
                  <a:prstClr val="black"/>
                </a:solidFill>
                <a:latin typeface="Calibri" panose="020F0502020204030204"/>
              </a:rPr>
              <a:t>EMAIL SENT TO :   1. CUSTOMER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a:ln>
                  <a:noFill/>
                </a:ln>
                <a:solidFill>
                  <a:prstClr val="black"/>
                </a:solidFill>
                <a:effectLst/>
                <a:uLnTx/>
                <a:uFillTx/>
                <a:latin typeface="Calibri" panose="020F0502020204030204"/>
                <a:ea typeface="+mn-ea"/>
                <a:cs typeface="+mn-cs"/>
              </a:rPr>
              <a:t>                                2.</a:t>
            </a:r>
            <a:r>
              <a:rPr kumimoji="0" lang="en-US" sz="1800" b="0" i="0" u="none" strike="noStrike" kern="1200" cap="none" spc="0" normalizeH="0" dirty="0">
                <a:ln>
                  <a:noFill/>
                </a:ln>
                <a:solidFill>
                  <a:prstClr val="black"/>
                </a:solidFill>
                <a:effectLst/>
                <a:uLnTx/>
                <a:uFillTx/>
                <a:latin typeface="Calibri" panose="020F0502020204030204"/>
                <a:ea typeface="+mn-ea"/>
                <a:cs typeface="+mn-cs"/>
              </a:rPr>
              <a:t> EMPLOYEE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5FFE23F-F3E7-41AD-890A-A944B02988A9}"/>
              </a:ext>
            </a:extLst>
          </p:cNvPr>
          <p:cNvSpPr txBox="1"/>
          <p:nvPr/>
        </p:nvSpPr>
        <p:spPr>
          <a:xfrm>
            <a:off x="7579151" y="5264131"/>
            <a:ext cx="28973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solidFill>
                  <a:prstClr val="black"/>
                </a:solidFill>
                <a:latin typeface="Calibri" panose="020F0502020204030204"/>
              </a:rPr>
              <a:t>PRINT EMPLOYEE RECORDS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C792DAA-A2A9-42A7-AA5A-A16493536728}"/>
              </a:ext>
            </a:extLst>
          </p:cNvPr>
          <p:cNvSpPr txBox="1"/>
          <p:nvPr/>
        </p:nvSpPr>
        <p:spPr>
          <a:xfrm>
            <a:off x="8037786" y="5759532"/>
            <a:ext cx="205046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solidFill>
                  <a:prstClr val="black"/>
                </a:solidFill>
                <a:latin typeface="Calibri" panose="020F0502020204030204"/>
              </a:rPr>
              <a:t>GRAPH DISPLAYED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382D9645-3134-454B-A4E8-34F5984EE822}"/>
              </a:ext>
            </a:extLst>
          </p:cNvPr>
          <p:cNvCxnSpPr>
            <a:stCxn id="4" idx="1"/>
          </p:cNvCxnSpPr>
          <p:nvPr/>
        </p:nvCxnSpPr>
        <p:spPr>
          <a:xfrm>
            <a:off x="4119515" y="2790335"/>
            <a:ext cx="3918271" cy="732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79A14B-2985-4C53-BE6F-F1F97C0F488B}"/>
              </a:ext>
            </a:extLst>
          </p:cNvPr>
          <p:cNvCxnSpPr>
            <a:cxnSpLocks/>
          </p:cNvCxnSpPr>
          <p:nvPr/>
        </p:nvCxnSpPr>
        <p:spPr>
          <a:xfrm flipV="1">
            <a:off x="4352832" y="3925638"/>
            <a:ext cx="3226319" cy="1353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345B69-AD85-44EC-866E-B45EF0A05D97}"/>
              </a:ext>
            </a:extLst>
          </p:cNvPr>
          <p:cNvCxnSpPr>
            <a:cxnSpLocks/>
            <a:endCxn id="16" idx="1"/>
          </p:cNvCxnSpPr>
          <p:nvPr/>
        </p:nvCxnSpPr>
        <p:spPr>
          <a:xfrm flipV="1">
            <a:off x="4352832" y="5448797"/>
            <a:ext cx="3226319" cy="554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E18F7F-79CE-4762-8A2F-BC29BBEC0FF6}"/>
              </a:ext>
            </a:extLst>
          </p:cNvPr>
          <p:cNvCxnSpPr/>
          <p:nvPr/>
        </p:nvCxnSpPr>
        <p:spPr>
          <a:xfrm>
            <a:off x="3150126" y="4794908"/>
            <a:ext cx="3918271" cy="732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333893-609E-4EBE-8131-4179D3D46665}"/>
              </a:ext>
            </a:extLst>
          </p:cNvPr>
          <p:cNvCxnSpPr>
            <a:cxnSpLocks/>
            <a:stCxn id="27" idx="1"/>
            <a:endCxn id="17" idx="1"/>
          </p:cNvCxnSpPr>
          <p:nvPr/>
        </p:nvCxnSpPr>
        <p:spPr>
          <a:xfrm>
            <a:off x="3196684" y="5929694"/>
            <a:ext cx="4841102" cy="145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ight Brace 25">
            <a:extLst>
              <a:ext uri="{FF2B5EF4-FFF2-40B4-BE49-F238E27FC236}">
                <a16:creationId xmlns:a16="http://schemas.microsoft.com/office/drawing/2014/main" id="{580F7862-6A2B-48D1-932C-CAE399E3330C}"/>
              </a:ext>
            </a:extLst>
          </p:cNvPr>
          <p:cNvSpPr/>
          <p:nvPr/>
        </p:nvSpPr>
        <p:spPr>
          <a:xfrm>
            <a:off x="4119515" y="5175858"/>
            <a:ext cx="348792" cy="56917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Right Brace 26">
            <a:extLst>
              <a:ext uri="{FF2B5EF4-FFF2-40B4-BE49-F238E27FC236}">
                <a16:creationId xmlns:a16="http://schemas.microsoft.com/office/drawing/2014/main" id="{52BE615D-1D46-418E-B7A1-2D7505C74CAC}"/>
              </a:ext>
            </a:extLst>
          </p:cNvPr>
          <p:cNvSpPr/>
          <p:nvPr/>
        </p:nvSpPr>
        <p:spPr>
          <a:xfrm>
            <a:off x="2871318" y="5745028"/>
            <a:ext cx="325366" cy="369332"/>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TextBox 32">
            <a:extLst>
              <a:ext uri="{FF2B5EF4-FFF2-40B4-BE49-F238E27FC236}">
                <a16:creationId xmlns:a16="http://schemas.microsoft.com/office/drawing/2014/main" id="{4EA97E20-D9D4-4C76-9812-AEA395355B48}"/>
              </a:ext>
            </a:extLst>
          </p:cNvPr>
          <p:cNvSpPr txBox="1"/>
          <p:nvPr/>
        </p:nvSpPr>
        <p:spPr>
          <a:xfrm>
            <a:off x="5792364" y="2391172"/>
            <a:ext cx="914400"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err="1">
                <a:solidFill>
                  <a:schemeClr val="bg1"/>
                </a:solidFill>
              </a:rPr>
              <a:t>mysql</a:t>
            </a:r>
            <a:endParaRPr lang="en-IN" dirty="0">
              <a:solidFill>
                <a:schemeClr val="bg1"/>
              </a:solidFill>
            </a:endParaRPr>
          </a:p>
        </p:txBody>
      </p:sp>
      <p:sp>
        <p:nvSpPr>
          <p:cNvPr id="34" name="TextBox 33">
            <a:extLst>
              <a:ext uri="{FF2B5EF4-FFF2-40B4-BE49-F238E27FC236}">
                <a16:creationId xmlns:a16="http://schemas.microsoft.com/office/drawing/2014/main" id="{9A4723C1-6542-463D-8575-B41465610C0A}"/>
              </a:ext>
            </a:extLst>
          </p:cNvPr>
          <p:cNvSpPr txBox="1"/>
          <p:nvPr/>
        </p:nvSpPr>
        <p:spPr>
          <a:xfrm>
            <a:off x="5130533" y="3548477"/>
            <a:ext cx="1421096"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Crecord.csv</a:t>
            </a:r>
            <a:endParaRPr lang="en-IN" dirty="0">
              <a:solidFill>
                <a:schemeClr val="bg1"/>
              </a:solidFill>
            </a:endParaRPr>
          </a:p>
        </p:txBody>
      </p:sp>
      <p:sp>
        <p:nvSpPr>
          <p:cNvPr id="35" name="TextBox 34">
            <a:extLst>
              <a:ext uri="{FF2B5EF4-FFF2-40B4-BE49-F238E27FC236}">
                <a16:creationId xmlns:a16="http://schemas.microsoft.com/office/drawing/2014/main" id="{B19FA882-51EE-42AE-A34C-BDEEC4C4742F}"/>
              </a:ext>
            </a:extLst>
          </p:cNvPr>
          <p:cNvSpPr txBox="1"/>
          <p:nvPr/>
        </p:nvSpPr>
        <p:spPr>
          <a:xfrm>
            <a:off x="4568568" y="4438334"/>
            <a:ext cx="914400"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err="1">
                <a:solidFill>
                  <a:schemeClr val="bg1"/>
                </a:solidFill>
              </a:rPr>
              <a:t>smtplib</a:t>
            </a:r>
            <a:endParaRPr lang="en-IN" dirty="0">
              <a:solidFill>
                <a:schemeClr val="bg1"/>
              </a:solidFill>
            </a:endParaRPr>
          </a:p>
        </p:txBody>
      </p:sp>
      <p:sp>
        <p:nvSpPr>
          <p:cNvPr id="36" name="TextBox 35">
            <a:extLst>
              <a:ext uri="{FF2B5EF4-FFF2-40B4-BE49-F238E27FC236}">
                <a16:creationId xmlns:a16="http://schemas.microsoft.com/office/drawing/2014/main" id="{3F36421F-3234-4C87-B1EB-2C38EA54D2C1}"/>
              </a:ext>
            </a:extLst>
          </p:cNvPr>
          <p:cNvSpPr txBox="1"/>
          <p:nvPr/>
        </p:nvSpPr>
        <p:spPr>
          <a:xfrm>
            <a:off x="4939645" y="5091111"/>
            <a:ext cx="1405468"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Erecord.csv</a:t>
            </a:r>
            <a:endParaRPr lang="en-IN" dirty="0">
              <a:solidFill>
                <a:schemeClr val="bg1"/>
              </a:solidFill>
            </a:endParaRPr>
          </a:p>
        </p:txBody>
      </p:sp>
      <p:sp>
        <p:nvSpPr>
          <p:cNvPr id="37" name="TextBox 36">
            <a:extLst>
              <a:ext uri="{FF2B5EF4-FFF2-40B4-BE49-F238E27FC236}">
                <a16:creationId xmlns:a16="http://schemas.microsoft.com/office/drawing/2014/main" id="{20567E4B-6C7E-4F2A-8C3C-67F437A19797}"/>
              </a:ext>
            </a:extLst>
          </p:cNvPr>
          <p:cNvSpPr txBox="1"/>
          <p:nvPr/>
        </p:nvSpPr>
        <p:spPr>
          <a:xfrm>
            <a:off x="4637238" y="5574866"/>
            <a:ext cx="1914391"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err="1">
                <a:solidFill>
                  <a:schemeClr val="bg1"/>
                </a:solidFill>
              </a:rPr>
              <a:t>Matplotlib.byplot</a:t>
            </a:r>
            <a:endParaRPr lang="en-IN" dirty="0">
              <a:solidFill>
                <a:schemeClr val="bg1"/>
              </a:solidFill>
            </a:endParaRPr>
          </a:p>
        </p:txBody>
      </p:sp>
    </p:spTree>
    <p:extLst>
      <p:ext uri="{BB962C8B-B14F-4D97-AF65-F5344CB8AC3E}">
        <p14:creationId xmlns:p14="http://schemas.microsoft.com/office/powerpoint/2010/main" val="2841337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8)">
                                      <p:cBhvr>
                                        <p:cTn id="17" dur="1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8)">
                                      <p:cBhvr>
                                        <p:cTn id="22" dur="1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8)">
                                      <p:cBhvr>
                                        <p:cTn id="27" dur="1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8)">
                                      <p:cBhvr>
                                        <p:cTn id="32" dur="1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D3EF-224C-4587-8351-6E75B47952D5}"/>
              </a:ext>
            </a:extLst>
          </p:cNvPr>
          <p:cNvSpPr>
            <a:spLocks noGrp="1"/>
          </p:cNvSpPr>
          <p:nvPr>
            <p:ph type="title"/>
          </p:nvPr>
        </p:nvSpPr>
        <p:spPr>
          <a:xfrm>
            <a:off x="3057525" y="542925"/>
            <a:ext cx="6257926" cy="1162049"/>
          </a:xfrm>
        </p:spPr>
        <p:txBody>
          <a:bodyPr/>
          <a:lstStyle/>
          <a:p>
            <a:pPr algn="ctr"/>
            <a:r>
              <a:rPr lang="en-US" b="1" u="sng" dirty="0">
                <a:effectLst>
                  <a:outerShdw blurRad="38100" dist="38100" dir="2700000" algn="tl">
                    <a:srgbClr val="000000">
                      <a:alpha val="43137"/>
                    </a:srgbClr>
                  </a:outerShdw>
                </a:effectLst>
              </a:rPr>
              <a:t>BIBLIOGRAPHY</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CCEEAD1-6752-4A56-AAB4-4A6F71301B6B}"/>
              </a:ext>
            </a:extLst>
          </p:cNvPr>
          <p:cNvSpPr>
            <a:spLocks noGrp="1"/>
          </p:cNvSpPr>
          <p:nvPr>
            <p:ph idx="1"/>
          </p:nvPr>
        </p:nvSpPr>
        <p:spPr>
          <a:xfrm>
            <a:off x="2695574" y="1914525"/>
            <a:ext cx="7172325" cy="3371850"/>
          </a:xfrm>
          <a:ln>
            <a:solidFill>
              <a:schemeClr val="tx1"/>
            </a:solidFill>
          </a:ln>
        </p:spPr>
        <p:txBody>
          <a:bodyPr/>
          <a:lstStyle/>
          <a:p>
            <a:r>
              <a:rPr lang="en-US" sz="2800" dirty="0">
                <a:solidFill>
                  <a:schemeClr val="bg1">
                    <a:lumMod val="85000"/>
                  </a:schemeClr>
                </a:solidFill>
                <a:latin typeface="Bahnschrift Light Condensed" panose="020B0502040204020203" pitchFamily="34" charset="0"/>
                <a:hlinkClick r:id="rId3"/>
              </a:rPr>
              <a:t>www.zomato.com</a:t>
            </a:r>
            <a:endParaRPr lang="en-US" sz="2800" dirty="0">
              <a:solidFill>
                <a:schemeClr val="bg1">
                  <a:lumMod val="85000"/>
                </a:schemeClr>
              </a:solidFill>
              <a:latin typeface="Bahnschrift Light Condensed" panose="020B0502040204020203" pitchFamily="34" charset="0"/>
            </a:endParaRPr>
          </a:p>
          <a:p>
            <a:r>
              <a:rPr lang="en-US" sz="2800" dirty="0">
                <a:solidFill>
                  <a:schemeClr val="bg1">
                    <a:lumMod val="85000"/>
                  </a:schemeClr>
                </a:solidFill>
                <a:latin typeface="Bahnschrift Light Condensed" panose="020B0502040204020203" pitchFamily="34" charset="0"/>
                <a:hlinkClick r:id="rId4"/>
              </a:rPr>
              <a:t>www.ventureforth.com</a:t>
            </a:r>
            <a:endParaRPr lang="en-US" sz="2800" dirty="0">
              <a:solidFill>
                <a:schemeClr val="bg1">
                  <a:lumMod val="85000"/>
                </a:schemeClr>
              </a:solidFill>
              <a:latin typeface="Bahnschrift Light Condensed" panose="020B0502040204020203" pitchFamily="34" charset="0"/>
            </a:endParaRPr>
          </a:p>
          <a:p>
            <a:r>
              <a:rPr lang="en-US" sz="2800" dirty="0">
                <a:solidFill>
                  <a:schemeClr val="bg1">
                    <a:lumMod val="85000"/>
                  </a:schemeClr>
                </a:solidFill>
                <a:latin typeface="Bahnschrift Light Condensed" panose="020B0502040204020203" pitchFamily="34" charset="0"/>
                <a:hlinkClick r:id="rId5"/>
              </a:rPr>
              <a:t>www.bestslogans.com</a:t>
            </a:r>
            <a:endParaRPr lang="en-US" sz="2800" dirty="0">
              <a:solidFill>
                <a:schemeClr val="bg1">
                  <a:lumMod val="85000"/>
                </a:schemeClr>
              </a:solidFill>
              <a:latin typeface="Bahnschrift Light Condensed" panose="020B0502040204020203" pitchFamily="34" charset="0"/>
            </a:endParaRPr>
          </a:p>
          <a:p>
            <a:r>
              <a:rPr lang="en-US" sz="2800" dirty="0">
                <a:solidFill>
                  <a:schemeClr val="bg1">
                    <a:lumMod val="85000"/>
                  </a:schemeClr>
                </a:solidFill>
                <a:latin typeface="Bahnschrift Light Condensed" panose="020B0502040204020203" pitchFamily="34" charset="0"/>
                <a:hlinkClick r:id="rId6"/>
              </a:rPr>
              <a:t>www.townandcountrymag.com</a:t>
            </a:r>
            <a:endParaRPr lang="en-US" sz="2800" dirty="0">
              <a:solidFill>
                <a:schemeClr val="bg1">
                  <a:lumMod val="85000"/>
                </a:schemeClr>
              </a:solidFill>
              <a:latin typeface="Bahnschrift Light Condensed" panose="020B0502040204020203" pitchFamily="34" charset="0"/>
            </a:endParaRPr>
          </a:p>
          <a:p>
            <a:r>
              <a:rPr lang="en-US" sz="2800" dirty="0">
                <a:solidFill>
                  <a:schemeClr val="bg1">
                    <a:lumMod val="85000"/>
                  </a:schemeClr>
                </a:solidFill>
                <a:latin typeface="Bahnschrift Light Condensed" panose="020B0502040204020203" pitchFamily="34" charset="0"/>
                <a:hlinkClick r:id="rId7"/>
              </a:rPr>
              <a:t>https://www.freecodecamp.org</a:t>
            </a:r>
            <a:endParaRPr lang="en-US" sz="2800" dirty="0">
              <a:solidFill>
                <a:schemeClr val="bg1">
                  <a:lumMod val="85000"/>
                </a:schemeClr>
              </a:solidFill>
              <a:latin typeface="Bahnschrift Light Condensed" panose="020B0502040204020203" pitchFamily="34" charset="0"/>
            </a:endParaRPr>
          </a:p>
          <a:p>
            <a:endParaRPr lang="en-US" sz="2800" dirty="0">
              <a:solidFill>
                <a:schemeClr val="bg1">
                  <a:lumMod val="85000"/>
                </a:schemeClr>
              </a:solidFill>
              <a:latin typeface="Bahnschrift Light Condensed" panose="020B0502040204020203" pitchFamily="34" charset="0"/>
            </a:endParaRPr>
          </a:p>
        </p:txBody>
      </p:sp>
    </p:spTree>
    <p:extLst>
      <p:ext uri="{BB962C8B-B14F-4D97-AF65-F5344CB8AC3E}">
        <p14:creationId xmlns:p14="http://schemas.microsoft.com/office/powerpoint/2010/main" val="206749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215B3C-0583-4DA1-98D8-E3B0D4702DB1}"/>
              </a:ext>
            </a:extLst>
          </p:cNvPr>
          <p:cNvSpPr txBox="1"/>
          <p:nvPr/>
        </p:nvSpPr>
        <p:spPr>
          <a:xfrm>
            <a:off x="3390900" y="2809875"/>
            <a:ext cx="4752976" cy="1015663"/>
          </a:xfrm>
          <a:prstGeom prst="rect">
            <a:avLst/>
          </a:prstGeom>
          <a:noFill/>
          <a:ln>
            <a:solidFill>
              <a:schemeClr val="tx1"/>
            </a:solidFill>
          </a:ln>
        </p:spPr>
        <p:txBody>
          <a:bodyPr wrap="square" rtlCol="0">
            <a:spAutoFit/>
          </a:bodyPr>
          <a:lstStyle/>
          <a:p>
            <a:pPr algn="ctr"/>
            <a:r>
              <a:rPr lang="en-US" sz="6000" b="1" u="sng" dirty="0">
                <a:ln>
                  <a:solidFill>
                    <a:schemeClr val="bg1"/>
                  </a:solidFill>
                </a:ln>
                <a:effectLst>
                  <a:outerShdw blurRad="38100" dist="38100" dir="2700000" algn="tl">
                    <a:srgbClr val="000000">
                      <a:alpha val="43137"/>
                    </a:srgbClr>
                  </a:outerShdw>
                </a:effectLst>
              </a:rPr>
              <a:t>REMARK</a:t>
            </a:r>
            <a:endParaRPr lang="en-IN" sz="6000" b="1" u="sng" dirty="0">
              <a:ln>
                <a:solidFill>
                  <a:schemeClr val="bg1"/>
                </a:solid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982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9466-5241-4CD5-B440-4DB87D9E04D9}"/>
              </a:ext>
            </a:extLst>
          </p:cNvPr>
          <p:cNvSpPr>
            <a:spLocks noGrp="1"/>
          </p:cNvSpPr>
          <p:nvPr>
            <p:ph type="title"/>
          </p:nvPr>
        </p:nvSpPr>
        <p:spPr>
          <a:xfrm>
            <a:off x="1685925" y="2766218"/>
            <a:ext cx="8801100" cy="1325563"/>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b="1" u="sng" dirty="0">
                <a:ln>
                  <a:solidFill>
                    <a:schemeClr val="bg1"/>
                  </a:solidFill>
                </a:ln>
                <a:effectLst>
                  <a:outerShdw blurRad="38100" dist="38100" dir="2700000" algn="tl">
                    <a:srgbClr val="000000">
                      <a:alpha val="43137"/>
                    </a:srgbClr>
                  </a:outerShdw>
                </a:effectLst>
              </a:rPr>
              <a:t>MYSQL TABLES</a:t>
            </a:r>
            <a:r>
              <a:rPr lang="en-US" b="1" u="sng" dirty="0">
                <a:effectLst>
                  <a:outerShdw blurRad="38100" dist="38100" dir="2700000" algn="tl">
                    <a:srgbClr val="000000">
                      <a:alpha val="43137"/>
                    </a:srgbClr>
                  </a:outerShdw>
                </a:effectLst>
              </a:rPr>
              <a:t>:</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311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9466-5241-4CD5-B440-4DB87D9E04D9}"/>
              </a:ext>
            </a:extLst>
          </p:cNvPr>
          <p:cNvSpPr>
            <a:spLocks noGrp="1"/>
          </p:cNvSpPr>
          <p:nvPr>
            <p:ph type="title"/>
          </p:nvPr>
        </p:nvSpPr>
        <p:spPr>
          <a:xfrm>
            <a:off x="1685925" y="2766218"/>
            <a:ext cx="8801100" cy="1325563"/>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b="1" u="sng" dirty="0">
                <a:ln>
                  <a:solidFill>
                    <a:schemeClr val="bg1"/>
                  </a:solidFill>
                </a:ln>
                <a:effectLst>
                  <a:outerShdw blurRad="38100" dist="38100" dir="2700000" algn="tl">
                    <a:srgbClr val="000000">
                      <a:alpha val="43137"/>
                    </a:srgbClr>
                  </a:outerShdw>
                </a:effectLst>
              </a:rPr>
              <a:t>PYTHON CODE:</a:t>
            </a:r>
            <a:endParaRPr lang="en-IN" b="1" u="sng" dirty="0">
              <a:ln>
                <a:solidFill>
                  <a:schemeClr val="bg1"/>
                </a:solid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471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9466-5241-4CD5-B440-4DB87D9E04D9}"/>
              </a:ext>
            </a:extLst>
          </p:cNvPr>
          <p:cNvSpPr>
            <a:spLocks noGrp="1"/>
          </p:cNvSpPr>
          <p:nvPr>
            <p:ph type="title"/>
          </p:nvPr>
        </p:nvSpPr>
        <p:spPr>
          <a:xfrm>
            <a:off x="1685925" y="2766218"/>
            <a:ext cx="8801100" cy="1325563"/>
          </a:xfr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US" b="1" u="sng" dirty="0">
                <a:effectLst>
                  <a:outerShdw blurRad="38100" dist="38100" dir="2700000" algn="tl">
                    <a:srgbClr val="000000">
                      <a:alpha val="43137"/>
                    </a:srgbClr>
                  </a:outerShdw>
                </a:effectLst>
              </a:rPr>
              <a:t>CUSTOMER END:</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47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9466-5241-4CD5-B440-4DB87D9E04D9}"/>
              </a:ext>
            </a:extLst>
          </p:cNvPr>
          <p:cNvSpPr>
            <a:spLocks noGrp="1"/>
          </p:cNvSpPr>
          <p:nvPr>
            <p:ph type="title"/>
          </p:nvPr>
        </p:nvSpPr>
        <p:spPr>
          <a:xfrm>
            <a:off x="1685925" y="2766218"/>
            <a:ext cx="8801100" cy="1325563"/>
          </a:xfr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US" b="1" u="sng">
                <a:effectLst>
                  <a:outerShdw blurRad="38100" dist="38100" dir="2700000" algn="tl">
                    <a:srgbClr val="000000">
                      <a:alpha val="43137"/>
                    </a:srgbClr>
                  </a:outerShdw>
                </a:effectLst>
              </a:rPr>
              <a:t>RETAILER </a:t>
            </a:r>
            <a:r>
              <a:rPr lang="en-US" b="1" u="sng" dirty="0">
                <a:effectLst>
                  <a:outerShdw blurRad="38100" dist="38100" dir="2700000" algn="tl">
                    <a:srgbClr val="000000">
                      <a:alpha val="43137"/>
                    </a:srgbClr>
                  </a:outerShdw>
                </a:effectLst>
              </a:rPr>
              <a:t>END:</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107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9466-5241-4CD5-B440-4DB87D9E04D9}"/>
              </a:ext>
            </a:extLst>
          </p:cNvPr>
          <p:cNvSpPr>
            <a:spLocks noGrp="1"/>
          </p:cNvSpPr>
          <p:nvPr>
            <p:ph type="title"/>
          </p:nvPr>
        </p:nvSpPr>
        <p:spPr>
          <a:xfrm>
            <a:off x="1685925" y="2766218"/>
            <a:ext cx="8801100" cy="1325563"/>
          </a:xfrm>
          <a:solidFill>
            <a:schemeClr val="dk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a:lstStyle/>
          <a:p>
            <a:pPr algn="ctr"/>
            <a:r>
              <a:rPr lang="en-US" b="1" u="sng" dirty="0">
                <a:ln>
                  <a:solidFill>
                    <a:schemeClr val="tx1"/>
                  </a:solidFill>
                </a:ln>
                <a:effectLst>
                  <a:outerShdw blurRad="38100" dist="38100" dir="2700000" algn="tl">
                    <a:srgbClr val="000000">
                      <a:alpha val="43137"/>
                    </a:srgbClr>
                  </a:outerShdw>
                </a:effectLst>
              </a:rPr>
              <a:t>TEXT FILES:</a:t>
            </a:r>
            <a:endParaRPr lang="en-IN" b="1" u="sng" dirty="0">
              <a:ln>
                <a:solidFill>
                  <a:schemeClr val="tx1"/>
                </a:solid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801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9466-5241-4CD5-B440-4DB87D9E04D9}"/>
              </a:ext>
            </a:extLst>
          </p:cNvPr>
          <p:cNvSpPr>
            <a:spLocks noGrp="1"/>
          </p:cNvSpPr>
          <p:nvPr>
            <p:ph type="title"/>
          </p:nvPr>
        </p:nvSpPr>
        <p:spPr>
          <a:xfrm>
            <a:off x="1685925" y="2766218"/>
            <a:ext cx="8801100" cy="1325563"/>
          </a:xfrm>
          <a:solidFill>
            <a:schemeClr val="dk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a:lstStyle/>
          <a:p>
            <a:pPr algn="ctr"/>
            <a:r>
              <a:rPr lang="en-US" b="1" u="sng" dirty="0">
                <a:ln>
                  <a:solidFill>
                    <a:schemeClr val="tx1"/>
                  </a:solidFill>
                </a:ln>
                <a:effectLst>
                  <a:outerShdw blurRad="38100" dist="38100" dir="2700000" algn="tl">
                    <a:srgbClr val="000000">
                      <a:alpha val="43137"/>
                    </a:srgbClr>
                  </a:outerShdw>
                </a:effectLst>
              </a:rPr>
              <a:t>CSV FILES:</a:t>
            </a:r>
            <a:endParaRPr lang="en-IN" b="1" u="sng" dirty="0">
              <a:ln>
                <a:solidFill>
                  <a:schemeClr val="tx1"/>
                </a:solid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476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B805F0-4255-4B7A-8931-417418C1D4DE}"/>
              </a:ext>
            </a:extLst>
          </p:cNvPr>
          <p:cNvSpPr txBox="1"/>
          <p:nvPr/>
        </p:nvSpPr>
        <p:spPr>
          <a:xfrm>
            <a:off x="1914524" y="952500"/>
            <a:ext cx="8562975" cy="1569660"/>
          </a:xfrm>
          <a:prstGeom prst="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Bahnschrift" panose="020B0502040204020203" pitchFamily="34" charset="0"/>
                <a:ea typeface="+mn-ea"/>
                <a:cs typeface="+mn-cs"/>
              </a:rPr>
              <a:t> ART INTEGRATED LEARNING PROJECT</a:t>
            </a:r>
            <a:endParaRPr kumimoji="0" lang="en-IN"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Bahnschrift" panose="020B0502040204020203" pitchFamily="34" charset="0"/>
              <a:ea typeface="+mn-ea"/>
              <a:cs typeface="+mn-cs"/>
            </a:endParaRPr>
          </a:p>
        </p:txBody>
      </p:sp>
      <p:sp>
        <p:nvSpPr>
          <p:cNvPr id="5" name="TextBox 4">
            <a:extLst>
              <a:ext uri="{FF2B5EF4-FFF2-40B4-BE49-F238E27FC236}">
                <a16:creationId xmlns:a16="http://schemas.microsoft.com/office/drawing/2014/main" id="{3C0EA4F4-1A5F-46F6-926C-0C5C766AD1A2}"/>
              </a:ext>
            </a:extLst>
          </p:cNvPr>
          <p:cNvSpPr txBox="1"/>
          <p:nvPr/>
        </p:nvSpPr>
        <p:spPr>
          <a:xfrm>
            <a:off x="2573519" y="2701409"/>
            <a:ext cx="702296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u="sng" dirty="0">
                <a:solidFill>
                  <a:srgbClr val="002060"/>
                </a:solidFill>
                <a:effectLst>
                  <a:outerShdw blurRad="38100" dist="38100" dir="2700000" algn="tl">
                    <a:srgbClr val="000000">
                      <a:alpha val="43137"/>
                    </a:srgbClr>
                  </a:outerShdw>
                </a:effectLst>
                <a:latin typeface="Calibri" panose="020F0502020204030204"/>
              </a:rPr>
              <a:t>COMPUTER SCIENCE</a:t>
            </a:r>
            <a:endParaRPr kumimoji="0" lang="en-IN" sz="3600" b="1" i="0" u="sng"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C657EAD-353C-4BF5-A7C1-D7058B74443E}"/>
              </a:ext>
            </a:extLst>
          </p:cNvPr>
          <p:cNvSpPr txBox="1"/>
          <p:nvPr/>
        </p:nvSpPr>
        <p:spPr>
          <a:xfrm>
            <a:off x="2324099" y="4428172"/>
            <a:ext cx="2505075" cy="9233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MRS. JASPREET OBHRAI MA’AM</a:t>
            </a:r>
          </a:p>
        </p:txBody>
      </p:sp>
      <p:sp>
        <p:nvSpPr>
          <p:cNvPr id="8" name="TextBox 7">
            <a:extLst>
              <a:ext uri="{FF2B5EF4-FFF2-40B4-BE49-F238E27FC236}">
                <a16:creationId xmlns:a16="http://schemas.microsoft.com/office/drawing/2014/main" id="{C596A8BA-1380-4A0A-83F1-99587EE4AA78}"/>
              </a:ext>
            </a:extLst>
          </p:cNvPr>
          <p:cNvSpPr txBox="1"/>
          <p:nvPr/>
        </p:nvSpPr>
        <p:spPr>
          <a:xfrm>
            <a:off x="7705725" y="4428172"/>
            <a:ext cx="2162175" cy="147732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RIYA VERMA(19)</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TANISHA PRAKASH(23)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CLASS- XII ‘B’</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E07333D-23D2-4610-8CD7-EB00AF800F7D}"/>
              </a:ext>
            </a:extLst>
          </p:cNvPr>
          <p:cNvSpPr txBox="1"/>
          <p:nvPr/>
        </p:nvSpPr>
        <p:spPr>
          <a:xfrm>
            <a:off x="4100661" y="3429000"/>
            <a:ext cx="3968684" cy="52322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effectLst>
                  <a:outerShdw blurRad="38100" dist="38100" dir="2700000" algn="tl">
                    <a:srgbClr val="000000">
                      <a:alpha val="43137"/>
                    </a:srgbClr>
                  </a:outerShdw>
                </a:effectLst>
              </a:rPr>
              <a:t>SESSION: 2021-22</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97959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4A8C-5686-42B2-AD5D-75C6011DE55F}"/>
              </a:ext>
            </a:extLst>
          </p:cNvPr>
          <p:cNvSpPr>
            <a:spLocks noGrp="1"/>
          </p:cNvSpPr>
          <p:nvPr>
            <p:ph type="title"/>
          </p:nvPr>
        </p:nvSpPr>
        <p:spPr>
          <a:xfrm>
            <a:off x="369651" y="365125"/>
            <a:ext cx="11459183" cy="1325563"/>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5400" b="1" dirty="0">
                <a:effectLst>
                  <a:outerShdw blurRad="38100" dist="38100" dir="2700000" algn="tl">
                    <a:srgbClr val="000000">
                      <a:alpha val="43137"/>
                    </a:srgbClr>
                  </a:outerShdw>
                </a:effectLst>
              </a:rPr>
              <a:t>ACKNOWLEDGEMENT</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5DDE26A-4AD0-42BA-B370-DFC9D5A555D4}"/>
              </a:ext>
            </a:extLst>
          </p:cNvPr>
          <p:cNvSpPr>
            <a:spLocks noGrp="1"/>
          </p:cNvSpPr>
          <p:nvPr>
            <p:ph idx="1"/>
          </p:nvPr>
        </p:nvSpPr>
        <p:spPr>
          <a:xfrm>
            <a:off x="838200" y="1825626"/>
            <a:ext cx="10515600" cy="3417584"/>
          </a:xfrm>
          <a:ln>
            <a:solidFill>
              <a:schemeClr val="tx1"/>
            </a:solidFill>
          </a:ln>
        </p:spPr>
        <p:txBody>
          <a:bodyPr/>
          <a:lstStyle/>
          <a:p>
            <a:pPr marL="0" indent="0" algn="ctr">
              <a:buNone/>
            </a:pPr>
            <a:r>
              <a:rPr lang="en-US" sz="3200" dirty="0">
                <a:latin typeface="Bahnschrift Light Condensed" panose="020B0502040204020203" pitchFamily="34" charset="0"/>
              </a:rPr>
              <a:t>In the accomplishment of this project successfully, many people have bestowed upon us their blessings and the heart pledged support. We  would like to thank all those wonderful people and would like to express our gratitude to our CS teacher, Mrs. Jaspreet  whose valuable guidance helped us through this project. We would also like to thank our parents and friends for their support.</a:t>
            </a:r>
            <a:endParaRPr lang="en-IN" sz="3200" dirty="0">
              <a:latin typeface="Bahnschrift Light Condensed" panose="020B0502040204020203" pitchFamily="34" charset="0"/>
            </a:endParaRPr>
          </a:p>
          <a:p>
            <a:endParaRPr lang="en-IN" dirty="0"/>
          </a:p>
        </p:txBody>
      </p:sp>
    </p:spTree>
    <p:extLst>
      <p:ext uri="{BB962C8B-B14F-4D97-AF65-F5344CB8AC3E}">
        <p14:creationId xmlns:p14="http://schemas.microsoft.com/office/powerpoint/2010/main" val="23918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91D0-6164-42F6-9904-0475E5051371}"/>
              </a:ext>
            </a:extLst>
          </p:cNvPr>
          <p:cNvSpPr>
            <a:spLocks noGrp="1"/>
          </p:cNvSpPr>
          <p:nvPr>
            <p:ph type="title"/>
          </p:nvPr>
        </p:nvSpPr>
        <p:spPr>
          <a:xfrm>
            <a:off x="838200" y="447675"/>
            <a:ext cx="10515600" cy="981075"/>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4800" b="1" dirty="0">
                <a:effectLst>
                  <a:outerShdw blurRad="38100" dist="38100" dir="2700000" algn="tl">
                    <a:srgbClr val="000000">
                      <a:alpha val="43137"/>
                    </a:srgbClr>
                  </a:outerShdw>
                </a:effectLst>
              </a:rPr>
              <a:t>CERTIFICATE</a:t>
            </a:r>
            <a:endParaRPr lang="en-IN" sz="48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602D199-34E5-4D4A-BC31-7612A8630F24}"/>
              </a:ext>
            </a:extLst>
          </p:cNvPr>
          <p:cNvSpPr>
            <a:spLocks noGrp="1"/>
          </p:cNvSpPr>
          <p:nvPr>
            <p:ph idx="1"/>
          </p:nvPr>
        </p:nvSpPr>
        <p:spPr>
          <a:xfrm>
            <a:off x="1952625" y="1647825"/>
            <a:ext cx="8201026" cy="4529138"/>
          </a:xfrm>
        </p:spPr>
        <p:txBody>
          <a:bodyPr/>
          <a:lstStyle/>
          <a:p>
            <a:pPr marL="0" indent="0" algn="ctr">
              <a:buNone/>
            </a:pPr>
            <a:r>
              <a:rPr lang="en-US" sz="3200" dirty="0">
                <a:latin typeface="Bahnschrift Light Condensed" panose="020B0502040204020203" pitchFamily="34" charset="0"/>
              </a:rPr>
              <a:t>This is to certify that Riya Verma and Tanisha Prakash, students of class XII B  have successfully completed the project assigned, </a:t>
            </a:r>
          </a:p>
          <a:p>
            <a:pPr marL="0" indent="0" algn="ctr">
              <a:buNone/>
            </a:pPr>
            <a:r>
              <a:rPr lang="en-US" sz="3200" dirty="0">
                <a:latin typeface="Bahnschrift Light Condensed" panose="020B0502040204020203" pitchFamily="34" charset="0"/>
              </a:rPr>
              <a:t>Under the guidance of Mrs. Jaspreet during year 2021-2022.</a:t>
            </a:r>
          </a:p>
          <a:p>
            <a:pPr marL="0" indent="0">
              <a:buNone/>
            </a:pPr>
            <a:endParaRPr lang="en-IN" dirty="0"/>
          </a:p>
        </p:txBody>
      </p:sp>
      <p:sp>
        <p:nvSpPr>
          <p:cNvPr id="4" name="TextBox 3">
            <a:extLst>
              <a:ext uri="{FF2B5EF4-FFF2-40B4-BE49-F238E27FC236}">
                <a16:creationId xmlns:a16="http://schemas.microsoft.com/office/drawing/2014/main" id="{5E5FE08B-56DC-4DAD-8878-34A4DC767B89}"/>
              </a:ext>
            </a:extLst>
          </p:cNvPr>
          <p:cNvSpPr txBox="1"/>
          <p:nvPr/>
        </p:nvSpPr>
        <p:spPr>
          <a:xfrm>
            <a:off x="2066925" y="4343400"/>
            <a:ext cx="2543175" cy="1200329"/>
          </a:xfrm>
          <a:prstGeom prst="rect">
            <a:avLst/>
          </a:prstGeom>
          <a:noFill/>
        </p:spPr>
        <p:txBody>
          <a:bodyPr wrap="square" rtlCol="0">
            <a:spAutoFit/>
          </a:bodyPr>
          <a:lstStyle/>
          <a:p>
            <a:r>
              <a:rPr lang="en-US" dirty="0"/>
              <a:t>PRINCIPAL SIGNATURE:</a:t>
            </a:r>
          </a:p>
          <a:p>
            <a:endParaRPr lang="en-US" dirty="0"/>
          </a:p>
          <a:p>
            <a:endParaRPr lang="en-US" dirty="0"/>
          </a:p>
          <a:p>
            <a:r>
              <a:rPr lang="en-US" dirty="0"/>
              <a:t>SR. ALICE</a:t>
            </a:r>
            <a:endParaRPr lang="en-IN" dirty="0"/>
          </a:p>
        </p:txBody>
      </p:sp>
      <p:sp>
        <p:nvSpPr>
          <p:cNvPr id="6" name="TextBox 5">
            <a:extLst>
              <a:ext uri="{FF2B5EF4-FFF2-40B4-BE49-F238E27FC236}">
                <a16:creationId xmlns:a16="http://schemas.microsoft.com/office/drawing/2014/main" id="{4E10B1D6-CE94-4C3D-B217-0F23EC0E5158}"/>
              </a:ext>
            </a:extLst>
          </p:cNvPr>
          <p:cNvSpPr txBox="1"/>
          <p:nvPr/>
        </p:nvSpPr>
        <p:spPr>
          <a:xfrm>
            <a:off x="7258051" y="4257675"/>
            <a:ext cx="2800350" cy="1477328"/>
          </a:xfrm>
          <a:prstGeom prst="rect">
            <a:avLst/>
          </a:prstGeom>
          <a:noFill/>
        </p:spPr>
        <p:txBody>
          <a:bodyPr wrap="square" rtlCol="0">
            <a:spAutoFit/>
          </a:bodyPr>
          <a:lstStyle/>
          <a:p>
            <a:r>
              <a:rPr lang="en-US" dirty="0"/>
              <a:t>TEACHER’S SIGNATURE</a:t>
            </a:r>
          </a:p>
          <a:p>
            <a:endParaRPr lang="en-US" dirty="0"/>
          </a:p>
          <a:p>
            <a:endParaRPr lang="en-US" dirty="0"/>
          </a:p>
          <a:p>
            <a:r>
              <a:rPr lang="en-US" dirty="0"/>
              <a:t>MRS. JASPREET</a:t>
            </a:r>
          </a:p>
          <a:p>
            <a:endParaRPr lang="en-IN" dirty="0"/>
          </a:p>
        </p:txBody>
      </p:sp>
      <p:cxnSp>
        <p:nvCxnSpPr>
          <p:cNvPr id="8" name="Straight Connector 7">
            <a:extLst>
              <a:ext uri="{FF2B5EF4-FFF2-40B4-BE49-F238E27FC236}">
                <a16:creationId xmlns:a16="http://schemas.microsoft.com/office/drawing/2014/main" id="{2F71670E-F28C-4BFE-B8B5-364B85A79321}"/>
              </a:ext>
            </a:extLst>
          </p:cNvPr>
          <p:cNvCxnSpPr/>
          <p:nvPr/>
        </p:nvCxnSpPr>
        <p:spPr>
          <a:xfrm>
            <a:off x="7410450" y="4989731"/>
            <a:ext cx="210502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4D62F3B-5088-4BC8-88C8-15CEA1678B36}"/>
              </a:ext>
            </a:extLst>
          </p:cNvPr>
          <p:cNvCxnSpPr/>
          <p:nvPr/>
        </p:nvCxnSpPr>
        <p:spPr>
          <a:xfrm>
            <a:off x="2143125" y="4989731"/>
            <a:ext cx="210502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145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3433-8371-4D0E-829A-853A692FBA81}"/>
              </a:ext>
            </a:extLst>
          </p:cNvPr>
          <p:cNvSpPr>
            <a:spLocks noGrp="1"/>
          </p:cNvSpPr>
          <p:nvPr>
            <p:ph type="title"/>
          </p:nvPr>
        </p:nvSpPr>
        <p:spPr>
          <a:xfrm>
            <a:off x="838200" y="277576"/>
            <a:ext cx="10515600" cy="948109"/>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6000" b="1" spc="-150" dirty="0">
                <a:effectLst>
                  <a:outerShdw blurRad="38100" dist="38100" dir="2700000" algn="tl">
                    <a:srgbClr val="000000">
                      <a:alpha val="43137"/>
                    </a:srgbClr>
                  </a:outerShdw>
                </a:effectLst>
              </a:rPr>
              <a:t>ABOUT THE PROJECT</a:t>
            </a:r>
            <a:endParaRPr lang="en-IN" sz="6000" b="1" spc="-15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0A43DF0-2149-4720-B66D-B2FEFF071123}"/>
              </a:ext>
            </a:extLst>
          </p:cNvPr>
          <p:cNvSpPr>
            <a:spLocks noGrp="1"/>
          </p:cNvSpPr>
          <p:nvPr>
            <p:ph idx="1"/>
          </p:nvPr>
        </p:nvSpPr>
        <p:spPr/>
        <p:txBody>
          <a:bodyPr/>
          <a:lstStyle/>
          <a:p>
            <a:pPr algn="ctr">
              <a:buNone/>
            </a:pPr>
            <a:r>
              <a:rPr lang="en-US" sz="2800" spc="-150" dirty="0">
                <a:latin typeface="Albatross" pitchFamily="2" charset="0"/>
              </a:rPr>
              <a:t>This project is based upon the python programming done behind the making of a coffee shop website which deals with the selling of beverages and snacks by the means of e-commerce. </a:t>
            </a:r>
          </a:p>
          <a:p>
            <a:pPr algn="ctr">
              <a:buNone/>
            </a:pPr>
            <a:r>
              <a:rPr lang="en-US" sz="2800" spc="-150" dirty="0">
                <a:latin typeface="Albatross" pitchFamily="2" charset="0"/>
              </a:rPr>
              <a:t>Café  website brings a great choice and variety of beverages and snacks to enjoy</a:t>
            </a:r>
            <a:r>
              <a:rPr lang="en-US" sz="2400" spc="-150" dirty="0">
                <a:latin typeface="Albatross" pitchFamily="2" charset="0"/>
              </a:rPr>
              <a:t>.</a:t>
            </a:r>
          </a:p>
          <a:p>
            <a:pPr algn="ctr">
              <a:buNone/>
            </a:pPr>
            <a:r>
              <a:rPr lang="en-US" sz="2400" b="1" spc="-150" dirty="0">
                <a:effectLst>
                  <a:outerShdw blurRad="38100" dist="38100" dir="2700000" algn="tl">
                    <a:srgbClr val="000000">
                      <a:alpha val="43137"/>
                    </a:srgbClr>
                  </a:outerShdw>
                </a:effectLst>
                <a:latin typeface="Albatross" pitchFamily="2" charset="0"/>
              </a:rPr>
              <a:t>WELCOME TO STEAMIN’ MUGS!💓</a:t>
            </a:r>
          </a:p>
          <a:p>
            <a:pPr marL="0" indent="0">
              <a:buNone/>
            </a:pPr>
            <a:endParaRPr lang="en-IN" dirty="0"/>
          </a:p>
        </p:txBody>
      </p:sp>
    </p:spTree>
    <p:extLst>
      <p:ext uri="{BB962C8B-B14F-4D97-AF65-F5344CB8AC3E}">
        <p14:creationId xmlns:p14="http://schemas.microsoft.com/office/powerpoint/2010/main" val="42044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305D963-0823-45D6-80C5-EB5C72982A76}"/>
              </a:ext>
            </a:extLst>
          </p:cNvPr>
          <p:cNvSpPr/>
          <p:nvPr/>
        </p:nvSpPr>
        <p:spPr>
          <a:xfrm>
            <a:off x="1372844" y="494026"/>
            <a:ext cx="1838325" cy="1148320"/>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START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Diamond 6">
            <a:extLst>
              <a:ext uri="{FF2B5EF4-FFF2-40B4-BE49-F238E27FC236}">
                <a16:creationId xmlns:a16="http://schemas.microsoft.com/office/drawing/2014/main" id="{93D62084-890F-41CD-8F38-3F55CEE44058}"/>
              </a:ext>
            </a:extLst>
          </p:cNvPr>
          <p:cNvSpPr/>
          <p:nvPr/>
        </p:nvSpPr>
        <p:spPr>
          <a:xfrm>
            <a:off x="6655370" y="1717837"/>
            <a:ext cx="1657521" cy="1785831"/>
          </a:xfrm>
          <a:prstGeom prst="diamond">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if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Diamond 7">
            <a:extLst>
              <a:ext uri="{FF2B5EF4-FFF2-40B4-BE49-F238E27FC236}">
                <a16:creationId xmlns:a16="http://schemas.microsoft.com/office/drawing/2014/main" id="{F591E7AA-BCF2-4582-9A85-84209C224508}"/>
              </a:ext>
            </a:extLst>
          </p:cNvPr>
          <p:cNvSpPr/>
          <p:nvPr/>
        </p:nvSpPr>
        <p:spPr>
          <a:xfrm>
            <a:off x="4255689" y="1660053"/>
            <a:ext cx="1779709" cy="1876425"/>
          </a:xfrm>
          <a:prstGeom prst="diamond">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If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lowchart: Data 10">
            <a:extLst>
              <a:ext uri="{FF2B5EF4-FFF2-40B4-BE49-F238E27FC236}">
                <a16:creationId xmlns:a16="http://schemas.microsoft.com/office/drawing/2014/main" id="{AB4435B7-3AAA-4EA3-AC1E-708D7EA4A203}"/>
              </a:ext>
            </a:extLst>
          </p:cNvPr>
          <p:cNvSpPr/>
          <p:nvPr/>
        </p:nvSpPr>
        <p:spPr>
          <a:xfrm>
            <a:off x="4265575" y="567377"/>
            <a:ext cx="2495550" cy="885825"/>
          </a:xfrm>
          <a:prstGeom prst="flowChartInputOutp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Input</a:t>
            </a:r>
            <a:r>
              <a:rPr lang="en-US" dirty="0">
                <a:solidFill>
                  <a:prstClr val="white"/>
                </a:solidFill>
                <a:latin typeface="Calibri" panose="020F0502020204030204"/>
              </a:rPr>
              <a:t> pass1</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784742E8-3810-437B-81B6-738EB91054EA}"/>
              </a:ext>
            </a:extLst>
          </p:cNvPr>
          <p:cNvCxnSpPr>
            <a:cxnSpLocks/>
          </p:cNvCxnSpPr>
          <p:nvPr/>
        </p:nvCxnSpPr>
        <p:spPr>
          <a:xfrm>
            <a:off x="3209925" y="1085850"/>
            <a:ext cx="1220673" cy="1069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B9D00392-0979-4966-998D-4BC9C488FE3A}"/>
              </a:ext>
            </a:extLst>
          </p:cNvPr>
          <p:cNvCxnSpPr>
            <a:cxnSpLocks/>
            <a:stCxn id="11" idx="5"/>
            <a:endCxn id="60" idx="0"/>
          </p:cNvCxnSpPr>
          <p:nvPr/>
        </p:nvCxnSpPr>
        <p:spPr>
          <a:xfrm>
            <a:off x="6511570" y="1010290"/>
            <a:ext cx="4699442" cy="562051"/>
          </a:xfrm>
          <a:prstGeom prst="bentConnector2">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205E5A-057C-4B09-BA6A-7A98E7A2F497}"/>
              </a:ext>
            </a:extLst>
          </p:cNvPr>
          <p:cNvCxnSpPr>
            <a:cxnSpLocks/>
            <a:stCxn id="7" idx="1"/>
          </p:cNvCxnSpPr>
          <p:nvPr/>
        </p:nvCxnSpPr>
        <p:spPr>
          <a:xfrm flipH="1">
            <a:off x="5967167" y="2610753"/>
            <a:ext cx="68820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9E605AC-736C-4B28-BF45-24F12967FEEA}"/>
              </a:ext>
            </a:extLst>
          </p:cNvPr>
          <p:cNvCxnSpPr>
            <a:cxnSpLocks/>
          </p:cNvCxnSpPr>
          <p:nvPr/>
        </p:nvCxnSpPr>
        <p:spPr>
          <a:xfrm flipH="1">
            <a:off x="2989541" y="2530561"/>
            <a:ext cx="1350752" cy="95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FB18F5-E9F6-4EB6-9E85-2F1096DAEBB5}"/>
              </a:ext>
            </a:extLst>
          </p:cNvPr>
          <p:cNvCxnSpPr>
            <a:cxnSpLocks/>
          </p:cNvCxnSpPr>
          <p:nvPr/>
        </p:nvCxnSpPr>
        <p:spPr>
          <a:xfrm>
            <a:off x="7481690" y="3503668"/>
            <a:ext cx="44266" cy="10929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D787AA7-45F9-4F65-BD5F-E3FC323DE5B5}"/>
              </a:ext>
            </a:extLst>
          </p:cNvPr>
          <p:cNvCxnSpPr>
            <a:cxnSpLocks/>
          </p:cNvCxnSpPr>
          <p:nvPr/>
        </p:nvCxnSpPr>
        <p:spPr>
          <a:xfrm>
            <a:off x="5213688" y="3470985"/>
            <a:ext cx="22036" cy="68245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7C72DB53-8FB2-4A3C-AECB-EEEA69008862}"/>
              </a:ext>
            </a:extLst>
          </p:cNvPr>
          <p:cNvSpPr/>
          <p:nvPr/>
        </p:nvSpPr>
        <p:spPr>
          <a:xfrm>
            <a:off x="6759292" y="4572603"/>
            <a:ext cx="1753440" cy="85123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r>
              <a:rPr lang="en-US" sz="2000" dirty="0">
                <a:solidFill>
                  <a:prstClr val="white"/>
                </a:solidFill>
                <a:latin typeface="Calibri" panose="020F0502020204030204"/>
              </a:rPr>
              <a:t>IMPORT </a:t>
            </a:r>
          </a:p>
          <a:p>
            <a:pPr marR="0" lvl="0" algn="ctr" defTabSz="914400" rtl="0" eaLnBrk="1" fontAlgn="auto" latinLnBrk="0" hangingPunct="1">
              <a:lnSpc>
                <a:spcPct val="100000"/>
              </a:lnSpc>
              <a:spcBef>
                <a:spcPts val="0"/>
              </a:spcBef>
              <a:spcAft>
                <a:spcPts val="0"/>
              </a:spcAft>
              <a:buClrTx/>
              <a:buSzTx/>
              <a:tabLst/>
              <a:defRPr/>
            </a:pPr>
            <a:r>
              <a:rPr lang="en-US" sz="2000" dirty="0">
                <a:solidFill>
                  <a:prstClr val="white"/>
                </a:solidFill>
                <a:latin typeface="Calibri" panose="020F0502020204030204"/>
              </a:rPr>
              <a:t>CFUNC</a:t>
            </a:r>
          </a:p>
          <a:p>
            <a:pPr marR="0" lvl="0" algn="ctr" defTabSz="914400" rtl="0" eaLnBrk="1" fontAlgn="auto" latinLnBrk="0" hangingPunct="1">
              <a:lnSpc>
                <a:spcPct val="100000"/>
              </a:lnSpc>
              <a:spcBef>
                <a:spcPts val="0"/>
              </a:spcBef>
              <a:spcAft>
                <a:spcPts val="0"/>
              </a:spcAft>
              <a:buClrTx/>
              <a:buSzTx/>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C199DCA3-3F7B-4BB2-A8FD-9F60288FFFBC}"/>
              </a:ext>
            </a:extLst>
          </p:cNvPr>
          <p:cNvSpPr/>
          <p:nvPr/>
        </p:nvSpPr>
        <p:spPr>
          <a:xfrm>
            <a:off x="2473706" y="5506815"/>
            <a:ext cx="1729020" cy="62621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r>
              <a:rPr lang="en-US" dirty="0">
                <a:solidFill>
                  <a:prstClr val="white"/>
                </a:solidFill>
                <a:latin typeface="Calibri" panose="020F0502020204030204"/>
              </a:rPr>
              <a:t>IMPORT RETAILER</a:t>
            </a:r>
            <a:endParaRPr kumimoji="0" lang="en-IN"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5759DE5B-3497-4111-B87B-93857929CB60}"/>
              </a:ext>
            </a:extLst>
          </p:cNvPr>
          <p:cNvSpPr txBox="1"/>
          <p:nvPr/>
        </p:nvSpPr>
        <p:spPr>
          <a:xfrm>
            <a:off x="6303082" y="2115350"/>
            <a:ext cx="4298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E16CD18A-8893-4384-928A-5F7CAF3F7B1A}"/>
              </a:ext>
            </a:extLst>
          </p:cNvPr>
          <p:cNvSpPr txBox="1"/>
          <p:nvPr/>
        </p:nvSpPr>
        <p:spPr>
          <a:xfrm>
            <a:off x="3405429" y="2150535"/>
            <a:ext cx="4298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5" name="TextBox 64">
            <a:extLst>
              <a:ext uri="{FF2B5EF4-FFF2-40B4-BE49-F238E27FC236}">
                <a16:creationId xmlns:a16="http://schemas.microsoft.com/office/drawing/2014/main" id="{FC8A4C4B-A96A-4B28-83B8-512FE94E5D2B}"/>
              </a:ext>
            </a:extLst>
          </p:cNvPr>
          <p:cNvSpPr txBox="1"/>
          <p:nvPr/>
        </p:nvSpPr>
        <p:spPr>
          <a:xfrm>
            <a:off x="7808707" y="3514695"/>
            <a:ext cx="5116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T</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6" name="TextBox 65">
            <a:extLst>
              <a:ext uri="{FF2B5EF4-FFF2-40B4-BE49-F238E27FC236}">
                <a16:creationId xmlns:a16="http://schemas.microsoft.com/office/drawing/2014/main" id="{6D28A13E-73C7-4CA1-BBC1-7F6241CC7B81}"/>
              </a:ext>
            </a:extLst>
          </p:cNvPr>
          <p:cNvSpPr txBox="1"/>
          <p:nvPr/>
        </p:nvSpPr>
        <p:spPr>
          <a:xfrm>
            <a:off x="959128" y="2306621"/>
            <a:ext cx="5095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T</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354ABF1-F0B0-4653-943A-1359C15D687C}"/>
              </a:ext>
            </a:extLst>
          </p:cNvPr>
          <p:cNvSpPr txBox="1"/>
          <p:nvPr/>
        </p:nvSpPr>
        <p:spPr>
          <a:xfrm>
            <a:off x="9353550" y="123827"/>
            <a:ext cx="283845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FLOWCHART:</a:t>
            </a:r>
            <a:endParaRPr kumimoji="0" lang="en-IN"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2" name="Diamond 41">
            <a:extLst>
              <a:ext uri="{FF2B5EF4-FFF2-40B4-BE49-F238E27FC236}">
                <a16:creationId xmlns:a16="http://schemas.microsoft.com/office/drawing/2014/main" id="{666F1606-E227-4239-9D12-D6D883BA8358}"/>
              </a:ext>
            </a:extLst>
          </p:cNvPr>
          <p:cNvSpPr/>
          <p:nvPr/>
        </p:nvSpPr>
        <p:spPr>
          <a:xfrm>
            <a:off x="1318382" y="1816634"/>
            <a:ext cx="1856296" cy="1876425"/>
          </a:xfrm>
          <a:prstGeom prst="diamond">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else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EB7BB970-18F2-4905-A85D-B463121BB09E}"/>
              </a:ext>
            </a:extLst>
          </p:cNvPr>
          <p:cNvSpPr/>
          <p:nvPr/>
        </p:nvSpPr>
        <p:spPr>
          <a:xfrm>
            <a:off x="54303" y="5569360"/>
            <a:ext cx="1481854" cy="821903"/>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FINISH</a:t>
            </a:r>
            <a:endParaRPr lang="en-IN" dirty="0"/>
          </a:p>
        </p:txBody>
      </p:sp>
      <p:sp>
        <p:nvSpPr>
          <p:cNvPr id="60" name="Diamond 59">
            <a:extLst>
              <a:ext uri="{FF2B5EF4-FFF2-40B4-BE49-F238E27FC236}">
                <a16:creationId xmlns:a16="http://schemas.microsoft.com/office/drawing/2014/main" id="{DE64EFD4-3362-4CC2-ADD4-58B40B18BD24}"/>
              </a:ext>
            </a:extLst>
          </p:cNvPr>
          <p:cNvSpPr/>
          <p:nvPr/>
        </p:nvSpPr>
        <p:spPr>
          <a:xfrm>
            <a:off x="10303483" y="1572341"/>
            <a:ext cx="1815057" cy="1876425"/>
          </a:xfrm>
          <a:prstGeom prst="diamond">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If pass1=“</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smugs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7B978ECF-4B8E-43B8-A157-9BE63C2F28B2}"/>
              </a:ext>
            </a:extLst>
          </p:cNvPr>
          <p:cNvCxnSpPr>
            <a:cxnSpLocks/>
            <a:endCxn id="119" idx="5"/>
          </p:cNvCxnSpPr>
          <p:nvPr/>
        </p:nvCxnSpPr>
        <p:spPr>
          <a:xfrm flipH="1">
            <a:off x="10013593" y="2508238"/>
            <a:ext cx="323288" cy="430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44FC72B1-1E42-4213-B27D-0B9D918C54C9}"/>
              </a:ext>
            </a:extLst>
          </p:cNvPr>
          <p:cNvSpPr txBox="1"/>
          <p:nvPr/>
        </p:nvSpPr>
        <p:spPr>
          <a:xfrm>
            <a:off x="10781202" y="3340332"/>
            <a:ext cx="4298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Flowchart: Data 73">
            <a:extLst>
              <a:ext uri="{FF2B5EF4-FFF2-40B4-BE49-F238E27FC236}">
                <a16:creationId xmlns:a16="http://schemas.microsoft.com/office/drawing/2014/main" id="{B3C1E67C-D782-43E1-9559-9343914D8623}"/>
              </a:ext>
            </a:extLst>
          </p:cNvPr>
          <p:cNvSpPr/>
          <p:nvPr/>
        </p:nvSpPr>
        <p:spPr>
          <a:xfrm>
            <a:off x="4360059" y="4144168"/>
            <a:ext cx="2576903" cy="574735"/>
          </a:xfrm>
          <a:prstGeom prst="flowChartInputOutp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Input</a:t>
            </a:r>
            <a:r>
              <a:rPr lang="en-US" dirty="0">
                <a:solidFill>
                  <a:prstClr val="white"/>
                </a:solidFill>
                <a:latin typeface="Calibri" panose="020F0502020204030204"/>
              </a:rPr>
              <a:t> pass2</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Diamond 78">
            <a:extLst>
              <a:ext uri="{FF2B5EF4-FFF2-40B4-BE49-F238E27FC236}">
                <a16:creationId xmlns:a16="http://schemas.microsoft.com/office/drawing/2014/main" id="{1A6C705B-0768-42D4-83FA-486DF132696E}"/>
              </a:ext>
            </a:extLst>
          </p:cNvPr>
          <p:cNvSpPr/>
          <p:nvPr/>
        </p:nvSpPr>
        <p:spPr>
          <a:xfrm>
            <a:off x="2403962" y="3796423"/>
            <a:ext cx="1509439" cy="1242803"/>
          </a:xfrm>
          <a:prstGeom prst="diamond">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If pass2=“</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rvtp</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4" name="Straight Arrow Connector 83">
            <a:extLst>
              <a:ext uri="{FF2B5EF4-FFF2-40B4-BE49-F238E27FC236}">
                <a16:creationId xmlns:a16="http://schemas.microsoft.com/office/drawing/2014/main" id="{FCCB6E72-C6A8-4359-A07D-DA1077EFE2AD}"/>
              </a:ext>
            </a:extLst>
          </p:cNvPr>
          <p:cNvCxnSpPr>
            <a:cxnSpLocks/>
            <a:stCxn id="79" idx="1"/>
          </p:cNvCxnSpPr>
          <p:nvPr/>
        </p:nvCxnSpPr>
        <p:spPr>
          <a:xfrm flipH="1" flipV="1">
            <a:off x="2038326" y="4404073"/>
            <a:ext cx="365636" cy="137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302BFAB-292F-4C2B-8428-DFC2A2D4D04F}"/>
              </a:ext>
            </a:extLst>
          </p:cNvPr>
          <p:cNvCxnSpPr>
            <a:cxnSpLocks/>
            <a:stCxn id="74" idx="2"/>
            <a:endCxn id="79" idx="3"/>
          </p:cNvCxnSpPr>
          <p:nvPr/>
        </p:nvCxnSpPr>
        <p:spPr>
          <a:xfrm flipH="1" flipV="1">
            <a:off x="3913401" y="4417825"/>
            <a:ext cx="704348" cy="1371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5" name="Connector: Elbow 94">
            <a:extLst>
              <a:ext uri="{FF2B5EF4-FFF2-40B4-BE49-F238E27FC236}">
                <a16:creationId xmlns:a16="http://schemas.microsoft.com/office/drawing/2014/main" id="{0D655AE5-F6FA-4FA5-8F62-1E2EB2E5BF2D}"/>
              </a:ext>
            </a:extLst>
          </p:cNvPr>
          <p:cNvCxnSpPr>
            <a:cxnSpLocks/>
            <a:stCxn id="42" idx="1"/>
          </p:cNvCxnSpPr>
          <p:nvPr/>
        </p:nvCxnSpPr>
        <p:spPr>
          <a:xfrm rot="10800000" flipV="1">
            <a:off x="520432" y="2754846"/>
            <a:ext cx="797950" cy="2864715"/>
          </a:xfrm>
          <a:prstGeom prst="bentConnector2">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7" name="Rectangle 106">
            <a:extLst>
              <a:ext uri="{FF2B5EF4-FFF2-40B4-BE49-F238E27FC236}">
                <a16:creationId xmlns:a16="http://schemas.microsoft.com/office/drawing/2014/main" id="{6969803F-09D6-46B4-A2BE-C2BEB7637638}"/>
              </a:ext>
            </a:extLst>
          </p:cNvPr>
          <p:cNvSpPr/>
          <p:nvPr/>
        </p:nvSpPr>
        <p:spPr>
          <a:xfrm>
            <a:off x="940193" y="3782671"/>
            <a:ext cx="1100828" cy="124280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Calibri" panose="020F0502020204030204"/>
                <a:ea typeface="+mn-ea"/>
                <a:cs typeface="+mn-cs"/>
              </a:rPr>
              <a:t>Print “wrong password”</a:t>
            </a:r>
            <a:endParaRPr kumimoji="0" lang="en-IN"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A66C7E97-522D-40AE-824E-E8EC0DD678D2}"/>
              </a:ext>
            </a:extLst>
          </p:cNvPr>
          <p:cNvSpPr txBox="1"/>
          <p:nvPr/>
        </p:nvSpPr>
        <p:spPr>
          <a:xfrm>
            <a:off x="2209483" y="3961453"/>
            <a:ext cx="4298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F</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113" name="Straight Arrow Connector 112">
            <a:extLst>
              <a:ext uri="{FF2B5EF4-FFF2-40B4-BE49-F238E27FC236}">
                <a16:creationId xmlns:a16="http://schemas.microsoft.com/office/drawing/2014/main" id="{1A806F96-DD9C-460B-BB2C-91FC5F4A03F1}"/>
              </a:ext>
            </a:extLst>
          </p:cNvPr>
          <p:cNvCxnSpPr>
            <a:cxnSpLocks/>
          </p:cNvCxnSpPr>
          <p:nvPr/>
        </p:nvCxnSpPr>
        <p:spPr>
          <a:xfrm flipH="1">
            <a:off x="481347" y="4260547"/>
            <a:ext cx="503091" cy="652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0F914DFB-7C20-4099-89ED-2EB0CA42E383}"/>
              </a:ext>
            </a:extLst>
          </p:cNvPr>
          <p:cNvCxnSpPr>
            <a:cxnSpLocks/>
          </p:cNvCxnSpPr>
          <p:nvPr/>
        </p:nvCxnSpPr>
        <p:spPr>
          <a:xfrm>
            <a:off x="3158681" y="5025474"/>
            <a:ext cx="0" cy="4552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9" name="Flowchart: Data 118">
            <a:extLst>
              <a:ext uri="{FF2B5EF4-FFF2-40B4-BE49-F238E27FC236}">
                <a16:creationId xmlns:a16="http://schemas.microsoft.com/office/drawing/2014/main" id="{2BE69C7C-CCFE-4C72-A6F1-98D7C8750DAB}"/>
              </a:ext>
            </a:extLst>
          </p:cNvPr>
          <p:cNvSpPr/>
          <p:nvPr/>
        </p:nvSpPr>
        <p:spPr>
          <a:xfrm>
            <a:off x="8521824" y="2250177"/>
            <a:ext cx="1657521" cy="602226"/>
          </a:xfrm>
          <a:prstGeom prst="flowChartInputOutp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Input</a:t>
            </a:r>
            <a:r>
              <a:rPr lang="en-US" dirty="0">
                <a:solidFill>
                  <a:prstClr val="white"/>
                </a:solidFill>
                <a:latin typeface="Calibri" panose="020F0502020204030204"/>
              </a:rPr>
              <a:t> </a:t>
            </a:r>
            <a:r>
              <a:rPr lang="en-US" dirty="0" err="1">
                <a:solidFill>
                  <a:prstClr val="white"/>
                </a:solidFill>
                <a:latin typeface="Calibri" panose="020F0502020204030204"/>
              </a:rPr>
              <a:t>ch</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Arrow Connector 132">
            <a:extLst>
              <a:ext uri="{FF2B5EF4-FFF2-40B4-BE49-F238E27FC236}">
                <a16:creationId xmlns:a16="http://schemas.microsoft.com/office/drawing/2014/main" id="{5BBABAB6-ED90-486E-B6D9-73469DECC5BA}"/>
              </a:ext>
            </a:extLst>
          </p:cNvPr>
          <p:cNvCxnSpPr>
            <a:cxnSpLocks/>
            <a:endCxn id="7" idx="3"/>
          </p:cNvCxnSpPr>
          <p:nvPr/>
        </p:nvCxnSpPr>
        <p:spPr>
          <a:xfrm flipH="1">
            <a:off x="8312891" y="2567701"/>
            <a:ext cx="427346" cy="430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a16="http://schemas.microsoft.com/office/drawing/2014/main" id="{67468BCC-F40B-4AF7-9586-577E849C02B0}"/>
              </a:ext>
            </a:extLst>
          </p:cNvPr>
          <p:cNvSpPr txBox="1"/>
          <p:nvPr/>
        </p:nvSpPr>
        <p:spPr>
          <a:xfrm>
            <a:off x="5318857" y="3580590"/>
            <a:ext cx="5116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T</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38" name="TextBox 137">
            <a:extLst>
              <a:ext uri="{FF2B5EF4-FFF2-40B4-BE49-F238E27FC236}">
                <a16:creationId xmlns:a16="http://schemas.microsoft.com/office/drawing/2014/main" id="{33ADF886-37AA-4B95-A1DD-8D4B10D53134}"/>
              </a:ext>
            </a:extLst>
          </p:cNvPr>
          <p:cNvSpPr txBox="1"/>
          <p:nvPr/>
        </p:nvSpPr>
        <p:spPr>
          <a:xfrm>
            <a:off x="3254133" y="5009611"/>
            <a:ext cx="5116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T</a:t>
            </a:r>
            <a:endPar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139" name="Connector: Elbow 138">
            <a:extLst>
              <a:ext uri="{FF2B5EF4-FFF2-40B4-BE49-F238E27FC236}">
                <a16:creationId xmlns:a16="http://schemas.microsoft.com/office/drawing/2014/main" id="{022797CC-4972-48A5-8027-33653C803919}"/>
              </a:ext>
            </a:extLst>
          </p:cNvPr>
          <p:cNvCxnSpPr>
            <a:cxnSpLocks/>
            <a:stCxn id="60" idx="2"/>
            <a:endCxn id="44" idx="5"/>
          </p:cNvCxnSpPr>
          <p:nvPr/>
        </p:nvCxnSpPr>
        <p:spPr>
          <a:xfrm rot="5400000">
            <a:off x="4854013" y="-86101"/>
            <a:ext cx="2822132" cy="9891867"/>
          </a:xfrm>
          <a:prstGeom prst="bentConnector3">
            <a:avLst>
              <a:gd name="adj1" fmla="val 112365"/>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8" name="Connector: Elbow 147">
            <a:extLst>
              <a:ext uri="{FF2B5EF4-FFF2-40B4-BE49-F238E27FC236}">
                <a16:creationId xmlns:a16="http://schemas.microsoft.com/office/drawing/2014/main" id="{29B55188-C523-41E0-A066-426F86EDEEFB}"/>
              </a:ext>
            </a:extLst>
          </p:cNvPr>
          <p:cNvCxnSpPr>
            <a:cxnSpLocks/>
            <a:stCxn id="36" idx="2"/>
          </p:cNvCxnSpPr>
          <p:nvPr/>
        </p:nvCxnSpPr>
        <p:spPr>
          <a:xfrm rot="5400000">
            <a:off x="4077735" y="2703574"/>
            <a:ext cx="838010" cy="6278545"/>
          </a:xfrm>
          <a:prstGeom prst="bentConnector2">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22E2FAB3-9820-46A6-8611-F9A384E19B61}"/>
              </a:ext>
            </a:extLst>
          </p:cNvPr>
          <p:cNvCxnSpPr>
            <a:cxnSpLocks/>
            <a:stCxn id="43" idx="1"/>
          </p:cNvCxnSpPr>
          <p:nvPr/>
        </p:nvCxnSpPr>
        <p:spPr>
          <a:xfrm flipH="1">
            <a:off x="1468704" y="5819923"/>
            <a:ext cx="100500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53" name="TextBox 152">
            <a:extLst>
              <a:ext uri="{FF2B5EF4-FFF2-40B4-BE49-F238E27FC236}">
                <a16:creationId xmlns:a16="http://schemas.microsoft.com/office/drawing/2014/main" id="{4E38996C-AA5A-449C-9551-253D074C58D9}"/>
              </a:ext>
            </a:extLst>
          </p:cNvPr>
          <p:cNvSpPr txBox="1"/>
          <p:nvPr/>
        </p:nvSpPr>
        <p:spPr>
          <a:xfrm>
            <a:off x="7870539" y="123827"/>
            <a:ext cx="130256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MAIN PROGRAM</a:t>
            </a:r>
            <a:endParaRPr lang="en-IN" dirty="0"/>
          </a:p>
        </p:txBody>
      </p:sp>
    </p:spTree>
    <p:extLst>
      <p:ext uri="{BB962C8B-B14F-4D97-AF65-F5344CB8AC3E}">
        <p14:creationId xmlns:p14="http://schemas.microsoft.com/office/powerpoint/2010/main" val="3111763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67C5-9608-40BE-821F-17FE21F99CDE}"/>
              </a:ext>
            </a:extLst>
          </p:cNvPr>
          <p:cNvSpPr>
            <a:spLocks noGrp="1"/>
          </p:cNvSpPr>
          <p:nvPr>
            <p:ph type="title"/>
          </p:nvPr>
        </p:nvSpPr>
        <p:spPr>
          <a:xfrm>
            <a:off x="714374" y="155576"/>
            <a:ext cx="10639425" cy="768350"/>
          </a:xfrm>
          <a:ln/>
        </p:spPr>
        <p:style>
          <a:lnRef idx="1">
            <a:schemeClr val="accent4"/>
          </a:lnRef>
          <a:fillRef idx="2">
            <a:schemeClr val="accent4"/>
          </a:fillRef>
          <a:effectRef idx="1">
            <a:schemeClr val="accent4"/>
          </a:effectRef>
          <a:fontRef idx="minor">
            <a:schemeClr val="dk1"/>
          </a:fontRef>
        </p:style>
        <p:txBody>
          <a:bodyPr>
            <a:normAutofit/>
          </a:bodyPr>
          <a:lstStyle/>
          <a:p>
            <a:r>
              <a:rPr lang="en-US" b="1" u="sng" spc="300" dirty="0">
                <a:latin typeface="Bahnschrift Condensed" panose="020B0502040204020203" pitchFamily="34" charset="0"/>
              </a:rPr>
              <a:t>ALGORITHM(customer):</a:t>
            </a:r>
            <a:endParaRPr lang="en-IN" b="1" u="sng" spc="3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6FE634D-5448-4EE5-A5FF-04DD69D8266D}"/>
              </a:ext>
            </a:extLst>
          </p:cNvPr>
          <p:cNvSpPr>
            <a:spLocks noGrp="1"/>
          </p:cNvSpPr>
          <p:nvPr>
            <p:ph idx="1"/>
          </p:nvPr>
        </p:nvSpPr>
        <p:spPr>
          <a:xfrm>
            <a:off x="714373" y="1066800"/>
            <a:ext cx="10763251" cy="543877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1600" b="1" dirty="0"/>
              <a:t>START</a:t>
            </a:r>
          </a:p>
          <a:p>
            <a:r>
              <a:rPr lang="en-US" sz="1600" b="1" dirty="0"/>
              <a:t>MENU</a:t>
            </a:r>
            <a:endParaRPr lang="en-US" sz="1200" b="1" dirty="0"/>
          </a:p>
          <a:p>
            <a:pPr marL="800100" lvl="1" indent="-342900">
              <a:buFont typeface="+mj-lt"/>
              <a:buAutoNum type="arabicPeriod"/>
            </a:pPr>
            <a:r>
              <a:rPr lang="en-US" sz="1200" dirty="0"/>
              <a:t>COFFEE AND BEVERAGES</a:t>
            </a:r>
          </a:p>
          <a:p>
            <a:pPr marL="800100" lvl="1" indent="-342900">
              <a:buFont typeface="+mj-lt"/>
              <a:buAutoNum type="arabicPeriod"/>
            </a:pPr>
            <a:r>
              <a:rPr lang="en-US" sz="1200" dirty="0"/>
              <a:t>NON COFFEE DRINKS</a:t>
            </a:r>
          </a:p>
          <a:p>
            <a:pPr marL="800100" lvl="1" indent="-342900">
              <a:buFont typeface="+mj-lt"/>
              <a:buAutoNum type="arabicPeriod"/>
            </a:pPr>
            <a:r>
              <a:rPr lang="en-US" sz="1200" dirty="0"/>
              <a:t>PIZZA </a:t>
            </a:r>
          </a:p>
          <a:p>
            <a:pPr marL="800100" lvl="1" indent="-342900">
              <a:buFont typeface="+mj-lt"/>
              <a:buAutoNum type="arabicPeriod"/>
            </a:pPr>
            <a:r>
              <a:rPr lang="en-US" sz="1200" dirty="0"/>
              <a:t>SANDWICHES</a:t>
            </a:r>
          </a:p>
          <a:p>
            <a:pPr marL="800100" lvl="1" indent="-342900">
              <a:buFont typeface="+mj-lt"/>
              <a:buAutoNum type="arabicPeriod"/>
            </a:pPr>
            <a:r>
              <a:rPr lang="en-US" sz="1200" dirty="0"/>
              <a:t>SOUP</a:t>
            </a:r>
          </a:p>
          <a:p>
            <a:pPr marL="800100" lvl="1" indent="-342900">
              <a:buFont typeface="+mj-lt"/>
              <a:buAutoNum type="arabicPeriod"/>
            </a:pPr>
            <a:r>
              <a:rPr lang="en-US" sz="1200" dirty="0"/>
              <a:t>BURGER</a:t>
            </a:r>
          </a:p>
          <a:p>
            <a:pPr marL="800100" lvl="1" indent="-342900">
              <a:buFont typeface="+mj-lt"/>
              <a:buAutoNum type="arabicPeriod"/>
            </a:pPr>
            <a:r>
              <a:rPr lang="en-IN" sz="1200" dirty="0"/>
              <a:t>CHINESE</a:t>
            </a:r>
          </a:p>
          <a:p>
            <a:pPr marL="800100" lvl="1" indent="-342900">
              <a:buFont typeface="+mj-lt"/>
              <a:buAutoNum type="arabicPeriod"/>
            </a:pPr>
            <a:r>
              <a:rPr lang="en-IN" sz="1200" dirty="0"/>
              <a:t>PASTRIES</a:t>
            </a:r>
          </a:p>
          <a:p>
            <a:pPr marL="800100" lvl="1" indent="-342900">
              <a:buFont typeface="+mj-lt"/>
              <a:buAutoNum type="arabicPeriod"/>
            </a:pPr>
            <a:r>
              <a:rPr lang="en-IN" sz="1200" dirty="0"/>
              <a:t>KARNATAKA SPECIAL MENU        </a:t>
            </a:r>
          </a:p>
          <a:p>
            <a:pPr marL="457200" lvl="1" indent="0">
              <a:buNone/>
            </a:pPr>
            <a:r>
              <a:rPr lang="en-IN" sz="1200" dirty="0"/>
              <a:t>(ANY OTHER KEY TO EXIT)</a:t>
            </a:r>
          </a:p>
          <a:p>
            <a:r>
              <a:rPr lang="en-IN" sz="1600" b="1" dirty="0"/>
              <a:t>IF CHOICE IS 1:</a:t>
            </a:r>
          </a:p>
          <a:p>
            <a:pPr marL="800100" lvl="1" indent="-342900">
              <a:buFont typeface="+mj-lt"/>
              <a:buAutoNum type="arabicPeriod"/>
            </a:pPr>
            <a:r>
              <a:rPr lang="en-IN" sz="1200" dirty="0"/>
              <a:t>AMERICANO</a:t>
            </a:r>
          </a:p>
          <a:p>
            <a:pPr marL="800100" lvl="1" indent="-342900">
              <a:buFont typeface="+mj-lt"/>
              <a:buAutoNum type="arabicPeriod"/>
            </a:pPr>
            <a:r>
              <a:rPr lang="en-IN" sz="1200" dirty="0"/>
              <a:t>LATTE</a:t>
            </a:r>
          </a:p>
          <a:p>
            <a:pPr marL="800100" lvl="1" indent="-342900">
              <a:buFont typeface="+mj-lt"/>
              <a:buAutoNum type="arabicPeriod"/>
            </a:pPr>
            <a:r>
              <a:rPr lang="en-IN" sz="1200" dirty="0"/>
              <a:t>CAPPUCHINO</a:t>
            </a:r>
          </a:p>
          <a:p>
            <a:pPr marL="800100" lvl="1" indent="-342900">
              <a:buFont typeface="+mj-lt"/>
              <a:buAutoNum type="arabicPeriod"/>
            </a:pPr>
            <a:r>
              <a:rPr lang="en-IN" sz="1200" dirty="0"/>
              <a:t>FRAPPE </a:t>
            </a:r>
          </a:p>
          <a:p>
            <a:pPr marL="800100" lvl="1" indent="-342900">
              <a:buFont typeface="+mj-lt"/>
              <a:buAutoNum type="arabicPeriod"/>
            </a:pPr>
            <a:r>
              <a:rPr lang="en-IN" sz="1200" dirty="0"/>
              <a:t>VANILLA  COFFE</a:t>
            </a:r>
          </a:p>
          <a:p>
            <a:pPr marL="800100" lvl="1" indent="-342900">
              <a:buFont typeface="+mj-lt"/>
              <a:buAutoNum type="arabicPeriod"/>
            </a:pPr>
            <a:r>
              <a:rPr lang="en-IN" sz="1200" dirty="0"/>
              <a:t>GREEN TEA</a:t>
            </a:r>
          </a:p>
          <a:p>
            <a:pPr marL="800100" lvl="1" indent="-342900">
              <a:buFont typeface="+mj-lt"/>
              <a:buAutoNum type="arabicPeriod"/>
            </a:pPr>
            <a:r>
              <a:rPr lang="en-IN" sz="1200" dirty="0"/>
              <a:t>MILK TEA</a:t>
            </a:r>
          </a:p>
          <a:p>
            <a:pPr marL="800100" lvl="1" indent="-342900">
              <a:buFont typeface="+mj-lt"/>
              <a:buAutoNum type="arabicPeriod"/>
            </a:pPr>
            <a:r>
              <a:rPr lang="en-IN" sz="1200" dirty="0"/>
              <a:t>BLACK TEA</a:t>
            </a:r>
          </a:p>
          <a:p>
            <a:pPr marL="457200" lvl="1" indent="0">
              <a:buNone/>
            </a:pPr>
            <a:endParaRPr lang="en-IN" sz="1200" dirty="0"/>
          </a:p>
          <a:p>
            <a:pPr marL="800100" lvl="1" indent="-342900">
              <a:buFont typeface="+mj-lt"/>
              <a:buAutoNum type="arabicPeriod"/>
            </a:pPr>
            <a:endParaRPr lang="en-IN" sz="1200" dirty="0"/>
          </a:p>
          <a:p>
            <a:pPr marL="800100" lvl="1" indent="-342900">
              <a:buFont typeface="+mj-lt"/>
              <a:buAutoNum type="arabicPeriod"/>
            </a:pPr>
            <a:endParaRPr lang="en-IN" sz="1200" dirty="0"/>
          </a:p>
        </p:txBody>
      </p:sp>
      <p:sp>
        <p:nvSpPr>
          <p:cNvPr id="6" name="TextBox 5">
            <a:extLst>
              <a:ext uri="{FF2B5EF4-FFF2-40B4-BE49-F238E27FC236}">
                <a16:creationId xmlns:a16="http://schemas.microsoft.com/office/drawing/2014/main" id="{3BEA0FC8-5901-4CF7-9002-FDCAC200F2E4}"/>
              </a:ext>
            </a:extLst>
          </p:cNvPr>
          <p:cNvSpPr txBox="1"/>
          <p:nvPr/>
        </p:nvSpPr>
        <p:spPr>
          <a:xfrm>
            <a:off x="5967411" y="4876798"/>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ight Brace 17">
            <a:extLst>
              <a:ext uri="{FF2B5EF4-FFF2-40B4-BE49-F238E27FC236}">
                <a16:creationId xmlns:a16="http://schemas.microsoft.com/office/drawing/2014/main" id="{D368F4E2-BFE2-43B6-A20C-4469DD8F735F}"/>
              </a:ext>
            </a:extLst>
          </p:cNvPr>
          <p:cNvSpPr/>
          <p:nvPr/>
        </p:nvSpPr>
        <p:spPr>
          <a:xfrm>
            <a:off x="2695576" y="4048125"/>
            <a:ext cx="609600" cy="2076450"/>
          </a:xfrm>
          <a:prstGeom prst="rightBrace">
            <a:avLst/>
          </a:prstGeom>
          <a:ln w="5715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746163DD-459D-45C7-863D-39FF72129B4E}"/>
              </a:ext>
            </a:extLst>
          </p:cNvPr>
          <p:cNvCxnSpPr>
            <a:cxnSpLocks/>
            <a:stCxn id="18" idx="1"/>
          </p:cNvCxnSpPr>
          <p:nvPr/>
        </p:nvCxnSpPr>
        <p:spPr>
          <a:xfrm>
            <a:off x="3305176" y="5086350"/>
            <a:ext cx="2662235" cy="0"/>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2E44E81-9CD5-4231-8EDE-E68F6BCA335D}"/>
              </a:ext>
            </a:extLst>
          </p:cNvPr>
          <p:cNvSpPr txBox="1"/>
          <p:nvPr/>
        </p:nvSpPr>
        <p:spPr>
          <a:xfrm>
            <a:off x="9077325" y="4838697"/>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C70112BA-A561-4108-B54E-AC1C42DEB298}"/>
              </a:ext>
            </a:extLst>
          </p:cNvPr>
          <p:cNvCxnSpPr>
            <a:cxnSpLocks/>
            <a:stCxn id="6" idx="3"/>
          </p:cNvCxnSpPr>
          <p:nvPr/>
        </p:nvCxnSpPr>
        <p:spPr>
          <a:xfrm>
            <a:off x="8020050" y="5061464"/>
            <a:ext cx="1057275" cy="1"/>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9E29406-9D88-4DC4-A858-F49FF40A2D95}"/>
              </a:ext>
            </a:extLst>
          </p:cNvPr>
          <p:cNvSpPr txBox="1"/>
          <p:nvPr/>
        </p:nvSpPr>
        <p:spPr>
          <a:xfrm>
            <a:off x="8141494" y="4695823"/>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sp>
        <p:nvSpPr>
          <p:cNvPr id="10" name="TextBox 9">
            <a:extLst>
              <a:ext uri="{FF2B5EF4-FFF2-40B4-BE49-F238E27FC236}">
                <a16:creationId xmlns:a16="http://schemas.microsoft.com/office/drawing/2014/main" id="{7BFB5BEC-DBAE-49D0-A92E-9372CD3772FE}"/>
              </a:ext>
            </a:extLst>
          </p:cNvPr>
          <p:cNvSpPr txBox="1"/>
          <p:nvPr/>
        </p:nvSpPr>
        <p:spPr>
          <a:xfrm>
            <a:off x="10735608" y="4838697"/>
            <a:ext cx="135161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PRINT BILL</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id="{08F83A17-89D2-449D-8389-88D221689DCE}"/>
              </a:ext>
            </a:extLst>
          </p:cNvPr>
          <p:cNvCxnSpPr>
            <a:cxnSpLocks/>
          </p:cNvCxnSpPr>
          <p:nvPr/>
        </p:nvCxnSpPr>
        <p:spPr>
          <a:xfrm>
            <a:off x="10134600" y="5023363"/>
            <a:ext cx="610533" cy="0"/>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9898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022C5-F394-4D22-A49E-1605F250E637}"/>
              </a:ext>
            </a:extLst>
          </p:cNvPr>
          <p:cNvSpPr>
            <a:spLocks noGrp="1"/>
          </p:cNvSpPr>
          <p:nvPr>
            <p:ph idx="1"/>
          </p:nvPr>
        </p:nvSpPr>
        <p:spPr>
          <a:xfrm>
            <a:off x="800101" y="228600"/>
            <a:ext cx="10953750" cy="621982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1800" b="1" dirty="0"/>
              <a:t>IF CHOICE IS 2:</a:t>
            </a:r>
          </a:p>
          <a:p>
            <a:pPr marL="800100" lvl="1" indent="-342900">
              <a:buFont typeface="+mj-lt"/>
              <a:buAutoNum type="arabicPeriod"/>
            </a:pPr>
            <a:r>
              <a:rPr lang="en-IN" sz="1600" dirty="0"/>
              <a:t>ITALIAN SODA</a:t>
            </a:r>
          </a:p>
          <a:p>
            <a:pPr marL="800100" lvl="1" indent="-342900">
              <a:buFont typeface="+mj-lt"/>
              <a:buAutoNum type="arabicPeriod"/>
            </a:pPr>
            <a:r>
              <a:rPr lang="en-IN" sz="1600" dirty="0"/>
              <a:t>CREMOSA</a:t>
            </a:r>
          </a:p>
          <a:p>
            <a:pPr marL="800100" lvl="1" indent="-342900">
              <a:buFont typeface="+mj-lt"/>
              <a:buAutoNum type="arabicPeriod"/>
            </a:pPr>
            <a:r>
              <a:rPr lang="en-IN" sz="1600" dirty="0"/>
              <a:t>HOT CHOCOLATE</a:t>
            </a:r>
          </a:p>
          <a:p>
            <a:pPr marL="800100" lvl="1" indent="-342900">
              <a:buFont typeface="+mj-lt"/>
              <a:buAutoNum type="arabicPeriod"/>
            </a:pPr>
            <a:r>
              <a:rPr lang="en-IN" sz="1600" dirty="0"/>
              <a:t>HOT APPLE EXPLOSION</a:t>
            </a:r>
          </a:p>
          <a:p>
            <a:pPr marL="800100" lvl="1" indent="-342900">
              <a:buFont typeface="+mj-lt"/>
              <a:buAutoNum type="arabicPeriod"/>
            </a:pPr>
            <a:r>
              <a:rPr lang="en-IN" sz="1600" dirty="0"/>
              <a:t>OREO SHAKE</a:t>
            </a:r>
          </a:p>
          <a:p>
            <a:pPr marL="800100" lvl="1" indent="-342900">
              <a:buFont typeface="+mj-lt"/>
              <a:buAutoNum type="arabicPeriod"/>
            </a:pPr>
            <a:r>
              <a:rPr lang="en-IN" sz="1600" dirty="0"/>
              <a:t>FROZEN DRINKS</a:t>
            </a:r>
          </a:p>
          <a:p>
            <a:pPr marL="914400" lvl="2" indent="0">
              <a:buNone/>
            </a:pPr>
            <a:r>
              <a:rPr lang="en-IN" sz="1400" dirty="0"/>
              <a:t>6.1 . SMOOTHIE</a:t>
            </a:r>
          </a:p>
          <a:p>
            <a:pPr lvl="3">
              <a:buAutoNum type="alphaUcPeriod"/>
            </a:pPr>
            <a:r>
              <a:rPr lang="en-IN" sz="1400" dirty="0"/>
              <a:t>STRAWBERRY</a:t>
            </a:r>
          </a:p>
          <a:p>
            <a:pPr lvl="3">
              <a:buAutoNum type="alphaUcPeriod"/>
            </a:pPr>
            <a:r>
              <a:rPr lang="en-IN" sz="1400" dirty="0"/>
              <a:t>BANANA</a:t>
            </a:r>
          </a:p>
          <a:p>
            <a:pPr lvl="3">
              <a:buAutoNum type="alphaUcPeriod"/>
            </a:pPr>
            <a:r>
              <a:rPr lang="en-IN" sz="1400" dirty="0"/>
              <a:t>TROPICAL SUNSHINE</a:t>
            </a:r>
          </a:p>
          <a:p>
            <a:pPr lvl="3">
              <a:buAutoNum type="alphaUcPeriod"/>
            </a:pPr>
            <a:r>
              <a:rPr lang="en-IN" sz="1400" dirty="0"/>
              <a:t>4-BERRY</a:t>
            </a:r>
          </a:p>
          <a:p>
            <a:pPr lvl="3">
              <a:buAutoNum type="alphaUcPeriod"/>
            </a:pPr>
            <a:r>
              <a:rPr lang="en-IN" sz="1400" dirty="0"/>
              <a:t>LEMONANDE</a:t>
            </a:r>
          </a:p>
          <a:p>
            <a:pPr lvl="3">
              <a:buAutoNum type="alphaUcPeriod"/>
            </a:pPr>
            <a:r>
              <a:rPr lang="en-IN" sz="1400" dirty="0"/>
              <a:t>MANGO TROPICS</a:t>
            </a:r>
          </a:p>
          <a:p>
            <a:pPr lvl="3">
              <a:buAutoNum type="alphaUcPeriod"/>
            </a:pPr>
            <a:r>
              <a:rPr lang="en-IN" sz="1400" dirty="0"/>
              <a:t>PEACH -PEAR -APRICOT</a:t>
            </a:r>
          </a:p>
          <a:p>
            <a:pPr lvl="3">
              <a:buAutoNum type="alphaUcPeriod"/>
            </a:pPr>
            <a:r>
              <a:rPr lang="en-IN" sz="1400" dirty="0"/>
              <a:t>PINEAPPLE PARADISE</a:t>
            </a:r>
          </a:p>
          <a:p>
            <a:pPr marL="914400" lvl="2" indent="0">
              <a:buNone/>
            </a:pPr>
            <a:r>
              <a:rPr lang="en-IN" sz="1400" dirty="0"/>
              <a:t>6.2. MOCKTAIL</a:t>
            </a:r>
          </a:p>
          <a:p>
            <a:pPr lvl="3">
              <a:buAutoNum type="alphaUcPeriod"/>
            </a:pPr>
            <a:r>
              <a:rPr lang="en-IN" sz="1400" dirty="0"/>
              <a:t>MANGO MULE</a:t>
            </a:r>
          </a:p>
          <a:p>
            <a:pPr lvl="3">
              <a:buAutoNum type="alphaUcPeriod"/>
            </a:pPr>
            <a:r>
              <a:rPr lang="en-IN" sz="1400" dirty="0"/>
              <a:t>MAGIC APPLE</a:t>
            </a:r>
          </a:p>
          <a:p>
            <a:pPr lvl="3">
              <a:buAutoNum type="alphaUcPeriod"/>
            </a:pPr>
            <a:r>
              <a:rPr lang="en-IN" sz="1400" dirty="0"/>
              <a:t>SHIRLEY GINGER</a:t>
            </a:r>
          </a:p>
          <a:p>
            <a:pPr lvl="3">
              <a:buAutoNum type="alphaUcPeriod"/>
            </a:pPr>
            <a:r>
              <a:rPr lang="en-IN" sz="1400" dirty="0"/>
              <a:t>VIRGIN WATERMELON MARGARITA</a:t>
            </a:r>
          </a:p>
          <a:p>
            <a:pPr lvl="3">
              <a:buAutoNum type="alphaUcPeriod"/>
            </a:pPr>
            <a:r>
              <a:rPr lang="en-IN" sz="1400" dirty="0"/>
              <a:t>BERRY BURLESQUE</a:t>
            </a:r>
          </a:p>
          <a:p>
            <a:pPr lvl="3">
              <a:buAutoNum type="alphaUcPeriod"/>
            </a:pPr>
            <a:r>
              <a:rPr lang="en-IN" sz="1400" dirty="0"/>
              <a:t>LAVENDER LEMONADE</a:t>
            </a:r>
          </a:p>
          <a:p>
            <a:pPr marL="914400" lvl="2" indent="0">
              <a:buNone/>
            </a:pPr>
            <a:endParaRPr lang="en-IN" sz="800" b="1" dirty="0"/>
          </a:p>
          <a:p>
            <a:pPr marL="800100" lvl="1" indent="-342900">
              <a:buFont typeface="+mj-lt"/>
              <a:buAutoNum type="arabicPeriod"/>
            </a:pPr>
            <a:endParaRPr lang="en-IN" sz="1200" b="1" dirty="0"/>
          </a:p>
        </p:txBody>
      </p:sp>
      <p:sp>
        <p:nvSpPr>
          <p:cNvPr id="4" name="Right Brace 3">
            <a:extLst>
              <a:ext uri="{FF2B5EF4-FFF2-40B4-BE49-F238E27FC236}">
                <a16:creationId xmlns:a16="http://schemas.microsoft.com/office/drawing/2014/main" id="{4E9F6633-6B93-484E-8B23-D962C3F0A8E5}"/>
              </a:ext>
            </a:extLst>
          </p:cNvPr>
          <p:cNvSpPr/>
          <p:nvPr/>
        </p:nvSpPr>
        <p:spPr>
          <a:xfrm rot="10800000" flipH="1">
            <a:off x="4362450" y="657222"/>
            <a:ext cx="1683545" cy="5695939"/>
          </a:xfrm>
          <a:prstGeom prst="rightBrace">
            <a:avLst>
              <a:gd name="adj1" fmla="val 8333"/>
              <a:gd name="adj2" fmla="val 53423"/>
            </a:avLst>
          </a:prstGeom>
          <a:ln w="381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550428C4-5003-440E-8A90-B150D7F66257}"/>
              </a:ext>
            </a:extLst>
          </p:cNvPr>
          <p:cNvCxnSpPr>
            <a:cxnSpLocks/>
          </p:cNvCxnSpPr>
          <p:nvPr/>
        </p:nvCxnSpPr>
        <p:spPr>
          <a:xfrm>
            <a:off x="6045995" y="3314699"/>
            <a:ext cx="1247775"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A383ED9-2A2B-468E-9663-B3EED01CF003}"/>
              </a:ext>
            </a:extLst>
          </p:cNvPr>
          <p:cNvSpPr txBox="1"/>
          <p:nvPr/>
        </p:nvSpPr>
        <p:spPr>
          <a:xfrm>
            <a:off x="7293770" y="3130033"/>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262F215-7773-4ED1-81CF-F3A3F36229CE}"/>
              </a:ext>
            </a:extLst>
          </p:cNvPr>
          <p:cNvSpPr txBox="1"/>
          <p:nvPr/>
        </p:nvSpPr>
        <p:spPr>
          <a:xfrm>
            <a:off x="10432256" y="3107292"/>
            <a:ext cx="116919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7CCB09AA-1244-4C5E-BE4D-F297374EBE4E}"/>
              </a:ext>
            </a:extLst>
          </p:cNvPr>
          <p:cNvCxnSpPr>
            <a:cxnSpLocks/>
            <a:stCxn id="11" idx="3"/>
            <a:endCxn id="11" idx="3"/>
          </p:cNvCxnSpPr>
          <p:nvPr/>
        </p:nvCxnSpPr>
        <p:spPr>
          <a:xfrm>
            <a:off x="9346409" y="331469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8F5F9D-EC8E-4515-B497-75057B483E79}"/>
              </a:ext>
            </a:extLst>
          </p:cNvPr>
          <p:cNvCxnSpPr>
            <a:cxnSpLocks/>
            <a:stCxn id="11" idx="3"/>
          </p:cNvCxnSpPr>
          <p:nvPr/>
        </p:nvCxnSpPr>
        <p:spPr>
          <a:xfrm>
            <a:off x="9346409" y="3314699"/>
            <a:ext cx="1085847" cy="238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B66E978-04E8-4AC3-AFBF-24F705A897DE}"/>
              </a:ext>
            </a:extLst>
          </p:cNvPr>
          <p:cNvSpPr txBox="1"/>
          <p:nvPr/>
        </p:nvSpPr>
        <p:spPr>
          <a:xfrm>
            <a:off x="9496425" y="2933700"/>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cxnSp>
        <p:nvCxnSpPr>
          <p:cNvPr id="13" name="Straight Arrow Connector 12">
            <a:extLst>
              <a:ext uri="{FF2B5EF4-FFF2-40B4-BE49-F238E27FC236}">
                <a16:creationId xmlns:a16="http://schemas.microsoft.com/office/drawing/2014/main" id="{36697D7F-0513-42EB-AC6E-D08E5CB75896}"/>
              </a:ext>
            </a:extLst>
          </p:cNvPr>
          <p:cNvCxnSpPr>
            <a:cxnSpLocks/>
          </p:cNvCxnSpPr>
          <p:nvPr/>
        </p:nvCxnSpPr>
        <p:spPr>
          <a:xfrm>
            <a:off x="11016853" y="3499365"/>
            <a:ext cx="0" cy="1006647"/>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0B1A6CD-C51C-4BB2-869D-A21AE47189EF}"/>
              </a:ext>
            </a:extLst>
          </p:cNvPr>
          <p:cNvSpPr txBox="1"/>
          <p:nvPr/>
        </p:nvSpPr>
        <p:spPr>
          <a:xfrm>
            <a:off x="10432256" y="4494718"/>
            <a:ext cx="116919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PRINT BILL</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2098220834"/>
      </p:ext>
    </p:extLst>
  </p:cSld>
  <p:clrMapOvr>
    <a:masterClrMapping/>
  </p:clrMapOvr>
  <mc:AlternateContent xmlns:mc="http://schemas.openxmlformats.org/markup-compatibility/2006" xmlns:p14="http://schemas.microsoft.com/office/powerpoint/2010/main">
    <mc:Choice Requires="p14">
      <p:transition spd="slow" p14:dur="2500">
        <p:checker/>
        <p:sndAc>
          <p:stSnd>
            <p:snd r:embed="rId2" name="chimes.wav"/>
          </p:stSnd>
        </p:sndAc>
      </p:transition>
    </mc:Choice>
    <mc:Fallback xmlns="">
      <p:transition spd="slow">
        <p:checker/>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3)">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8)">
                                      <p:cBhvr>
                                        <p:cTn id="17"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B5AF7-E3B3-4B6E-A122-68D6E3CB9E27}"/>
              </a:ext>
            </a:extLst>
          </p:cNvPr>
          <p:cNvSpPr>
            <a:spLocks noGrp="1"/>
          </p:cNvSpPr>
          <p:nvPr>
            <p:ph idx="1"/>
          </p:nvPr>
        </p:nvSpPr>
        <p:spPr>
          <a:xfrm>
            <a:off x="790575" y="352425"/>
            <a:ext cx="10563225" cy="582453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sz="1800" b="1" dirty="0"/>
              <a:t>IF CHOICE IS 3:</a:t>
            </a:r>
          </a:p>
          <a:p>
            <a:pPr marL="800100" lvl="1" indent="-342900">
              <a:buFont typeface="+mj-lt"/>
              <a:buAutoNum type="arabicPeriod"/>
            </a:pPr>
            <a:r>
              <a:rPr lang="en-US" sz="1400" dirty="0"/>
              <a:t>MARGHERITA</a:t>
            </a:r>
          </a:p>
          <a:p>
            <a:pPr marL="800100" lvl="1" indent="-342900">
              <a:buFont typeface="+mj-lt"/>
              <a:buAutoNum type="arabicPeriod"/>
            </a:pPr>
            <a:r>
              <a:rPr lang="en-US" sz="1400" dirty="0"/>
              <a:t>FARM HOUSE</a:t>
            </a:r>
          </a:p>
          <a:p>
            <a:pPr marL="800100" lvl="1" indent="-342900">
              <a:buFont typeface="+mj-lt"/>
              <a:buAutoNum type="arabicPeriod"/>
            </a:pPr>
            <a:r>
              <a:rPr lang="en-US" sz="1400" dirty="0"/>
              <a:t>PEPPY PANEER</a:t>
            </a:r>
          </a:p>
          <a:p>
            <a:pPr marL="800100" lvl="1" indent="-342900">
              <a:buFont typeface="+mj-lt"/>
              <a:buAutoNum type="arabicPeriod"/>
            </a:pPr>
            <a:r>
              <a:rPr lang="en-US" sz="1400" dirty="0"/>
              <a:t>MEXICAN GREEN WAVE</a:t>
            </a:r>
          </a:p>
          <a:p>
            <a:pPr marL="800100" lvl="1" indent="-342900">
              <a:buFont typeface="+mj-lt"/>
              <a:buAutoNum type="arabicPeriod"/>
            </a:pPr>
            <a:r>
              <a:rPr lang="en-US" sz="1400" dirty="0"/>
              <a:t>CHEESE AND CORN</a:t>
            </a:r>
          </a:p>
          <a:p>
            <a:pPr marL="800100" lvl="1" indent="-342900">
              <a:buFont typeface="+mj-lt"/>
              <a:buAutoNum type="arabicPeriod"/>
            </a:pPr>
            <a:r>
              <a:rPr lang="en-US" sz="1400" dirty="0"/>
              <a:t>VEGGIE PARADISE</a:t>
            </a:r>
          </a:p>
          <a:p>
            <a:pPr marL="800100" lvl="1" indent="-342900">
              <a:buFont typeface="+mj-lt"/>
              <a:buAutoNum type="arabicPeriod"/>
            </a:pPr>
            <a:r>
              <a:rPr lang="en-US" sz="1400" dirty="0"/>
              <a:t>CHICKEN GOLDEN DELIGHT</a:t>
            </a:r>
          </a:p>
          <a:p>
            <a:pPr marL="800100" lvl="1" indent="-342900">
              <a:buFont typeface="+mj-lt"/>
              <a:buAutoNum type="arabicPeriod"/>
            </a:pPr>
            <a:endParaRPr lang="en-US" sz="1400" dirty="0"/>
          </a:p>
          <a:p>
            <a:r>
              <a:rPr lang="en-IN" sz="1800" b="1" dirty="0"/>
              <a:t>IF CHOICE IS 4:</a:t>
            </a:r>
          </a:p>
          <a:p>
            <a:pPr marL="800100" lvl="1" indent="-342900">
              <a:buFont typeface="+mj-lt"/>
              <a:buAutoNum type="arabicPeriod"/>
            </a:pPr>
            <a:r>
              <a:rPr lang="en-IN" sz="1400" dirty="0"/>
              <a:t>CHEESE GRILLED SANDWICH</a:t>
            </a:r>
          </a:p>
          <a:p>
            <a:pPr marL="800100" lvl="1" indent="-342900">
              <a:buFont typeface="+mj-lt"/>
              <a:buAutoNum type="arabicPeriod"/>
            </a:pPr>
            <a:r>
              <a:rPr lang="en-IN" sz="1400" dirty="0"/>
              <a:t>MAYO SANDWICH</a:t>
            </a:r>
          </a:p>
          <a:p>
            <a:pPr marL="800100" lvl="1" indent="-342900">
              <a:buFont typeface="+mj-lt"/>
              <a:buAutoNum type="arabicPeriod"/>
            </a:pPr>
            <a:r>
              <a:rPr lang="en-IN" sz="1400" dirty="0"/>
              <a:t>MAKHANI GRILLED SANDWICH</a:t>
            </a:r>
          </a:p>
          <a:p>
            <a:pPr marL="800100" lvl="1" indent="-342900">
              <a:buFont typeface="+mj-lt"/>
              <a:buAutoNum type="arabicPeriod"/>
            </a:pPr>
            <a:r>
              <a:rPr lang="en-IN" sz="1400" dirty="0"/>
              <a:t>PANEER GRILLED SANDWICH</a:t>
            </a:r>
          </a:p>
          <a:p>
            <a:pPr marL="800100" lvl="1" indent="-342900">
              <a:buFont typeface="+mj-lt"/>
              <a:buAutoNum type="arabicPeriod"/>
            </a:pPr>
            <a:r>
              <a:rPr lang="en-IN" sz="1400" dirty="0"/>
              <a:t>AALO TIKKI SANDWICH</a:t>
            </a:r>
          </a:p>
          <a:p>
            <a:pPr marL="457200" lvl="1" indent="0">
              <a:buNone/>
            </a:pPr>
            <a:endParaRPr lang="en-IN" sz="1400" dirty="0"/>
          </a:p>
          <a:p>
            <a:r>
              <a:rPr lang="en-IN" sz="1800" b="1" dirty="0"/>
              <a:t>IF CHOICE IS 5:</a:t>
            </a:r>
          </a:p>
          <a:p>
            <a:pPr marL="800100" lvl="1" indent="-342900">
              <a:buFont typeface="+mj-lt"/>
              <a:buAutoNum type="arabicPeriod"/>
            </a:pPr>
            <a:r>
              <a:rPr lang="en-IN" sz="1400" dirty="0"/>
              <a:t>VEGETABLE SOUP</a:t>
            </a:r>
          </a:p>
          <a:p>
            <a:pPr marL="800100" lvl="1" indent="-342900">
              <a:buFont typeface="+mj-lt"/>
              <a:buAutoNum type="arabicPeriod"/>
            </a:pPr>
            <a:r>
              <a:rPr lang="en-IN" sz="1400" dirty="0"/>
              <a:t>TOMATO SOUP</a:t>
            </a:r>
          </a:p>
          <a:p>
            <a:pPr marL="800100" lvl="1" indent="-342900">
              <a:buFont typeface="+mj-lt"/>
              <a:buAutoNum type="arabicPeriod"/>
            </a:pPr>
            <a:r>
              <a:rPr lang="en-IN" sz="1400" dirty="0"/>
              <a:t>SWEET CORN SOUP</a:t>
            </a:r>
          </a:p>
          <a:p>
            <a:pPr marL="800100" lvl="1" indent="-342900">
              <a:buFont typeface="+mj-lt"/>
              <a:buAutoNum type="arabicPeriod"/>
            </a:pPr>
            <a:r>
              <a:rPr lang="en-IN" sz="1400" dirty="0"/>
              <a:t>HOT AND SOUR SOUP</a:t>
            </a:r>
          </a:p>
          <a:p>
            <a:pPr marL="800100" lvl="1" indent="-342900">
              <a:buFont typeface="+mj-lt"/>
              <a:buAutoNum type="arabicPeriod"/>
            </a:pPr>
            <a:r>
              <a:rPr lang="en-IN" sz="1400" dirty="0"/>
              <a:t>MUSHROOM SOUP</a:t>
            </a:r>
          </a:p>
          <a:p>
            <a:pPr marL="800100" lvl="1" indent="-342900">
              <a:buFont typeface="+mj-lt"/>
              <a:buAutoNum type="arabicPeriod"/>
            </a:pPr>
            <a:endParaRPr lang="en-IN" sz="1400" dirty="0"/>
          </a:p>
          <a:p>
            <a:pPr marL="800100" lvl="1" indent="-342900">
              <a:buFont typeface="+mj-lt"/>
              <a:buAutoNum type="arabicPeriod"/>
            </a:pPr>
            <a:endParaRPr lang="en-IN" sz="1400" dirty="0"/>
          </a:p>
        </p:txBody>
      </p:sp>
      <p:sp>
        <p:nvSpPr>
          <p:cNvPr id="4" name="Right Brace 3">
            <a:extLst>
              <a:ext uri="{FF2B5EF4-FFF2-40B4-BE49-F238E27FC236}">
                <a16:creationId xmlns:a16="http://schemas.microsoft.com/office/drawing/2014/main" id="{5D741D16-A3BF-44BA-A8BE-D939E3F4DA6B}"/>
              </a:ext>
            </a:extLst>
          </p:cNvPr>
          <p:cNvSpPr/>
          <p:nvPr/>
        </p:nvSpPr>
        <p:spPr>
          <a:xfrm>
            <a:off x="4048125" y="428625"/>
            <a:ext cx="190500" cy="1781175"/>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ight Brace 4">
            <a:extLst>
              <a:ext uri="{FF2B5EF4-FFF2-40B4-BE49-F238E27FC236}">
                <a16:creationId xmlns:a16="http://schemas.microsoft.com/office/drawing/2014/main" id="{E5A0A6CC-7955-4A22-BBBF-34B96A7A7CDA}"/>
              </a:ext>
            </a:extLst>
          </p:cNvPr>
          <p:cNvSpPr/>
          <p:nvPr/>
        </p:nvSpPr>
        <p:spPr>
          <a:xfrm>
            <a:off x="4086225" y="2486026"/>
            <a:ext cx="190500" cy="161925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ight Brace 5">
            <a:extLst>
              <a:ext uri="{FF2B5EF4-FFF2-40B4-BE49-F238E27FC236}">
                <a16:creationId xmlns:a16="http://schemas.microsoft.com/office/drawing/2014/main" id="{B8453958-630C-430C-BBD4-47962C473472}"/>
              </a:ext>
            </a:extLst>
          </p:cNvPr>
          <p:cNvSpPr/>
          <p:nvPr/>
        </p:nvSpPr>
        <p:spPr>
          <a:xfrm>
            <a:off x="4086225" y="4371975"/>
            <a:ext cx="190500" cy="1781175"/>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CC7D590-7F1B-400C-B561-844A607BC9AD}"/>
              </a:ext>
            </a:extLst>
          </p:cNvPr>
          <p:cNvSpPr txBox="1"/>
          <p:nvPr/>
        </p:nvSpPr>
        <p:spPr>
          <a:xfrm>
            <a:off x="6000750" y="1134546"/>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D9E58AA-4A7A-4E11-A1E9-DDCBB744B67A}"/>
              </a:ext>
            </a:extLst>
          </p:cNvPr>
          <p:cNvSpPr txBox="1"/>
          <p:nvPr/>
        </p:nvSpPr>
        <p:spPr>
          <a:xfrm>
            <a:off x="6000752" y="3137412"/>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08F0AD8-4B87-48F2-9484-4CE7C5474EA5}"/>
              </a:ext>
            </a:extLst>
          </p:cNvPr>
          <p:cNvSpPr txBox="1"/>
          <p:nvPr/>
        </p:nvSpPr>
        <p:spPr>
          <a:xfrm>
            <a:off x="6096000" y="5076823"/>
            <a:ext cx="20526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ENTER QUANTITY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067177E-5E09-47FA-A58A-1017BB26AEAD}"/>
              </a:ext>
            </a:extLst>
          </p:cNvPr>
          <p:cNvSpPr txBox="1"/>
          <p:nvPr/>
        </p:nvSpPr>
        <p:spPr>
          <a:xfrm>
            <a:off x="9291639" y="1134546"/>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4C84389-8762-4AF9-8239-D9D10C131042}"/>
              </a:ext>
            </a:extLst>
          </p:cNvPr>
          <p:cNvSpPr txBox="1"/>
          <p:nvPr/>
        </p:nvSpPr>
        <p:spPr>
          <a:xfrm>
            <a:off x="9179719" y="3137412"/>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F8BBCC8-5A2B-4725-86AB-81BC2DE98758}"/>
              </a:ext>
            </a:extLst>
          </p:cNvPr>
          <p:cNvSpPr txBox="1"/>
          <p:nvPr/>
        </p:nvSpPr>
        <p:spPr>
          <a:xfrm>
            <a:off x="9458326" y="5035267"/>
            <a:ext cx="10477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BILLING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83F14787-F6EB-4F23-9F31-4FDC500C8512}"/>
              </a:ext>
            </a:extLst>
          </p:cNvPr>
          <p:cNvCxnSpPr>
            <a:cxnSpLocks/>
            <a:stCxn id="4" idx="1"/>
            <a:endCxn id="8" idx="1"/>
          </p:cNvCxnSpPr>
          <p:nvPr/>
        </p:nvCxnSpPr>
        <p:spPr>
          <a:xfrm flipV="1">
            <a:off x="4238625" y="1319212"/>
            <a:ext cx="1762125"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A0CB55-FE4A-4432-9D1F-769FE4B9EEB5}"/>
              </a:ext>
            </a:extLst>
          </p:cNvPr>
          <p:cNvCxnSpPr>
            <a:cxnSpLocks/>
          </p:cNvCxnSpPr>
          <p:nvPr/>
        </p:nvCxnSpPr>
        <p:spPr>
          <a:xfrm flipV="1">
            <a:off x="4281487" y="3295651"/>
            <a:ext cx="1762125"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C4A990-24C1-4A48-94F4-0B67239587D7}"/>
              </a:ext>
            </a:extLst>
          </p:cNvPr>
          <p:cNvCxnSpPr>
            <a:cxnSpLocks/>
          </p:cNvCxnSpPr>
          <p:nvPr/>
        </p:nvCxnSpPr>
        <p:spPr>
          <a:xfrm flipV="1">
            <a:off x="4333875" y="5261489"/>
            <a:ext cx="1762125"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8BED24-8ECB-4B93-9F6B-D8F40AEFE738}"/>
              </a:ext>
            </a:extLst>
          </p:cNvPr>
          <p:cNvCxnSpPr>
            <a:cxnSpLocks/>
            <a:endCxn id="11" idx="1"/>
          </p:cNvCxnSpPr>
          <p:nvPr/>
        </p:nvCxnSpPr>
        <p:spPr>
          <a:xfrm flipV="1">
            <a:off x="8005763" y="1319212"/>
            <a:ext cx="1285876" cy="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2D73D0-8C4D-4EBA-913A-7A3D77421E96}"/>
              </a:ext>
            </a:extLst>
          </p:cNvPr>
          <p:cNvCxnSpPr>
            <a:cxnSpLocks/>
          </p:cNvCxnSpPr>
          <p:nvPr/>
        </p:nvCxnSpPr>
        <p:spPr>
          <a:xfrm flipV="1">
            <a:off x="8053389" y="3382682"/>
            <a:ext cx="1126330" cy="107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03377A-B310-4582-936F-AD86A6E8CEDA}"/>
              </a:ext>
            </a:extLst>
          </p:cNvPr>
          <p:cNvCxnSpPr>
            <a:cxnSpLocks/>
          </p:cNvCxnSpPr>
          <p:nvPr/>
        </p:nvCxnSpPr>
        <p:spPr>
          <a:xfrm flipV="1">
            <a:off x="8105776" y="5219933"/>
            <a:ext cx="1352550"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547E34-847E-4A0F-8F2A-2044DDC2737A}"/>
              </a:ext>
            </a:extLst>
          </p:cNvPr>
          <p:cNvSpPr txBox="1"/>
          <p:nvPr/>
        </p:nvSpPr>
        <p:spPr>
          <a:xfrm>
            <a:off x="8314135" y="931908"/>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sp>
        <p:nvSpPr>
          <p:cNvPr id="22" name="TextBox 21">
            <a:extLst>
              <a:ext uri="{FF2B5EF4-FFF2-40B4-BE49-F238E27FC236}">
                <a16:creationId xmlns:a16="http://schemas.microsoft.com/office/drawing/2014/main" id="{3F9D579A-AE6A-47B6-B89E-151F5A8E372A}"/>
              </a:ext>
            </a:extLst>
          </p:cNvPr>
          <p:cNvSpPr txBox="1"/>
          <p:nvPr/>
        </p:nvSpPr>
        <p:spPr>
          <a:xfrm>
            <a:off x="8314135" y="3010207"/>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sp>
        <p:nvSpPr>
          <p:cNvPr id="23" name="TextBox 22">
            <a:extLst>
              <a:ext uri="{FF2B5EF4-FFF2-40B4-BE49-F238E27FC236}">
                <a16:creationId xmlns:a16="http://schemas.microsoft.com/office/drawing/2014/main" id="{E03F2847-9B76-4238-8C7C-1BC18240D92E}"/>
              </a:ext>
            </a:extLst>
          </p:cNvPr>
          <p:cNvSpPr txBox="1"/>
          <p:nvPr/>
        </p:nvSpPr>
        <p:spPr>
          <a:xfrm>
            <a:off x="8379620" y="4850601"/>
            <a:ext cx="935831" cy="369332"/>
          </a:xfrm>
          <a:prstGeom prst="rect">
            <a:avLst/>
          </a:prstGeom>
          <a:noFill/>
        </p:spPr>
        <p:txBody>
          <a:bodyPr wrap="square" rtlCol="0">
            <a:spAutoFit/>
          </a:bodyPr>
          <a:lstStyle/>
          <a:p>
            <a:r>
              <a:rPr lang="en-US" dirty="0" err="1">
                <a:solidFill>
                  <a:schemeClr val="bg1"/>
                </a:solidFill>
              </a:rPr>
              <a:t>mysql</a:t>
            </a:r>
            <a:endParaRPr lang="en-IN" dirty="0">
              <a:solidFill>
                <a:schemeClr val="bg1"/>
              </a:solidFill>
            </a:endParaRPr>
          </a:p>
        </p:txBody>
      </p:sp>
      <p:sp>
        <p:nvSpPr>
          <p:cNvPr id="2" name="TextBox 1">
            <a:extLst>
              <a:ext uri="{FF2B5EF4-FFF2-40B4-BE49-F238E27FC236}">
                <a16:creationId xmlns:a16="http://schemas.microsoft.com/office/drawing/2014/main" id="{D0F027A7-26F5-460F-932A-65CA2F769325}"/>
              </a:ext>
            </a:extLst>
          </p:cNvPr>
          <p:cNvSpPr txBox="1"/>
          <p:nvPr/>
        </p:nvSpPr>
        <p:spPr>
          <a:xfrm>
            <a:off x="11016204" y="2972485"/>
            <a:ext cx="76730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a:t>PRINT BILL</a:t>
            </a:r>
            <a:endParaRPr lang="en-IN" b="1" dirty="0"/>
          </a:p>
        </p:txBody>
      </p:sp>
      <p:cxnSp>
        <p:nvCxnSpPr>
          <p:cNvPr id="28" name="Connector: Elbow 27">
            <a:extLst>
              <a:ext uri="{FF2B5EF4-FFF2-40B4-BE49-F238E27FC236}">
                <a16:creationId xmlns:a16="http://schemas.microsoft.com/office/drawing/2014/main" id="{2EACC30C-B90E-4928-8B0B-C9A6F32C20DE}"/>
              </a:ext>
            </a:extLst>
          </p:cNvPr>
          <p:cNvCxnSpPr>
            <a:stCxn id="11" idx="3"/>
            <a:endCxn id="2" idx="0"/>
          </p:cNvCxnSpPr>
          <p:nvPr/>
        </p:nvCxnSpPr>
        <p:spPr>
          <a:xfrm>
            <a:off x="10339389" y="1319212"/>
            <a:ext cx="1060466" cy="1653273"/>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261AB6-31AA-4EC5-BCA2-A81B25FB8063}"/>
              </a:ext>
            </a:extLst>
          </p:cNvPr>
          <p:cNvCxnSpPr>
            <a:cxnSpLocks/>
          </p:cNvCxnSpPr>
          <p:nvPr/>
        </p:nvCxnSpPr>
        <p:spPr>
          <a:xfrm rot="5400000" flipH="1" flipV="1">
            <a:off x="10211254" y="3896628"/>
            <a:ext cx="1642673" cy="1087050"/>
          </a:xfrm>
          <a:prstGeom prst="bentConnector3">
            <a:avLst>
              <a:gd name="adj1" fmla="val -50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9538D9-4683-49FF-9725-0E20EB5C0676}"/>
              </a:ext>
            </a:extLst>
          </p:cNvPr>
          <p:cNvCxnSpPr>
            <a:cxnSpLocks/>
          </p:cNvCxnSpPr>
          <p:nvPr/>
        </p:nvCxnSpPr>
        <p:spPr>
          <a:xfrm>
            <a:off x="10250498" y="3355151"/>
            <a:ext cx="842555" cy="243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07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4)">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8)">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8)">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625</Words>
  <Application>Microsoft Office PowerPoint</Application>
  <PresentationFormat>Widescreen</PresentationFormat>
  <Paragraphs>213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Albatross</vt:lpstr>
      <vt:lpstr>Algerian</vt:lpstr>
      <vt:lpstr>Arial</vt:lpstr>
      <vt:lpstr>Bahnschrift</vt:lpstr>
      <vt:lpstr>Bahnschrift Condensed</vt:lpstr>
      <vt:lpstr>Bahnschrift Light Condensed</vt:lpstr>
      <vt:lpstr>Calibri</vt:lpstr>
      <vt:lpstr>Calibri Light</vt:lpstr>
      <vt:lpstr>Office Theme</vt:lpstr>
      <vt:lpstr>PowerPoint Presentation</vt:lpstr>
      <vt:lpstr>PowerPoint Presentation</vt:lpstr>
      <vt:lpstr>ACKNOWLEDGEMENT</vt:lpstr>
      <vt:lpstr>CERTIFICATE</vt:lpstr>
      <vt:lpstr>ABOUT THE PROJECT</vt:lpstr>
      <vt:lpstr>PowerPoint Presentation</vt:lpstr>
      <vt:lpstr>ALGORITHM(customer):</vt:lpstr>
      <vt:lpstr>PowerPoint Presentation</vt:lpstr>
      <vt:lpstr>PowerPoint Presentation</vt:lpstr>
      <vt:lpstr>PowerPoint Presentation</vt:lpstr>
      <vt:lpstr>ALGORITHM(employee):</vt:lpstr>
      <vt:lpstr>BIBLIOGRAPHY</vt:lpstr>
      <vt:lpstr>PowerPoint Presentation</vt:lpstr>
      <vt:lpstr>MYSQL TABLES:</vt:lpstr>
      <vt:lpstr>PYTHON CODE:</vt:lpstr>
      <vt:lpstr>CUSTOMER END:</vt:lpstr>
      <vt:lpstr>RETAILER END:</vt:lpstr>
      <vt:lpstr>TEXT FILES:</vt:lpstr>
      <vt:lpstr>CSV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JAYPRAKASH BAGIYAL</dc:creator>
  <cp:lastModifiedBy>JAYPRAKASH BAGIYAL</cp:lastModifiedBy>
  <cp:revision>12</cp:revision>
  <dcterms:created xsi:type="dcterms:W3CDTF">2022-03-02T15:53:54Z</dcterms:created>
  <dcterms:modified xsi:type="dcterms:W3CDTF">2022-03-11T07:26:16Z</dcterms:modified>
</cp:coreProperties>
</file>