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77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0" autoAdjust="0"/>
    <p:restoredTop sz="94163" autoAdjust="0"/>
  </p:normalViewPr>
  <p:slideViewPr>
    <p:cSldViewPr snapToGrid="0" snapToObjects="1">
      <p:cViewPr varScale="1">
        <p:scale>
          <a:sx n="106" d="100"/>
          <a:sy n="106" d="100"/>
        </p:scale>
        <p:origin x="10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F5F1E-9599-9F49-AFA6-AC0ECA45FECF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BD50F-406B-AC4F-A4B2-259D8DE71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6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8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1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6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9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37BE0-005D-FD4D-9246-905F720F99C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201B-42DF-5B44-914E-56545B10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6486" y="381604"/>
            <a:ext cx="5519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Object Oriented Programming with C#</a:t>
            </a:r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4400" b="1" dirty="0" smtClean="0">
                <a:latin typeface="Arial" charset="0"/>
                <a:ea typeface="Arial" charset="0"/>
                <a:cs typeface="Arial" charset="0"/>
              </a:rPr>
              <a:t>CS107.3</a:t>
            </a:r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Lecture #</a:t>
            </a:r>
            <a:r>
              <a:rPr lang="en-US" sz="2400" b="1" dirty="0" smtClean="0">
                <a:latin typeface="Arial" charset="0"/>
                <a:ea typeface="Arial" charset="0"/>
                <a:cs typeface="Arial" charset="0"/>
              </a:rPr>
              <a:t>02</a:t>
            </a:r>
            <a:endParaRPr lang="en-US" sz="24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n-US" sz="4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7458" y="5057506"/>
            <a:ext cx="727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Pramudya </a:t>
            </a:r>
            <a:r>
              <a:rPr lang="en-US" sz="2400" dirty="0" err="1"/>
              <a:t>Thilakaratne</a:t>
            </a:r>
            <a:r>
              <a:rPr lang="en-US" sz="2400" dirty="0"/>
              <a:t>  </a:t>
            </a:r>
            <a:r>
              <a:rPr lang="en-US" sz="2400" dirty="0" err="1" smtClean="0"/>
              <a:t>pramudya.h@nsbm.ac.lk</a:t>
            </a:r>
            <a:endParaRPr lang="en-US" sz="2400" dirty="0"/>
          </a:p>
          <a:p>
            <a:pPr algn="ctr"/>
            <a:r>
              <a:rPr lang="en-US" sz="2400" dirty="0"/>
              <a:t>Lecturer </a:t>
            </a:r>
          </a:p>
          <a:p>
            <a:pPr algn="ctr"/>
            <a:r>
              <a:rPr lang="en-US" sz="2400" dirty="0"/>
              <a:t>Faculty of Computing</a:t>
            </a:r>
          </a:p>
          <a:p>
            <a:pPr algn="ctr"/>
            <a:r>
              <a:rPr lang="en-US" sz="2400" dirty="0"/>
              <a:t>NSBM Green University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813" y="571572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3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73"/>
    </mc:Choice>
    <mc:Fallback xmlns="">
      <p:transition spd="slow" advTm="963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930315" y="228600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C# Access Specifiers / Modifiers 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1320739"/>
            <a:ext cx="974157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All types and type members have an accessibility level, which controls whether they can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be used from another code in your assembly or other assemblies. </a:t>
            </a:r>
          </a:p>
          <a:p>
            <a:endParaRPr lang="en-US" sz="2000" dirty="0"/>
          </a:p>
          <a:p>
            <a:r>
              <a:rPr lang="en-US" sz="2400" b="1" dirty="0" smtClean="0"/>
              <a:t>public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The type or member can be accessed by any other </a:t>
            </a:r>
            <a:endParaRPr lang="en-US" sz="2000" dirty="0" smtClean="0"/>
          </a:p>
          <a:p>
            <a:r>
              <a:rPr lang="en-US" sz="2000" dirty="0" smtClean="0"/>
              <a:t>code in the same assembly or another assembly that references it.</a:t>
            </a:r>
          </a:p>
          <a:p>
            <a:endParaRPr lang="en-US" sz="2000" dirty="0"/>
          </a:p>
          <a:p>
            <a:r>
              <a:rPr lang="en-US" sz="2400" b="1" dirty="0" smtClean="0"/>
              <a:t>private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The type or member can be accessed only by code in the same class or struct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400" b="1" dirty="0" smtClean="0"/>
              <a:t>protected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>The type or member can be accessed only by </a:t>
            </a:r>
            <a:endParaRPr lang="en-US" sz="2000" dirty="0" smtClean="0"/>
          </a:p>
          <a:p>
            <a:r>
              <a:rPr lang="en-US" sz="2000" dirty="0" smtClean="0"/>
              <a:t>code </a:t>
            </a:r>
            <a:r>
              <a:rPr lang="en-US" sz="2000" dirty="0"/>
              <a:t>in the same class, or in a class that is derived from that class.</a:t>
            </a:r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609600" y="213699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C# Class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5054" y="941947"/>
            <a:ext cx="104234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 Object Oriented Programming, a class is a blueprint for creating objects (a particular data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Structure), providing initial values for state (member variables or attributes), and implementations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Of behaviors (member functions or methods).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95" y="2583108"/>
            <a:ext cx="4415871" cy="311068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1128074" y="489742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How to Create / Add a class file in VS 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603776" y="1505405"/>
            <a:ext cx="978816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/>
              <a:t>Right click on your project file in solution explorer.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/>
              <a:t>Click on add, New item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/>
              <a:t>From the selection window you have to select C# Class file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/>
              <a:t>Rename the class file with </a:t>
            </a:r>
            <a:r>
              <a:rPr lang="en-US" sz="2000" i="1" dirty="0" smtClean="0"/>
              <a:t>.</a:t>
            </a:r>
            <a:r>
              <a:rPr lang="en-US" sz="2000" i="1" dirty="0" err="1" smtClean="0"/>
              <a:t>cs</a:t>
            </a:r>
            <a:r>
              <a:rPr lang="en-US" sz="2000" i="1" dirty="0" smtClean="0"/>
              <a:t> </a:t>
            </a:r>
            <a:r>
              <a:rPr lang="en-US" sz="2000" dirty="0" smtClean="0"/>
              <a:t>file extension.</a:t>
            </a:r>
            <a:r>
              <a:rPr lang="en-US" sz="2000" dirty="0"/>
              <a:t>	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err="1" smtClean="0"/>
              <a:t>Eg</a:t>
            </a:r>
            <a:r>
              <a:rPr lang="en-US" sz="2000" dirty="0" smtClean="0"/>
              <a:t> - </a:t>
            </a:r>
            <a:r>
              <a:rPr lang="en-US" sz="2000" i="1" dirty="0" err="1" smtClean="0"/>
              <a:t>MyClass.cs</a:t>
            </a:r>
            <a:endParaRPr lang="en-US" sz="2000" i="1" dirty="0"/>
          </a:p>
          <a:p>
            <a:pPr marL="9144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000" i="1" dirty="0" smtClean="0"/>
              <a:t>Remember </a:t>
            </a:r>
            <a:r>
              <a:rPr lang="mr-IN" sz="2000" i="1" dirty="0" smtClean="0"/>
              <a:t>–</a:t>
            </a:r>
            <a:r>
              <a:rPr lang="en-US" sz="2000" i="1" dirty="0" smtClean="0"/>
              <a:t>  A Class name can be anything but not a reserved word &amp; not allowed to keep spaces in class name.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809997" y="283676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C# Class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4" y="1136073"/>
            <a:ext cx="11519363" cy="4958103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809998" y="356858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C# Class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554687" y="1800681"/>
            <a:ext cx="11250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Class definition starts with the keyword class followed by the class name.</a:t>
            </a:r>
          </a:p>
          <a:p>
            <a:r>
              <a:rPr lang="en-US" sz="2400" dirty="0" smtClean="0"/>
              <a:t>And the class body enclosed with pair of curly brackets.</a:t>
            </a:r>
          </a:p>
          <a:p>
            <a:endParaRPr lang="en-US" sz="2400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8" b="10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965" y="212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809998" y="489742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Accessing the added class from another class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7181" y="1665516"/>
            <a:ext cx="116452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When you create a C# console application program the main method of the project is existing in </a:t>
            </a:r>
            <a:r>
              <a:rPr lang="en-US" sz="2000" dirty="0" err="1" smtClean="0"/>
              <a:t>program.cs</a:t>
            </a:r>
            <a:r>
              <a:rPr lang="en-US" sz="2000" dirty="0" smtClean="0"/>
              <a:t> class also known as main class.</a:t>
            </a:r>
          </a:p>
          <a:p>
            <a:endParaRPr lang="en-US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When you run the program compiler is looking at the instruction inside the main method. (similar as the C programming language).</a:t>
            </a:r>
          </a:p>
          <a:p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If you have added a new class file to your project you need to call your added class from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main method.</a:t>
            </a:r>
          </a:p>
          <a:p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b="1" dirty="0" smtClean="0"/>
              <a:t>To do that in OOP languages we are using something call class object also know as an object.</a:t>
            </a:r>
          </a:p>
          <a:p>
            <a:endParaRPr lang="en-US" sz="2000" dirty="0" smtClean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809997" y="489742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How to create an Object 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2430972"/>
            <a:ext cx="1133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Class_Name</a:t>
            </a:r>
            <a:r>
              <a:rPr lang="en-US" sz="3200" b="1" dirty="0" smtClean="0"/>
              <a:t> &lt;Space&gt;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Object_Name</a:t>
            </a:r>
            <a:r>
              <a:rPr lang="en-US" sz="3200" b="1" dirty="0" smtClean="0"/>
              <a:t> </a:t>
            </a:r>
            <a:r>
              <a:rPr lang="en-US" sz="3200" b="1" dirty="0" smtClean="0"/>
              <a:t>= </a:t>
            </a:r>
            <a:r>
              <a:rPr lang="en-US" sz="3200" b="1" dirty="0" smtClean="0"/>
              <a:t>new &lt;Space&gt; </a:t>
            </a:r>
            <a:r>
              <a:rPr lang="en-US" sz="3200" b="1" dirty="0" err="1" smtClean="0"/>
              <a:t>Class_Name</a:t>
            </a:r>
            <a:r>
              <a:rPr lang="en-US" sz="3200" b="1" dirty="0" smtClean="0"/>
              <a:t>( );</a:t>
            </a:r>
          </a:p>
        </p:txBody>
      </p:sp>
      <p:pic>
        <p:nvPicPr>
          <p:cNvPr id="7" name="Picture 6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6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726211" y="238300"/>
            <a:ext cx="107395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i="1" dirty="0" smtClean="0">
                <a:solidFill>
                  <a:prstClr val="black"/>
                </a:solidFill>
              </a:rPr>
              <a:t>Accessing the added class from another class</a:t>
            </a:r>
          </a:p>
          <a:p>
            <a:pPr algn="ctr" defTabSz="457200"/>
            <a:r>
              <a:rPr lang="en-US" sz="2800" b="1" i="1" dirty="0" smtClean="0">
                <a:solidFill>
                  <a:prstClr val="black"/>
                </a:solidFill>
              </a:rPr>
              <a:t>Example</a:t>
            </a:r>
            <a:endParaRPr lang="en-US" sz="2800" b="1" i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7644529" y="1438629"/>
            <a:ext cx="2085975" cy="2614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MyClass.cs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57123" y="1443176"/>
            <a:ext cx="2085975" cy="2614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ysClr val="windowText" lastClr="000000"/>
                </a:solidFill>
              </a:rPr>
              <a:t>Program.cs</a:t>
            </a:r>
            <a:endParaRPr lang="en-US" sz="200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(main class)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211" y="4300634"/>
            <a:ext cx="118194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Assume that user have created a C# Console application and </a:t>
            </a:r>
          </a:p>
          <a:p>
            <a:r>
              <a:rPr lang="en-US" sz="2400" dirty="0" smtClean="0"/>
              <a:t>    add a class to the same project call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Inside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 class there is a function (method) call Hello( ) as well.</a:t>
            </a:r>
          </a:p>
          <a:p>
            <a:r>
              <a:rPr lang="en-US" sz="2400" dirty="0" smtClean="0"/>
              <a:t>    (No return type no parameter function)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9" name="Picture 8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9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" t="-1014" r="14805" b="2753"/>
          <a:stretch/>
        </p:blipFill>
        <p:spPr>
          <a:xfrm>
            <a:off x="180014" y="651322"/>
            <a:ext cx="6220786" cy="46493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37" y="651322"/>
            <a:ext cx="5377552" cy="4649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90244" y="5525333"/>
            <a:ext cx="260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MyClass.cs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26850" y="5525333"/>
            <a:ext cx="260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Program.cs</a:t>
            </a:r>
            <a:endParaRPr lang="en-US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67" y="581963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2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8897" y="630181"/>
            <a:ext cx="84342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charset="0"/>
                <a:ea typeface="Helvetica" charset="0"/>
                <a:cs typeface="Helvetica" charset="0"/>
              </a:rPr>
              <a:t>Welcome to Lecture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02!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endParaRPr lang="en-US" sz="2000" b="1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buFont typeface="Wingdings" charset="2"/>
              <a:buChar char="Ø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Take your notebooks and prepare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dirty="0">
                <a:latin typeface="Helvetica" charset="0"/>
                <a:ea typeface="Helvetica" charset="0"/>
                <a:cs typeface="Helvetica" charset="0"/>
              </a:rPr>
              <a:t>You can ask questions via either chat message or over the mic.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Ø"/>
            </a:pPr>
            <a:r>
              <a:rPr lang="en-US" sz="2000" b="1" dirty="0">
                <a:latin typeface="Comic Sans MS" panose="030F0702030302020204" pitchFamily="66" charset="0"/>
                <a:ea typeface="Helvetica" charset="0"/>
                <a:cs typeface="Helvetica" charset="0"/>
              </a:rPr>
              <a:t>When you are not using the mic please mute it.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571750" lvl="5" indent="-285750">
              <a:buFont typeface="Arial" charset="0"/>
              <a:buChar char="•"/>
            </a:pPr>
            <a:endParaRPr lang="en-US" sz="2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383796" y="489742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i="1" dirty="0" smtClean="0">
                <a:solidFill>
                  <a:prstClr val="black"/>
                </a:solidFill>
              </a:rPr>
              <a:t>Task 01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83796" y="1621968"/>
            <a:ext cx="1156064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sz="2000" dirty="0" smtClean="0"/>
              <a:t>Create a C# Console application program to get user information and display a greeting message as following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Hello </a:t>
            </a:r>
            <a:r>
              <a:rPr lang="en-US" sz="2000" i="1" dirty="0" smtClean="0"/>
              <a:t>username</a:t>
            </a:r>
            <a:r>
              <a:rPr lang="en-US" sz="2000" dirty="0" smtClean="0"/>
              <a:t> welcome &amp; you are </a:t>
            </a:r>
            <a:r>
              <a:rPr lang="en-US" sz="2000" i="1" dirty="0" smtClean="0"/>
              <a:t>age</a:t>
            </a:r>
            <a:r>
              <a:rPr lang="en-US" sz="2000" dirty="0" smtClean="0"/>
              <a:t> old.</a:t>
            </a:r>
          </a:p>
          <a:p>
            <a:endParaRPr lang="en-US" sz="2000" dirty="0"/>
          </a:p>
          <a:p>
            <a:pPr marL="342900" indent="-342900">
              <a:buFont typeface="Wingdings" charset="2"/>
              <a:buChar char="Ø"/>
            </a:pPr>
            <a:r>
              <a:rPr lang="en-US" sz="2400" dirty="0" smtClean="0"/>
              <a:t>Instructions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sz="2000" dirty="0" smtClean="0"/>
              <a:t>You should get user input in a separate class.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User Inputs </a:t>
            </a:r>
            <a:r>
              <a:rPr lang="mr-IN" sz="2000" dirty="0" smtClean="0"/>
              <a:t>–</a:t>
            </a:r>
            <a:r>
              <a:rPr lang="en-US" sz="2000" dirty="0" smtClean="0"/>
              <a:t> Name &amp; Age of the user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Create a class object in main class (</a:t>
            </a:r>
            <a:r>
              <a:rPr lang="en-US" sz="2000" dirty="0" err="1" smtClean="0"/>
              <a:t>Program.cs</a:t>
            </a:r>
            <a:r>
              <a:rPr lang="en-US" sz="2000" dirty="0" smtClean="0"/>
              <a:t>) and call the function.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Display the above mention output in console application.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8" name="Picture 7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867" y="5819637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6453" y="2916245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From Last Week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Basic Concepts of C#</a:t>
            </a:r>
            <a:endParaRPr lang="en-US" sz="32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  <a:p>
            <a:pPr marL="2571750" lvl="5" indent="-28575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xmlns="" id="{3CAB28F0-C556-4C40-98E8-646910795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3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26"/>
    </mc:Choice>
    <mc:Fallback xmlns="">
      <p:transition spd="slow" advTm="608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657156" y="164353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Basic Operators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136073"/>
            <a:ext cx="10834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 smtClean="0"/>
              <a:t>Operator is a symbol that tells the compiler to perform specific mathematical or logical manipulations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C# has rich set of built in operators and provides the following type of operators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Arithmetic Operators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Relational operators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Logical Operators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Assignment Operators</a:t>
            </a:r>
          </a:p>
          <a:p>
            <a:endParaRPr lang="en-US" sz="2400" dirty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103" y="5835788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0" y="314325"/>
            <a:ext cx="4021394" cy="410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374" y="314324"/>
            <a:ext cx="2721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Arithmetic Operators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0410" y="2698573"/>
            <a:ext cx="14691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If </a:t>
            </a:r>
          </a:p>
          <a:p>
            <a:pPr algn="ctr"/>
            <a:r>
              <a:rPr lang="en-US" sz="2400" b="1" i="1" dirty="0" err="1"/>
              <a:t>i</a:t>
            </a:r>
            <a:r>
              <a:rPr lang="en-US" sz="2400" b="1" i="1" dirty="0" err="1" smtClean="0"/>
              <a:t>nt</a:t>
            </a:r>
            <a:r>
              <a:rPr lang="en-US" sz="2400" b="1" i="1" dirty="0" smtClean="0"/>
              <a:t> A = 10;</a:t>
            </a:r>
          </a:p>
          <a:p>
            <a:pPr algn="ctr"/>
            <a:r>
              <a:rPr lang="en-US" sz="2400" b="1" i="1" dirty="0" smtClean="0"/>
              <a:t>&amp;</a:t>
            </a:r>
          </a:p>
          <a:p>
            <a:pPr algn="ctr"/>
            <a:r>
              <a:rPr lang="en-US" sz="2400" b="1" i="1" dirty="0" err="1"/>
              <a:t>i</a:t>
            </a:r>
            <a:r>
              <a:rPr lang="en-US" sz="2400" b="1" i="1" dirty="0" err="1" smtClean="0"/>
              <a:t>nt</a:t>
            </a:r>
            <a:r>
              <a:rPr lang="en-US" sz="2400" b="1" i="1" dirty="0" smtClean="0"/>
              <a:t> B = 20;</a:t>
            </a:r>
            <a:endParaRPr lang="en-US" sz="2400" b="1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3"/>
          <a:stretch/>
        </p:blipFill>
        <p:spPr>
          <a:xfrm>
            <a:off x="3065569" y="0"/>
            <a:ext cx="9138033" cy="6858000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1" y="5691409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5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0" y="314325"/>
            <a:ext cx="4021394" cy="410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8" y="0"/>
            <a:ext cx="7945564" cy="6853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097" y="406656"/>
            <a:ext cx="2721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Relational Operators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6135" y="2367261"/>
            <a:ext cx="14691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If </a:t>
            </a:r>
          </a:p>
          <a:p>
            <a:pPr algn="ctr"/>
            <a:r>
              <a:rPr lang="en-US" sz="2400" b="1" i="1" dirty="0" err="1"/>
              <a:t>i</a:t>
            </a:r>
            <a:r>
              <a:rPr lang="en-US" sz="2400" b="1" i="1" dirty="0" err="1" smtClean="0"/>
              <a:t>nt</a:t>
            </a:r>
            <a:r>
              <a:rPr lang="en-US" sz="2400" b="1" i="1" dirty="0" smtClean="0"/>
              <a:t> A = 10;</a:t>
            </a:r>
          </a:p>
          <a:p>
            <a:pPr algn="ctr"/>
            <a:r>
              <a:rPr lang="en-US" sz="2400" b="1" i="1" dirty="0" smtClean="0"/>
              <a:t>&amp;</a:t>
            </a:r>
          </a:p>
          <a:p>
            <a:pPr algn="ctr"/>
            <a:r>
              <a:rPr lang="en-US" sz="2400" b="1" i="1" dirty="0" err="1"/>
              <a:t>i</a:t>
            </a:r>
            <a:r>
              <a:rPr lang="en-US" sz="2400" b="1" i="1" dirty="0" err="1" smtClean="0"/>
              <a:t>nt</a:t>
            </a:r>
            <a:r>
              <a:rPr lang="en-US" sz="2400" b="1" i="1" dirty="0" smtClean="0"/>
              <a:t> B = 20;</a:t>
            </a:r>
            <a:endParaRPr lang="en-US" sz="2400" b="1" i="1" dirty="0"/>
          </a:p>
        </p:txBody>
      </p:sp>
      <p:pic>
        <p:nvPicPr>
          <p:cNvPr id="9" name="Picture 8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3" y="5667346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DF3CD7C-364F-4158-B686-E61E820251DF}"/>
              </a:ext>
            </a:extLst>
          </p:cNvPr>
          <p:cNvSpPr txBox="1"/>
          <p:nvPr/>
        </p:nvSpPr>
        <p:spPr>
          <a:xfrm>
            <a:off x="0" y="314325"/>
            <a:ext cx="4021394" cy="410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endParaRPr lang="en-US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3963" y="314324"/>
            <a:ext cx="2721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Logical</a:t>
            </a:r>
          </a:p>
          <a:p>
            <a:r>
              <a:rPr lang="en-US" sz="3600" b="1" dirty="0" smtClean="0"/>
              <a:t>Operators</a:t>
            </a:r>
            <a:endParaRPr lang="en-US" sz="3600" b="1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6136" y="2197984"/>
            <a:ext cx="14691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If </a:t>
            </a:r>
          </a:p>
          <a:p>
            <a:pPr algn="ctr"/>
            <a:r>
              <a:rPr lang="en-US" sz="2400" b="1" i="1" dirty="0" err="1"/>
              <a:t>i</a:t>
            </a:r>
            <a:r>
              <a:rPr lang="en-US" sz="2400" b="1" i="1" dirty="0" err="1" smtClean="0"/>
              <a:t>nt</a:t>
            </a:r>
            <a:r>
              <a:rPr lang="en-US" sz="2400" b="1" i="1" dirty="0" smtClean="0"/>
              <a:t> A = 10;</a:t>
            </a:r>
          </a:p>
          <a:p>
            <a:pPr algn="ctr"/>
            <a:r>
              <a:rPr lang="en-US" sz="2400" b="1" i="1" dirty="0" smtClean="0"/>
              <a:t>&amp;</a:t>
            </a:r>
          </a:p>
          <a:p>
            <a:pPr algn="ctr"/>
            <a:r>
              <a:rPr lang="en-US" sz="2400" b="1" i="1" dirty="0" err="1"/>
              <a:t>i</a:t>
            </a:r>
            <a:r>
              <a:rPr lang="en-US" sz="2400" b="1" i="1" dirty="0" err="1" smtClean="0"/>
              <a:t>nt</a:t>
            </a:r>
            <a:r>
              <a:rPr lang="en-US" sz="2400" b="1" i="1" dirty="0" smtClean="0"/>
              <a:t> B = 20;</a:t>
            </a:r>
            <a:endParaRPr lang="en-US" sz="2400" b="1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4" b="1898"/>
          <a:stretch/>
        </p:blipFill>
        <p:spPr>
          <a:xfrm>
            <a:off x="4629802" y="1599795"/>
            <a:ext cx="7559150" cy="3658409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3" y="5667346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521241" y="216568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C# Loops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4884" y="1167953"/>
            <a:ext cx="107156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There may be situation, when you need to execute a block of code several number of times.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In general, the statements are executed sequentially; The first statement in a function is executed first, followed by the second and so on.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C# provides following types of loop to handle looping requirement.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01. while loop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02. for loop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03. do while loop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04. nested loops</a:t>
            </a:r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F3CD7C-364F-4158-B686-E61E820251DF}"/>
              </a:ext>
            </a:extLst>
          </p:cNvPr>
          <p:cNvSpPr txBox="1"/>
          <p:nvPr/>
        </p:nvSpPr>
        <p:spPr>
          <a:xfrm>
            <a:off x="943238" y="561985"/>
            <a:ext cx="1073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600" b="1" dirty="0" smtClean="0">
                <a:solidFill>
                  <a:prstClr val="black"/>
                </a:solidFill>
              </a:rPr>
              <a:t>C# Loop Control Statements</a:t>
            </a:r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43238" y="1400821"/>
            <a:ext cx="947490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Break Statement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 Terminate the loop or switch statement and transfer executions to the statement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immediately following the loop or switch.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i="1" dirty="0" smtClean="0">
                <a:solidFill>
                  <a:srgbClr val="0070C0"/>
                </a:solidFill>
              </a:rPr>
              <a:t>Syntax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i="1" dirty="0" smtClean="0"/>
              <a:t>break;</a:t>
            </a:r>
          </a:p>
          <a:p>
            <a:endParaRPr lang="en-US" sz="2000" dirty="0"/>
          </a:p>
          <a:p>
            <a:r>
              <a:rPr lang="en-US" sz="2000" b="1" u="sng" dirty="0"/>
              <a:t>C</a:t>
            </a:r>
            <a:r>
              <a:rPr lang="en-US" sz="2000" b="1" u="sng" dirty="0" smtClean="0"/>
              <a:t>ontinue statement </a:t>
            </a:r>
          </a:p>
          <a:p>
            <a:endParaRPr lang="en-US" sz="2000" b="1" u="sng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sz="2000" dirty="0" smtClean="0"/>
              <a:t>Cause the loop to skip the remainder of its body and immediately retest its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condition prior to reiterating.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i="1" dirty="0" smtClean="0">
                <a:solidFill>
                  <a:srgbClr val="0070C0"/>
                </a:solidFill>
              </a:rPr>
              <a:t>Syntax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 continue;</a:t>
            </a:r>
          </a:p>
          <a:p>
            <a:endParaRPr lang="en-US" sz="2000" dirty="0" smtClean="0"/>
          </a:p>
        </p:txBody>
      </p:sp>
      <p:pic>
        <p:nvPicPr>
          <p:cNvPr id="6" name="Picture 5" descr="Tex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11000" contrast="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587" y="5792680"/>
            <a:ext cx="1747922" cy="7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7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586</Words>
  <Application>Microsoft Macintosh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Calibri Light</vt:lpstr>
      <vt:lpstr>Comic Sans MS</vt:lpstr>
      <vt:lpstr>Helvetica</vt:lpstr>
      <vt:lpstr>Mangal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Pramudya Hashan</dc:creator>
  <cp:lastModifiedBy>Pramudya Hashan</cp:lastModifiedBy>
  <cp:revision>10</cp:revision>
  <dcterms:created xsi:type="dcterms:W3CDTF">2021-01-24T16:46:32Z</dcterms:created>
  <dcterms:modified xsi:type="dcterms:W3CDTF">2021-02-17T19:40:40Z</dcterms:modified>
</cp:coreProperties>
</file>