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7" r:id="rId3"/>
    <p:sldId id="334" r:id="rId4"/>
    <p:sldId id="335" r:id="rId5"/>
    <p:sldId id="352" r:id="rId6"/>
    <p:sldId id="353" r:id="rId7"/>
    <p:sldId id="354" r:id="rId8"/>
    <p:sldId id="355" r:id="rId9"/>
    <p:sldId id="356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0" autoAdjust="0"/>
    <p:restoredTop sz="94163" autoAdjust="0"/>
  </p:normalViewPr>
  <p:slideViewPr>
    <p:cSldViewPr snapToGrid="0" snapToObjects="1">
      <p:cViewPr varScale="1">
        <p:scale>
          <a:sx n="68" d="100"/>
          <a:sy n="68" d="100"/>
        </p:scale>
        <p:origin x="9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Object Oriented Programming with C#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CS107.3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pramudya.h@nsbm.ac.lk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383796" y="489742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i="1" dirty="0">
                <a:solidFill>
                  <a:prstClr val="black"/>
                </a:solidFill>
              </a:rPr>
              <a:t>Task 01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96" y="1621968"/>
            <a:ext cx="11560643" cy="385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C# console application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a separate class called “</a:t>
            </a:r>
            <a:r>
              <a:rPr lang="en-US" sz="2000" dirty="0" err="1"/>
              <a:t>TestArray</a:t>
            </a:r>
            <a:r>
              <a:rPr lang="en-US" sz="2000" dirty="0"/>
              <a:t>” and inside the class add a method called “</a:t>
            </a:r>
            <a:r>
              <a:rPr lang="en-US" sz="2000" dirty="0" err="1"/>
              <a:t>MyArray</a:t>
            </a:r>
            <a:r>
              <a:rPr lang="en-US" sz="2000" dirty="0"/>
              <a:t>”. (No return type no parameter method).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Inside the “</a:t>
            </a:r>
            <a:r>
              <a:rPr lang="en-US" sz="2000" dirty="0" err="1"/>
              <a:t>MyArray</a:t>
            </a:r>
            <a:r>
              <a:rPr lang="en-US" sz="2000" dirty="0"/>
              <a:t>” method create a integer array size of 10 and get 10 user input numbers to the array. And print all the values inside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i="1" dirty="0"/>
              <a:t>Hint – Use a for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 “</a:t>
            </a:r>
            <a:r>
              <a:rPr lang="en-US" sz="2000" dirty="0" err="1"/>
              <a:t>MyArray</a:t>
            </a:r>
            <a:r>
              <a:rPr lang="en-US" sz="2000" dirty="0"/>
              <a:t>” method from main method which is inside </a:t>
            </a:r>
            <a:r>
              <a:rPr lang="en-US" sz="2000" dirty="0" err="1"/>
              <a:t>program.cs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03!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6453" y="2916245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Class Concept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08346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An array stores a fixed-size sequential collection of elements of the same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An array is used to store collection of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Instead of declaring individual variables, such as number0, number1, …, and number 99, you declare one array variable such as numbers and use numbers[0], numbers[1] and …, numbers [99] to represent individual variables.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687F5-09A5-4706-BF85-11B56A08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77" y="4121506"/>
            <a:ext cx="7212446" cy="1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164353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Programming with Arrays in C#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Arrays in C# are very similar to arrays in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They are defined by using the square brackets operator [ 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They are initialized using a list defined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For example </a:t>
            </a:r>
          </a:p>
          <a:p>
            <a:pPr marL="777240" lvl="3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 [ ]  numbers  = {1,2,3,4,5} ;</a:t>
            </a:r>
          </a:p>
          <a:p>
            <a:pPr marL="1062990" lvl="3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We can also define an empty array like this </a:t>
            </a:r>
          </a:p>
          <a:p>
            <a:pPr marL="777240" lvl="3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 [ ] numbers = new int [10];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55824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Programming with Arrays in C# Example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5FEC3E4-D753-4C53-941D-966CAB26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6" y="2546253"/>
            <a:ext cx="5682208" cy="2192348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AB180812-8436-4323-BB51-3B259572D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40" y="2546253"/>
            <a:ext cx="5592725" cy="2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36050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Multidimensional Arrays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C# allows multidimensional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Multidimensional arrays also called rectangular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Two Dimensional Arrays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simplest form of the multidimensional array is the 2D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2D array can be thought of as a table, which has x number of rows and y number of columns.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5642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Two Dimensional Arrays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Following is a 2D array, which contain 3 rows and 4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BF4EE-C621-43D4-8170-8BA710646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1" y="2667000"/>
            <a:ext cx="802714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28967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Two Dimensional Arrays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Following is a 2D array, which contain 3 rows and 4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Remember that you need to add a ‘comma’ (,) in between square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8CDDD-9621-435D-9618-61476BD4B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180064"/>
            <a:ext cx="6096000" cy="28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406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14</cp:revision>
  <dcterms:created xsi:type="dcterms:W3CDTF">2021-01-24T16:46:32Z</dcterms:created>
  <dcterms:modified xsi:type="dcterms:W3CDTF">2021-02-25T01:11:13Z</dcterms:modified>
</cp:coreProperties>
</file>