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7" r:id="rId2"/>
    <p:sldId id="277" r:id="rId3"/>
    <p:sldId id="334" r:id="rId4"/>
    <p:sldId id="335" r:id="rId5"/>
    <p:sldId id="364" r:id="rId6"/>
    <p:sldId id="352" r:id="rId7"/>
    <p:sldId id="358" r:id="rId8"/>
    <p:sldId id="359" r:id="rId9"/>
    <p:sldId id="360" r:id="rId10"/>
    <p:sldId id="361" r:id="rId11"/>
    <p:sldId id="353" r:id="rId12"/>
    <p:sldId id="354" r:id="rId13"/>
    <p:sldId id="355" r:id="rId14"/>
    <p:sldId id="356" r:id="rId15"/>
    <p:sldId id="362" r:id="rId16"/>
    <p:sldId id="351" r:id="rId17"/>
    <p:sldId id="363" r:id="rId18"/>
    <p:sldId id="35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13" autoAdjust="0"/>
    <p:restoredTop sz="94163" autoAdjust="0"/>
  </p:normalViewPr>
  <p:slideViewPr>
    <p:cSldViewPr snapToGrid="0" snapToObjects="1">
      <p:cViewPr varScale="1">
        <p:scale>
          <a:sx n="68" d="100"/>
          <a:sy n="68" d="100"/>
        </p:scale>
        <p:origin x="99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F5F1E-9599-9F49-AFA6-AC0ECA45FECF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BD50F-406B-AC4F-A4B2-259D8DE71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61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04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3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4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6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86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11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55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68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9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9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3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37BE0-005D-FD4D-9246-905F720F99C3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87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36486" y="381604"/>
            <a:ext cx="55190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rial" charset="0"/>
                <a:ea typeface="Arial" charset="0"/>
                <a:cs typeface="Arial" charset="0"/>
              </a:rPr>
              <a:t>Object Oriented Programming with C#</a:t>
            </a:r>
          </a:p>
          <a:p>
            <a:pPr algn="ctr"/>
            <a:r>
              <a:rPr lang="en-US" sz="4400" b="1" dirty="0">
                <a:latin typeface="Arial" charset="0"/>
                <a:ea typeface="Arial" charset="0"/>
                <a:cs typeface="Arial" charset="0"/>
              </a:rPr>
              <a:t>CS107.3</a:t>
            </a:r>
          </a:p>
          <a:p>
            <a:pPr algn="ctr"/>
            <a:endParaRPr lang="en-US" sz="4400" b="1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Lecture #05</a:t>
            </a:r>
          </a:p>
          <a:p>
            <a:pPr algn="ctr"/>
            <a:endParaRPr lang="en-US" sz="4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57458" y="5057506"/>
            <a:ext cx="72771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Pramudya </a:t>
            </a:r>
            <a:r>
              <a:rPr lang="en-US" sz="2400" dirty="0" err="1"/>
              <a:t>Thilakaratne</a:t>
            </a:r>
            <a:r>
              <a:rPr lang="en-US" sz="2400" dirty="0"/>
              <a:t>  </a:t>
            </a:r>
            <a:r>
              <a:rPr lang="en-US" sz="2400" dirty="0" err="1"/>
              <a:t>pramudya.h@nsbm.ac.lk</a:t>
            </a:r>
            <a:endParaRPr lang="en-US" sz="2400" dirty="0"/>
          </a:p>
          <a:p>
            <a:pPr algn="ctr"/>
            <a:r>
              <a:rPr lang="en-US" sz="2400" dirty="0"/>
              <a:t>Lecturer </a:t>
            </a:r>
          </a:p>
          <a:p>
            <a:pPr algn="ctr"/>
            <a:r>
              <a:rPr lang="en-US" sz="2400" dirty="0"/>
              <a:t>Faculty of Computing</a:t>
            </a:r>
          </a:p>
          <a:p>
            <a:pPr algn="ctr"/>
            <a:r>
              <a:rPr lang="en-US" sz="2400" dirty="0"/>
              <a:t>NSBM Green University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813" y="5715727"/>
            <a:ext cx="1747922" cy="78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93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373"/>
    </mc:Choice>
    <mc:Fallback xmlns="">
      <p:transition spd="slow" advTm="9637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 with medium confidence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103" y="5835788"/>
            <a:ext cx="1747922" cy="784062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EA94487-C738-49CE-9315-AB93DE1E7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919" y="457200"/>
            <a:ext cx="9486986" cy="616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371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F3CD7C-364F-4158-B686-E61E820251DF}"/>
              </a:ext>
            </a:extLst>
          </p:cNvPr>
          <p:cNvSpPr txBox="1"/>
          <p:nvPr/>
        </p:nvSpPr>
        <p:spPr>
          <a:xfrm>
            <a:off x="726212" y="558249"/>
            <a:ext cx="1073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200" b="1" dirty="0"/>
              <a:t>Encapsulation</a:t>
            </a:r>
            <a:endParaRPr lang="en-US" b="1" dirty="0">
              <a:solidFill>
                <a:prstClr val="black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 descr="Text&#10;&#10;Description automatically generated with medium confidence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103" y="5835788"/>
            <a:ext cx="1747922" cy="784062"/>
          </a:xfrm>
          <a:prstGeom prst="rect">
            <a:avLst/>
          </a:prstGeom>
        </p:spPr>
      </p:pic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9D2CB53E-C28D-4D25-A9A6-559B82B6F651}"/>
              </a:ext>
            </a:extLst>
          </p:cNvPr>
          <p:cNvSpPr txBox="1">
            <a:spLocks/>
          </p:cNvSpPr>
          <p:nvPr/>
        </p:nvSpPr>
        <p:spPr>
          <a:xfrm>
            <a:off x="1522414" y="1568588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Encapsulation is one of the fundamental in OOP concepts.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Encapsulation is the technique of making the fields in a class private and providing access to the fields via public methods.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If a field is declared private, it cannot be accessed by anyone outside the class, thereby hiding the fields within the class.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978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F3CD7C-364F-4158-B686-E61E820251DF}"/>
              </a:ext>
            </a:extLst>
          </p:cNvPr>
          <p:cNvSpPr txBox="1"/>
          <p:nvPr/>
        </p:nvSpPr>
        <p:spPr>
          <a:xfrm>
            <a:off x="724626" y="736820"/>
            <a:ext cx="1073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200" b="1" dirty="0"/>
              <a:t>Encapsulation</a:t>
            </a:r>
            <a:endParaRPr lang="en-US" b="1" dirty="0">
              <a:solidFill>
                <a:prstClr val="black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 descr="Text&#10;&#10;Description automatically generated with medium confidence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103" y="5835788"/>
            <a:ext cx="1747922" cy="784062"/>
          </a:xfrm>
          <a:prstGeom prst="rect">
            <a:avLst/>
          </a:prstGeom>
        </p:spPr>
      </p:pic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FCB09693-274F-4867-973B-F5F3C444D8E4}"/>
              </a:ext>
            </a:extLst>
          </p:cNvPr>
          <p:cNvSpPr txBox="1">
            <a:spLocks/>
          </p:cNvSpPr>
          <p:nvPr/>
        </p:nvSpPr>
        <p:spPr>
          <a:xfrm>
            <a:off x="724625" y="1630720"/>
            <a:ext cx="10739575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For this reason, Encapsulation is also referred to as </a:t>
            </a:r>
            <a:r>
              <a:rPr lang="en-US" b="1" dirty="0">
                <a:highlight>
                  <a:srgbClr val="FFFF00"/>
                </a:highlight>
              </a:rPr>
              <a:t>Data Hiding</a:t>
            </a:r>
            <a:r>
              <a:rPr lang="en-US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Encapsulation can be described as a protective barrier that prevents the code and data being randomly accessed by other code defined outside the class.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main benefits of encapsulation is the ability to modify our implemented code without breaking the code of others who use our code.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With this features Encapsulation gives </a:t>
            </a:r>
            <a:r>
              <a:rPr lang="en-US" b="1" dirty="0">
                <a:highlight>
                  <a:srgbClr val="FFFF00"/>
                </a:highlight>
              </a:rPr>
              <a:t>Maintainability, Flexibility and Extensibility to our code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590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8656" y="1841862"/>
            <a:ext cx="108346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get set accessors or modifiers mostly used for storing and retrieving value from the private field.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simple word, the get method used for retrieving value from private field where set method used for storing value in private variables.</a:t>
            </a:r>
          </a:p>
        </p:txBody>
      </p:sp>
      <p:pic>
        <p:nvPicPr>
          <p:cNvPr id="6" name="Picture 5" descr="Text&#10;&#10;Description automatically generated with medium confidence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103" y="5835788"/>
            <a:ext cx="1747922" cy="784062"/>
          </a:xfrm>
          <a:prstGeom prst="rect">
            <a:avLst/>
          </a:prstGeom>
        </p:spPr>
      </p:pic>
      <p:sp>
        <p:nvSpPr>
          <p:cNvPr id="8" name="Title 12">
            <a:extLst>
              <a:ext uri="{FF2B5EF4-FFF2-40B4-BE49-F238E27FC236}">
                <a16:creationId xmlns:a16="http://schemas.microsoft.com/office/drawing/2014/main" id="{A24F3EF8-6AEB-4BDA-AA64-6E43DF053064}"/>
              </a:ext>
            </a:extLst>
          </p:cNvPr>
          <p:cNvSpPr txBox="1">
            <a:spLocks/>
          </p:cNvSpPr>
          <p:nvPr/>
        </p:nvSpPr>
        <p:spPr>
          <a:xfrm>
            <a:off x="1522414" y="274638"/>
            <a:ext cx="9829798" cy="1096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C# GET SET Accessors / Getters and Setters</a:t>
            </a:r>
          </a:p>
        </p:txBody>
      </p:sp>
    </p:spTree>
    <p:extLst>
      <p:ext uri="{BB962C8B-B14F-4D97-AF65-F5344CB8AC3E}">
        <p14:creationId xmlns:p14="http://schemas.microsoft.com/office/powerpoint/2010/main" val="874981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043" y="1136073"/>
            <a:ext cx="10834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 descr="Text&#10;&#10;Description automatically generated with medium confidence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103" y="5835788"/>
            <a:ext cx="1747922" cy="784062"/>
          </a:xfrm>
          <a:prstGeom prst="rect">
            <a:avLst/>
          </a:prstGeom>
        </p:spPr>
      </p:pic>
      <p:sp>
        <p:nvSpPr>
          <p:cNvPr id="7" name="Title 12">
            <a:extLst>
              <a:ext uri="{FF2B5EF4-FFF2-40B4-BE49-F238E27FC236}">
                <a16:creationId xmlns:a16="http://schemas.microsoft.com/office/drawing/2014/main" id="{686D05A9-1D4C-4C2F-ADF6-1983F737706B}"/>
              </a:ext>
            </a:extLst>
          </p:cNvPr>
          <p:cNvSpPr txBox="1">
            <a:spLocks/>
          </p:cNvSpPr>
          <p:nvPr/>
        </p:nvSpPr>
        <p:spPr>
          <a:xfrm>
            <a:off x="1522414" y="274638"/>
            <a:ext cx="9829798" cy="1096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C# Getters and Setters 	</a:t>
            </a:r>
            <a:r>
              <a:rPr lang="en-US" sz="3200" b="1" i="1" dirty="0"/>
              <a:t>Sample Code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6CD115-817C-4229-B371-96770AC714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72" b="2875"/>
          <a:stretch/>
        </p:blipFill>
        <p:spPr>
          <a:xfrm>
            <a:off x="3008312" y="1441132"/>
            <a:ext cx="6172200" cy="541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558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043" y="1136073"/>
            <a:ext cx="10834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 descr="Text&#10;&#10;Description automatically generated with medium confidence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103" y="5835788"/>
            <a:ext cx="1747922" cy="784062"/>
          </a:xfrm>
          <a:prstGeom prst="rect">
            <a:avLst/>
          </a:prstGeom>
        </p:spPr>
      </p:pic>
      <p:sp>
        <p:nvSpPr>
          <p:cNvPr id="7" name="Title 12">
            <a:extLst>
              <a:ext uri="{FF2B5EF4-FFF2-40B4-BE49-F238E27FC236}">
                <a16:creationId xmlns:a16="http://schemas.microsoft.com/office/drawing/2014/main" id="{686D05A9-1D4C-4C2F-ADF6-1983F737706B}"/>
              </a:ext>
            </a:extLst>
          </p:cNvPr>
          <p:cNvSpPr txBox="1">
            <a:spLocks/>
          </p:cNvSpPr>
          <p:nvPr/>
        </p:nvSpPr>
        <p:spPr>
          <a:xfrm>
            <a:off x="1522414" y="274638"/>
            <a:ext cx="9829798" cy="1096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C# Getters and Setters 	</a:t>
            </a:r>
            <a:r>
              <a:rPr lang="en-US" sz="3200" b="1" i="1" dirty="0"/>
              <a:t>Sample Code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CA0078-3482-4BE1-B750-4B1792B670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513" y="1784882"/>
            <a:ext cx="9829798" cy="505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468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11360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Text&#10;&#10;Description automatically generated with medium confidence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867" y="5819637"/>
            <a:ext cx="1747922" cy="784062"/>
          </a:xfrm>
          <a:prstGeom prst="rect">
            <a:avLst/>
          </a:prstGeom>
        </p:spPr>
      </p:pic>
      <p:sp>
        <p:nvSpPr>
          <p:cNvPr id="6" name="Title 12">
            <a:extLst>
              <a:ext uri="{FF2B5EF4-FFF2-40B4-BE49-F238E27FC236}">
                <a16:creationId xmlns:a16="http://schemas.microsoft.com/office/drawing/2014/main" id="{C9BB625A-363F-4BC3-89FB-A60E5F5E1303}"/>
              </a:ext>
            </a:extLst>
          </p:cNvPr>
          <p:cNvSpPr txBox="1">
            <a:spLocks/>
          </p:cNvSpPr>
          <p:nvPr/>
        </p:nvSpPr>
        <p:spPr>
          <a:xfrm>
            <a:off x="1522414" y="274638"/>
            <a:ext cx="9829798" cy="1096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C# Getters and Setters 	</a:t>
            </a:r>
            <a:r>
              <a:rPr lang="en-US" sz="3200" b="1" i="1" dirty="0"/>
              <a:t>Task 01</a:t>
            </a:r>
          </a:p>
        </p:txBody>
      </p:sp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7FB79431-66C5-49FA-9543-F66B2F917D88}"/>
              </a:ext>
            </a:extLst>
          </p:cNvPr>
          <p:cNvSpPr txBox="1">
            <a:spLocks/>
          </p:cNvSpPr>
          <p:nvPr/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Now add a getter and setter for private variable call ‘name’ to the above code.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028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11360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Text&#10;&#10;Description automatically generated with medium confidence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867" y="5819637"/>
            <a:ext cx="1747922" cy="784062"/>
          </a:xfrm>
          <a:prstGeom prst="rect">
            <a:avLst/>
          </a:prstGeom>
        </p:spPr>
      </p:pic>
      <p:sp>
        <p:nvSpPr>
          <p:cNvPr id="7" name="Title 12">
            <a:extLst>
              <a:ext uri="{FF2B5EF4-FFF2-40B4-BE49-F238E27FC236}">
                <a16:creationId xmlns:a16="http://schemas.microsoft.com/office/drawing/2014/main" id="{F506F8A2-27DA-4095-A140-28E8E8913ED6}"/>
              </a:ext>
            </a:extLst>
          </p:cNvPr>
          <p:cNvSpPr txBox="1">
            <a:spLocks/>
          </p:cNvSpPr>
          <p:nvPr/>
        </p:nvSpPr>
        <p:spPr>
          <a:xfrm>
            <a:off x="1066802" y="275721"/>
            <a:ext cx="105155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C# Getters and Setters 	</a:t>
            </a:r>
            <a:r>
              <a:rPr lang="en-US" sz="3200" b="1" i="1" dirty="0"/>
              <a:t>Task 02 Encapsulation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BEA9D2-8B24-4242-8FBF-2D632661CC02}"/>
              </a:ext>
            </a:extLst>
          </p:cNvPr>
          <p:cNvSpPr txBox="1"/>
          <p:nvPr/>
        </p:nvSpPr>
        <p:spPr>
          <a:xfrm>
            <a:off x="1055077" y="1688123"/>
            <a:ext cx="1051559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Write a complete C# code to declare two private integer variables to accept user inputs and display the sum of those two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Hint – Take a separate class which contain get and set methods.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0752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object, indoor, sitting, clock&#10;&#10;Description automatically generated">
            <a:extLst>
              <a:ext uri="{FF2B5EF4-FFF2-40B4-BE49-F238E27FC236}">
                <a16:creationId xmlns:a16="http://schemas.microsoft.com/office/drawing/2014/main" id="{323A5679-09CC-477D-BEC2-ADA10EBA7B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45" r="5764" b="1"/>
          <a:stretch/>
        </p:blipFill>
        <p:spPr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  <p:pic>
        <p:nvPicPr>
          <p:cNvPr id="6" name="Picture 5" descr="Text&#10;&#10;Description automatically generated with medium confidence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75" y="5835788"/>
            <a:ext cx="1747922" cy="78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0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826"/>
    </mc:Choice>
    <mc:Fallback xmlns="">
      <p:transition spd="slow" advTm="6082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103" y="5835788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897" y="630181"/>
            <a:ext cx="843420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Helvetica" charset="0"/>
                <a:ea typeface="Helvetica" charset="0"/>
                <a:cs typeface="Helvetica" charset="0"/>
              </a:rPr>
              <a:t>Welcome to Lecture 05!</a:t>
            </a: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buFont typeface="Wingdings" charset="2"/>
              <a:buChar char="Ø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Take your notebooks and prepare</a:t>
            </a: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You can ask questions via either chat message or over the mic.</a:t>
            </a: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lang="en-US" sz="2000" b="1" dirty="0">
                <a:latin typeface="Comic Sans MS" panose="030F0702030302020204" pitchFamily="66" charset="0"/>
                <a:ea typeface="Helvetica" charset="0"/>
                <a:cs typeface="Helvetica" charset="0"/>
              </a:rPr>
              <a:t>When you are not using the mic please mute it.</a:t>
            </a: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2571750" lvl="5" indent="-285750">
              <a:buFont typeface="Arial" charset="0"/>
              <a:buChar char="•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91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826"/>
    </mc:Choice>
    <mc:Fallback xmlns="">
      <p:transition spd="slow" advTm="6082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86453" y="2916245"/>
            <a:ext cx="5334930" cy="3004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From Last Week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atin typeface="+mj-lt"/>
                <a:ea typeface="+mj-ea"/>
                <a:cs typeface="+mj-cs"/>
              </a:rPr>
              <a:t>C# Arrays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dirty="0">
              <a:latin typeface="+mj-lt"/>
              <a:ea typeface="+mj-ea"/>
              <a:cs typeface="+mj-cs"/>
            </a:endParaRPr>
          </a:p>
          <a:p>
            <a:pPr marL="2571750" lvl="5" indent="-28575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dirty="0">
              <a:latin typeface="+mj-lt"/>
              <a:ea typeface="+mj-ea"/>
              <a:cs typeface="+mj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3CAB28F0-C556-4C40-98E8-6469107957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2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Picture 5" descr="Text&#10;&#10;Description automatically generated with medium confidence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103" y="5835788"/>
            <a:ext cx="1747922" cy="78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43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826"/>
    </mc:Choice>
    <mc:Fallback xmlns="">
      <p:transition spd="slow" advTm="6082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F3CD7C-364F-4158-B686-E61E820251DF}"/>
              </a:ext>
            </a:extLst>
          </p:cNvPr>
          <p:cNvSpPr txBox="1"/>
          <p:nvPr/>
        </p:nvSpPr>
        <p:spPr>
          <a:xfrm>
            <a:off x="726212" y="392975"/>
            <a:ext cx="1073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200" b="1" dirty="0"/>
              <a:t>OOP</a:t>
            </a:r>
            <a:endParaRPr lang="en-US" b="1" dirty="0">
              <a:solidFill>
                <a:prstClr val="black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2652" y="1136073"/>
            <a:ext cx="1083468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OOP is a programming paradigm based on the concepts of 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There are four major OOP concepts: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Encapsulation</a:t>
            </a:r>
            <a:r>
              <a:rPr lang="en-US" sz="2400" dirty="0"/>
              <a:t> – Package the variables and functions into a single unit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Abstraction</a:t>
            </a:r>
            <a:r>
              <a:rPr lang="en-US" sz="2400" dirty="0"/>
              <a:t> -  Show only the essentials to the outside use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Inheritance</a:t>
            </a:r>
            <a:r>
              <a:rPr lang="en-US" sz="2400" dirty="0"/>
              <a:t> – Inherit common variables and functions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Polymorphism</a:t>
            </a:r>
            <a:r>
              <a:rPr lang="en-US" sz="2400" dirty="0"/>
              <a:t> – Function the object depending on the data</a:t>
            </a:r>
          </a:p>
          <a:p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 descr="Text&#10;&#10;Description automatically generated with medium confidence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103" y="5835788"/>
            <a:ext cx="1747922" cy="78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327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F3CD7C-364F-4158-B686-E61E820251DF}"/>
              </a:ext>
            </a:extLst>
          </p:cNvPr>
          <p:cNvSpPr txBox="1"/>
          <p:nvPr/>
        </p:nvSpPr>
        <p:spPr>
          <a:xfrm>
            <a:off x="657156" y="456740"/>
            <a:ext cx="1073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200" b="1" dirty="0"/>
              <a:t>Access Specifiers [ Access Modifiers ]</a:t>
            </a:r>
            <a:endParaRPr lang="en-US" b="1" dirty="0">
              <a:solidFill>
                <a:prstClr val="black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2652" y="1136073"/>
            <a:ext cx="1083468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Encapsulation is implemented by using access specifiers.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 access specifier defines the scope and visibility of a class member.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C# supports the following access specifiers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Public 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Private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Protected 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Internal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Protected Internal</a:t>
            </a:r>
          </a:p>
          <a:p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 descr="Text&#10;&#10;Description automatically generated with medium confidence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103" y="5835788"/>
            <a:ext cx="1747922" cy="78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045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F3CD7C-364F-4158-B686-E61E820251DF}"/>
              </a:ext>
            </a:extLst>
          </p:cNvPr>
          <p:cNvSpPr txBox="1"/>
          <p:nvPr/>
        </p:nvSpPr>
        <p:spPr>
          <a:xfrm>
            <a:off x="657156" y="456740"/>
            <a:ext cx="1073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200" b="1" dirty="0"/>
              <a:t>Public Access Specifier</a:t>
            </a:r>
            <a:endParaRPr lang="en-US" b="1" dirty="0">
              <a:solidFill>
                <a:prstClr val="black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2043" y="1318953"/>
            <a:ext cx="10834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Public access specifier allows a class to expose its member variables and member functions to other functions and objects.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Any public member can be accessed from outside the class.</a:t>
            </a:r>
          </a:p>
          <a:p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 descr="Text&#10;&#10;Description automatically generated with medium confidence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103" y="5835788"/>
            <a:ext cx="1747922" cy="78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712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F3CD7C-364F-4158-B686-E61E820251DF}"/>
              </a:ext>
            </a:extLst>
          </p:cNvPr>
          <p:cNvSpPr txBox="1"/>
          <p:nvPr/>
        </p:nvSpPr>
        <p:spPr>
          <a:xfrm>
            <a:off x="609599" y="456740"/>
            <a:ext cx="1073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200" b="1" dirty="0"/>
              <a:t>Private Access Specifier</a:t>
            </a:r>
            <a:endParaRPr lang="en-US" sz="1100" b="1" dirty="0">
              <a:solidFill>
                <a:prstClr val="black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2043" y="1136073"/>
            <a:ext cx="10834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Private access specifier allows a class to hide its member variables and member functions from other functions and objects.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Only functions of the same class can access its private member.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 descr="Text&#10;&#10;Description automatically generated with medium confidence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103" y="5835788"/>
            <a:ext cx="1747922" cy="78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913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 with medium confidence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103" y="5835788"/>
            <a:ext cx="1747922" cy="784062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6507E30-F174-4539-B296-2CF54B493C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5" y="647700"/>
            <a:ext cx="12100874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724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F3CD7C-364F-4158-B686-E61E820251DF}"/>
              </a:ext>
            </a:extLst>
          </p:cNvPr>
          <p:cNvSpPr txBox="1"/>
          <p:nvPr/>
        </p:nvSpPr>
        <p:spPr>
          <a:xfrm>
            <a:off x="726212" y="487518"/>
            <a:ext cx="1073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200" b="1" dirty="0"/>
              <a:t>Protected Access Specifier</a:t>
            </a:r>
            <a:endParaRPr lang="en-US" sz="900" b="1" dirty="0">
              <a:solidFill>
                <a:prstClr val="black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2043" y="1136073"/>
            <a:ext cx="108346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Protected access specifier allows a child class to access the member variables and member functions of its base class.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way it helps in implementing inheritance (OOP concept you will learn in coming weeks).</a:t>
            </a:r>
          </a:p>
          <a:p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 descr="Text&#10;&#10;Description automatically generated with medium confidence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103" y="5835788"/>
            <a:ext cx="1747922" cy="78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7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548</Words>
  <Application>Microsoft Office PowerPoint</Application>
  <PresentationFormat>Widescreen</PresentationFormat>
  <Paragraphs>83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Comic Sans MS</vt:lpstr>
      <vt:lpstr>Courier New</vt:lpstr>
      <vt:lpstr>Helvetica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Pramudya Hashan</dc:creator>
  <cp:lastModifiedBy>Pramudya Thilakaratne</cp:lastModifiedBy>
  <cp:revision>22</cp:revision>
  <dcterms:created xsi:type="dcterms:W3CDTF">2021-01-24T16:46:32Z</dcterms:created>
  <dcterms:modified xsi:type="dcterms:W3CDTF">2021-03-11T01:05:06Z</dcterms:modified>
</cp:coreProperties>
</file>