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7" r:id="rId3"/>
    <p:sldId id="334" r:id="rId4"/>
    <p:sldId id="335" r:id="rId5"/>
    <p:sldId id="368" r:id="rId6"/>
    <p:sldId id="365" r:id="rId7"/>
    <p:sldId id="364" r:id="rId8"/>
    <p:sldId id="352" r:id="rId9"/>
    <p:sldId id="358" r:id="rId10"/>
    <p:sldId id="366" r:id="rId11"/>
    <p:sldId id="360" r:id="rId12"/>
    <p:sldId id="367" r:id="rId13"/>
    <p:sldId id="354" r:id="rId14"/>
    <p:sldId id="355" r:id="rId15"/>
    <p:sldId id="3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3" autoAdjust="0"/>
    <p:restoredTop sz="94163" autoAdjust="0"/>
  </p:normalViewPr>
  <p:slideViewPr>
    <p:cSldViewPr snapToGrid="0" snapToObjects="1">
      <p:cViewPr varScale="1">
        <p:scale>
          <a:sx n="68" d="100"/>
          <a:sy n="68" d="100"/>
        </p:scale>
        <p:origin x="9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Object Oriented Programming with C#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CS107.3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#06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pramudya.h@nsbm.ac.lk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09599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Initialization of Base class and derived class  </a:t>
            </a:r>
            <a:r>
              <a:rPr lang="en-US" sz="3200" b="1" i="1" dirty="0"/>
              <a:t>Syntax</a:t>
            </a: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3E254B-A1FA-4A86-8687-9056EB08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1816323"/>
            <a:ext cx="8089394" cy="430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8533F-B256-4496-9A39-127E9D3AFA5F}"/>
              </a:ext>
            </a:extLst>
          </p:cNvPr>
          <p:cNvSpPr txBox="1"/>
          <p:nvPr/>
        </p:nvSpPr>
        <p:spPr>
          <a:xfrm>
            <a:off x="8451711" y="2427678"/>
            <a:ext cx="325842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Parent Class / Base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1984B-DAED-4CFC-9615-4D7F9855A8B1}"/>
              </a:ext>
            </a:extLst>
          </p:cNvPr>
          <p:cNvSpPr txBox="1"/>
          <p:nvPr/>
        </p:nvSpPr>
        <p:spPr>
          <a:xfrm>
            <a:off x="8456612" y="5105400"/>
            <a:ext cx="3429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Child Class / Derived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66B84-4A37-4AD0-9179-2315D1721B40}"/>
              </a:ext>
            </a:extLst>
          </p:cNvPr>
          <p:cNvCxnSpPr>
            <a:cxnSpLocks/>
          </p:cNvCxnSpPr>
          <p:nvPr/>
        </p:nvCxnSpPr>
        <p:spPr>
          <a:xfrm flipH="1">
            <a:off x="5027612" y="5334000"/>
            <a:ext cx="3474720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D73C0-FCAA-4677-85BE-9D7D358B4ED1}"/>
              </a:ext>
            </a:extLst>
          </p:cNvPr>
          <p:cNvCxnSpPr>
            <a:cxnSpLocks/>
          </p:cNvCxnSpPr>
          <p:nvPr/>
        </p:nvCxnSpPr>
        <p:spPr>
          <a:xfrm flipH="1">
            <a:off x="5027612" y="2667000"/>
            <a:ext cx="3474720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558BC0-E70F-41BB-8451-3BA2F0F9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2" y="106671"/>
            <a:ext cx="5740842" cy="6617686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55824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Inheritance</a:t>
            </a:r>
            <a:r>
              <a:rPr lang="en-US" sz="3200" b="1" i="1" dirty="0"/>
              <a:t> Task 01</a:t>
            </a: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D2CB53E-C28D-4D25-A9A6-559B82B6F651}"/>
              </a:ext>
            </a:extLst>
          </p:cNvPr>
          <p:cNvSpPr txBox="1">
            <a:spLocks/>
          </p:cNvSpPr>
          <p:nvPr/>
        </p:nvSpPr>
        <p:spPr>
          <a:xfrm>
            <a:off x="1522414" y="1568588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Is it possible to access a private variable which declared inside base class from child class? Explain your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CB09693-274F-4867-973B-F5F3C444D8E4}"/>
              </a:ext>
            </a:extLst>
          </p:cNvPr>
          <p:cNvSpPr txBox="1">
            <a:spLocks/>
          </p:cNvSpPr>
          <p:nvPr/>
        </p:nvSpPr>
        <p:spPr>
          <a:xfrm>
            <a:off x="724625" y="1630720"/>
            <a:ext cx="10739575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Create a C# Console application.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Add two classes call ‘</a:t>
            </a:r>
            <a:r>
              <a:rPr lang="en-US" sz="2600" i="1" dirty="0"/>
              <a:t>Faculty</a:t>
            </a:r>
            <a:r>
              <a:rPr lang="en-US" sz="2600" dirty="0"/>
              <a:t>’  and ‘</a:t>
            </a:r>
            <a:r>
              <a:rPr lang="en-US" sz="2600" i="1" dirty="0" err="1"/>
              <a:t>DegreeProgram</a:t>
            </a:r>
            <a:r>
              <a:rPr lang="en-US" sz="2600" dirty="0"/>
              <a:t>’.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Make ‘</a:t>
            </a:r>
            <a:r>
              <a:rPr lang="en-US" sz="2600" i="1" dirty="0" err="1"/>
              <a:t>DegreeProgram</a:t>
            </a:r>
            <a:r>
              <a:rPr lang="en-US" sz="2600" dirty="0"/>
              <a:t>’ as the derived class (Child Class).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Inside ‘</a:t>
            </a:r>
            <a:r>
              <a:rPr lang="en-US" sz="2600" i="1" dirty="0"/>
              <a:t>Faculty</a:t>
            </a:r>
            <a:r>
              <a:rPr lang="en-US" sz="2600" dirty="0"/>
              <a:t>’ class create an integer variable call ‘</a:t>
            </a:r>
            <a:r>
              <a:rPr lang="en-US" sz="2600" i="1" dirty="0"/>
              <a:t>student</a:t>
            </a:r>
            <a:r>
              <a:rPr lang="en-US" sz="2600" dirty="0"/>
              <a:t>’ and assign value 100.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Inside the ‘</a:t>
            </a:r>
            <a:r>
              <a:rPr lang="en-US" sz="2600" i="1" dirty="0" err="1"/>
              <a:t>DegreeProgram</a:t>
            </a:r>
            <a:r>
              <a:rPr lang="en-US" sz="2600" dirty="0"/>
              <a:t>’ class create a void method call ‘Details’ and print the ‘</a:t>
            </a:r>
            <a:r>
              <a:rPr lang="en-US" sz="2600" i="1" dirty="0"/>
              <a:t>student</a:t>
            </a:r>
            <a:r>
              <a:rPr lang="en-US" sz="2600" dirty="0"/>
              <a:t>’ variable.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Call the method ‘</a:t>
            </a:r>
            <a:r>
              <a:rPr lang="en-US" sz="2600" i="1" dirty="0"/>
              <a:t>Details</a:t>
            </a:r>
            <a:r>
              <a:rPr lang="en-US" sz="2600" dirty="0"/>
              <a:t>’ inside main method via a class object.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8866C-0CAC-4EB9-A5B4-62AF37A09018}"/>
              </a:ext>
            </a:extLst>
          </p:cNvPr>
          <p:cNvSpPr/>
          <p:nvPr/>
        </p:nvSpPr>
        <p:spPr>
          <a:xfrm>
            <a:off x="1150500" y="820615"/>
            <a:ext cx="9887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Inheritance</a:t>
            </a:r>
            <a:r>
              <a:rPr lang="en-US" sz="3200" b="1" i="1" dirty="0"/>
              <a:t> Task 02</a:t>
            </a:r>
          </a:p>
        </p:txBody>
      </p:sp>
    </p:spTree>
    <p:extLst>
      <p:ext uri="{BB962C8B-B14F-4D97-AF65-F5344CB8AC3E}">
        <p14:creationId xmlns:p14="http://schemas.microsoft.com/office/powerpoint/2010/main" val="32335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ED1D9B-DA4D-45DA-B13F-4E4EB9429DD7}"/>
              </a:ext>
            </a:extLst>
          </p:cNvPr>
          <p:cNvSpPr/>
          <p:nvPr/>
        </p:nvSpPr>
        <p:spPr>
          <a:xfrm>
            <a:off x="1152088" y="762000"/>
            <a:ext cx="9887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Inheritance</a:t>
            </a:r>
            <a:r>
              <a:rPr lang="en-US" sz="3200" b="1" i="1" dirty="0"/>
              <a:t> Task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64E11-7D5D-4A29-AE78-5568F16876EF}"/>
              </a:ext>
            </a:extLst>
          </p:cNvPr>
          <p:cNvSpPr txBox="1"/>
          <p:nvPr/>
        </p:nvSpPr>
        <p:spPr>
          <a:xfrm>
            <a:off x="1827211" y="1828800"/>
            <a:ext cx="9887823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a void method to ‘Faculty’ Class called ‘</a:t>
            </a:r>
            <a:r>
              <a:rPr lang="en-US" sz="2400" dirty="0" err="1"/>
              <a:t>FacultyDetails</a:t>
            </a:r>
            <a:r>
              <a:rPr lang="en-US" sz="2400" dirty="0"/>
              <a:t>’.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the ‘</a:t>
            </a:r>
            <a:r>
              <a:rPr lang="en-US" sz="2400" dirty="0" err="1"/>
              <a:t>FacultyDetails</a:t>
            </a:r>
            <a:r>
              <a:rPr lang="en-US" sz="2400" dirty="0"/>
              <a:t>’ method print Hello.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Try to call the ‘</a:t>
            </a:r>
            <a:r>
              <a:rPr lang="en-US" sz="2400" dirty="0" err="1"/>
              <a:t>FacultyDetails</a:t>
            </a:r>
            <a:r>
              <a:rPr lang="en-US" sz="2400" dirty="0"/>
              <a:t>’ method by using the created class object.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 it possible ? Explain your answer.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98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indoor, sitting, clock&#10;&#10;Description automatically generated">
            <a:extLst>
              <a:ext uri="{FF2B5EF4-FFF2-40B4-BE49-F238E27FC236}">
                <a16:creationId xmlns:a16="http://schemas.microsoft.com/office/drawing/2014/main" id="{323A5679-09CC-477D-BEC2-ADA10EBA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5" r="5764" b="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06!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6453" y="2916245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OOP Programming Concepts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Encapsulation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392975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 Exercise 01 </a:t>
            </a:r>
            <a:endParaRPr lang="en-US" sz="11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console application with an encapsulated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Inside the class create a private variable to store the user’s 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getters and setters set user’s age and check whether the user is eligible for voting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main class program should take user’s age as an input.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726212" y="392975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 Exercise 02</a:t>
            </a:r>
            <a:endParaRPr lang="en-US" sz="11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following instructions and create the console application program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called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EncapData.cs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create two private variables to store radius value and pi value.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the main class you have to get the radius value from the user and pass it to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EncapData.cs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EncapData.cs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create getters and setters to find the Area of the circle and to find the circumference of the circle.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answers from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EncapData.cs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answers inside Main class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866889" y="603149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Encapsulation Exercise 03 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it possible to access protected variables from other classes which are not derived from the class which has the variable? Explain your answer.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Inheritance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652" y="1136073"/>
            <a:ext cx="10834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most important concepts in object-oriented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Inheritance allows us to define a class in terms of another class, which makes it easier to create and maintain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also provides an opportunity to reuse the code functionality and speed up implementation time.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57156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Inheritance </a:t>
            </a:r>
            <a:r>
              <a:rPr lang="en-US" sz="3200" b="1" i="1" dirty="0"/>
              <a:t>Cont.</a:t>
            </a:r>
            <a:r>
              <a:rPr lang="en-US" sz="3200" b="1" dirty="0"/>
              <a:t> 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318953"/>
            <a:ext cx="10834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creating a class, instead of writing completely new data members and member functions, the programmer can designate that the new class should inherit the members of an existing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existing class is called the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base</a:t>
            </a:r>
            <a:r>
              <a:rPr lang="en-US" sz="2400" dirty="0"/>
              <a:t> class (Parent), and the new class is referred to as the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derived</a:t>
            </a:r>
            <a:r>
              <a:rPr lang="en-US" sz="2400" dirty="0"/>
              <a:t> class (Child).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609599" y="456740"/>
            <a:ext cx="1073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/>
              <a:t>Initialization of Base class and derived class </a:t>
            </a:r>
            <a:endParaRPr lang="en-US" sz="3200" b="1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3" y="1136073"/>
            <a:ext cx="10834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class can be a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dedicated rule for creating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creating a child class, you can simply inherit base class followed by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colon(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 ) </a:t>
            </a:r>
            <a:r>
              <a:rPr lang="en-US" sz="2400" dirty="0">
                <a:sym typeface="Wingdings" panose="05000000000000000000" pitchFamily="2" charset="2"/>
              </a:rPr>
              <a:t>symbol.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590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Helvetica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26</cp:revision>
  <dcterms:created xsi:type="dcterms:W3CDTF">2021-01-24T16:46:32Z</dcterms:created>
  <dcterms:modified xsi:type="dcterms:W3CDTF">2021-03-18T01:33:43Z</dcterms:modified>
</cp:coreProperties>
</file>