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201D-8BB3-4C4C-8A92-1C8381941EC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8583-F5F4-4E71-B665-9F14E6A3F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8583-F5F4-4E71-B665-9F14E6A3FC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7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06D8-3DEC-4E96-80E1-0720DEEDC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7A9B8-E18F-4286-9243-32EA2C7DE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6F28-6E65-4D9F-A4CA-3744DBC1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9554-E6A8-401A-B7BB-1AB5068F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B41C-4AE0-4020-8C5C-5F0D3B71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520D-3514-4D3B-B25C-39608F30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A75C-B0DA-4EDB-81CC-240012932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7432-C218-4A2B-A98C-2D9C6B9B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E475-F4BD-484E-A142-A61864C5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CD0E-C877-41B0-A6A0-CD79DB18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C4DA6-6BF5-4BF8-83D1-E9586E04F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344C7-0FEB-4408-B28F-AE418EE3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1745-61F6-486D-853E-39F7B464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CD1-7677-4794-A9F0-8D707829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C63C-60CE-4B19-B7B8-AF409B08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9111-2BAB-462B-B609-7523D4D0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82AF-7B6E-455D-881B-C1D20E16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4108-FCF3-47E9-8333-1B3BA4B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5E3B-407A-425D-AD47-70FC6FBB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C48F-7CE8-4DB6-85B3-B6364C8F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C850-0ED9-4CA6-BA0F-E6177C1F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70210-0EA1-4A5E-9D43-D2DB90DA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03A1-5CC0-4066-85F2-9F0CDC42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7986-0C7D-483E-8A6C-DF8FE237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7437-D22C-4F6F-8A05-98449661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9AF7-FD9B-4E01-9D99-68D0138B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FF4-FCE6-40A8-9B79-9760D9345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E892-6957-4E58-B6D7-EF036880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B77E-5B68-4EAB-B419-02EE6CC8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1345-BA99-4351-ADBA-23B2EAC1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B67CB-10F0-4124-943F-23825495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47E7-FB2F-4B11-ACF3-6B28698A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F50B-EF83-4DE0-AC9C-B5C893D1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A7388-6FBB-4A80-A69D-9BB6A4C4D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8E853-3210-422B-AB27-3BA7A0572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486E9-DC14-4830-B908-FDBCDE12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DE43F-302C-417F-896E-11C95C27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E2774-4F61-4299-9FA1-F780F367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AC514-C16A-4DEE-BD1C-AD153808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7E42-8920-4583-876B-D6980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5E732-DBAC-47C1-9163-5BC2324A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ABEA5-B6DC-4063-8D06-1894C772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A2BB-5194-45D2-8203-2CD393D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60273-BC92-4DF4-AF1D-ECF02D2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0C9E-CB86-4C8A-BE34-CB22BC7F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9EBA1-5203-4BEF-BB4A-6AE807F0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016-2953-44E7-9C52-CD4EFCF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FCC6-0681-4BB1-805D-1F39656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0CF00-6251-45C7-9CB8-B060D717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A199-07AB-4279-AC6C-69F4CBD0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61A35-D248-4568-A978-E67E6C4D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BD959-3CE2-4469-81E7-D9F3776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24EA-21B3-4F4B-A690-7D8E9B67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23F9A-F8EB-48EC-B6DE-10B1957EB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A2B0E-8BFC-48EB-BE45-E6C5C7E5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D14F-D526-488B-B202-BE3E186B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C21D-E87C-43C6-8C0D-30F61A6B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A1D9-7670-40E9-955D-B60F1E48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43A66-FFA6-4C15-A84D-09912521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028AE-81E8-4169-8565-1FA802B9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B861-D697-46CA-87B6-4F3C7413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49BE-A27B-4D81-9D8C-0527B64CBA4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BAC2-EF68-4D87-A7B4-FF275E4E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4066-9786-4BB9-93EB-BC96F466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BA58-748A-4B8B-9EC4-6EAE9CFB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C0E508B-FA9C-4328-9355-AA007FEBAE63}"/>
              </a:ext>
            </a:extLst>
          </p:cNvPr>
          <p:cNvSpPr/>
          <p:nvPr/>
        </p:nvSpPr>
        <p:spPr>
          <a:xfrm>
            <a:off x="7917129" y="845265"/>
            <a:ext cx="2255555" cy="5064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3AAE8-DFA1-4D34-BD91-D0860A72D524}"/>
              </a:ext>
            </a:extLst>
          </p:cNvPr>
          <p:cNvSpPr/>
          <p:nvPr/>
        </p:nvSpPr>
        <p:spPr>
          <a:xfrm>
            <a:off x="10325686" y="1431078"/>
            <a:ext cx="1572698" cy="3041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04AE3-94FA-4BE2-932B-1203729DE55F}"/>
              </a:ext>
            </a:extLst>
          </p:cNvPr>
          <p:cNvSpPr txBox="1"/>
          <p:nvPr/>
        </p:nvSpPr>
        <p:spPr>
          <a:xfrm>
            <a:off x="10456982" y="1575481"/>
            <a:ext cx="1288400" cy="66297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52A8A-D134-4E36-BC34-4CCBA4B55EF0}"/>
              </a:ext>
            </a:extLst>
          </p:cNvPr>
          <p:cNvSpPr txBox="1"/>
          <p:nvPr/>
        </p:nvSpPr>
        <p:spPr>
          <a:xfrm>
            <a:off x="4822914" y="6181870"/>
            <a:ext cx="2067952" cy="36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F25197-4A11-45B8-A6BA-1E44E0FB0807}"/>
              </a:ext>
            </a:extLst>
          </p:cNvPr>
          <p:cNvSpPr/>
          <p:nvPr/>
        </p:nvSpPr>
        <p:spPr>
          <a:xfrm>
            <a:off x="4822914" y="492370"/>
            <a:ext cx="2910424" cy="568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E6218-2535-4165-BDFD-B9EFBD6C5526}"/>
              </a:ext>
            </a:extLst>
          </p:cNvPr>
          <p:cNvSpPr txBox="1"/>
          <p:nvPr/>
        </p:nvSpPr>
        <p:spPr>
          <a:xfrm>
            <a:off x="5583025" y="653976"/>
            <a:ext cx="148997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4E76A6-28F2-4E87-B72D-87797739EEA0}"/>
              </a:ext>
            </a:extLst>
          </p:cNvPr>
          <p:cNvSpPr/>
          <p:nvPr/>
        </p:nvSpPr>
        <p:spPr>
          <a:xfrm>
            <a:off x="2273434" y="845263"/>
            <a:ext cx="2255555" cy="5064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A095-F142-4028-9BB8-F937709FC739}"/>
              </a:ext>
            </a:extLst>
          </p:cNvPr>
          <p:cNvSpPr txBox="1"/>
          <p:nvPr/>
        </p:nvSpPr>
        <p:spPr>
          <a:xfrm>
            <a:off x="2432308" y="1008555"/>
            <a:ext cx="189783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5064C-1607-4AC2-A0AB-8916C7B1A541}"/>
              </a:ext>
            </a:extLst>
          </p:cNvPr>
          <p:cNvSpPr/>
          <p:nvPr/>
        </p:nvSpPr>
        <p:spPr>
          <a:xfrm>
            <a:off x="177039" y="1431078"/>
            <a:ext cx="1802470" cy="3041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2F003C-FDF6-499B-AE35-C9CB66F28329}"/>
              </a:ext>
            </a:extLst>
          </p:cNvPr>
          <p:cNvSpPr txBox="1"/>
          <p:nvPr/>
        </p:nvSpPr>
        <p:spPr>
          <a:xfrm>
            <a:off x="332096" y="1637492"/>
            <a:ext cx="1243500" cy="37901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3FA6D-FB1F-4188-96B9-06A670B42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9" y="2589111"/>
            <a:ext cx="465588" cy="520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C2E93-F1FF-4C0B-8B36-B299DA6C1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10" y="3186065"/>
            <a:ext cx="777478" cy="7968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B6519A-CD2F-46CC-B56C-8103DD48CDC7}"/>
              </a:ext>
            </a:extLst>
          </p:cNvPr>
          <p:cNvSpPr txBox="1"/>
          <p:nvPr/>
        </p:nvSpPr>
        <p:spPr>
          <a:xfrm>
            <a:off x="207498" y="3477096"/>
            <a:ext cx="9931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F63D8-E003-4A83-B58D-C5AA361F52ED}"/>
              </a:ext>
            </a:extLst>
          </p:cNvPr>
          <p:cNvSpPr txBox="1"/>
          <p:nvPr/>
        </p:nvSpPr>
        <p:spPr>
          <a:xfrm>
            <a:off x="2599920" y="2060518"/>
            <a:ext cx="16025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7C2E8-7772-409B-BAFD-A1A4CC36E54E}"/>
              </a:ext>
            </a:extLst>
          </p:cNvPr>
          <p:cNvSpPr txBox="1"/>
          <p:nvPr/>
        </p:nvSpPr>
        <p:spPr>
          <a:xfrm>
            <a:off x="2789220" y="3825984"/>
            <a:ext cx="14132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sharing Interface</a:t>
            </a:r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34E8EBCF-49BE-4EE7-A512-E10FB7E52586}"/>
              </a:ext>
            </a:extLst>
          </p:cNvPr>
          <p:cNvSpPr/>
          <p:nvPr/>
        </p:nvSpPr>
        <p:spPr>
          <a:xfrm rot="5400000">
            <a:off x="1755281" y="3195822"/>
            <a:ext cx="237410" cy="1802470"/>
          </a:xfrm>
          <a:prstGeom prst="left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240EF680-5E19-4CF0-88F4-6670CF24892C}"/>
              </a:ext>
            </a:extLst>
          </p:cNvPr>
          <p:cNvSpPr/>
          <p:nvPr/>
        </p:nvSpPr>
        <p:spPr>
          <a:xfrm rot="10800000">
            <a:off x="972751" y="2154992"/>
            <a:ext cx="1563219" cy="274858"/>
          </a:xfrm>
          <a:prstGeom prst="leftUpArrow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79188-D3F1-4749-9FC7-9BFF00F524F4}"/>
              </a:ext>
            </a:extLst>
          </p:cNvPr>
          <p:cNvSpPr txBox="1"/>
          <p:nvPr/>
        </p:nvSpPr>
        <p:spPr>
          <a:xfrm>
            <a:off x="5516243" y="2060226"/>
            <a:ext cx="16025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Privacy utility Mechanism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57F654-5A12-419E-8C6F-5617689294AA}"/>
              </a:ext>
            </a:extLst>
          </p:cNvPr>
          <p:cNvSpPr txBox="1"/>
          <p:nvPr/>
        </p:nvSpPr>
        <p:spPr>
          <a:xfrm>
            <a:off x="5443089" y="3825983"/>
            <a:ext cx="16757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 unit 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98B20288-93EE-486C-8039-F81EE575E00C}"/>
              </a:ext>
            </a:extLst>
          </p:cNvPr>
          <p:cNvSpPr/>
          <p:nvPr/>
        </p:nvSpPr>
        <p:spPr>
          <a:xfrm>
            <a:off x="4216504" y="4195314"/>
            <a:ext cx="1226585" cy="159614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617EB3-DC17-4CBB-8BBD-4E86741DA263}"/>
              </a:ext>
            </a:extLst>
          </p:cNvPr>
          <p:cNvSpPr txBox="1"/>
          <p:nvPr/>
        </p:nvSpPr>
        <p:spPr>
          <a:xfrm>
            <a:off x="5502244" y="1495183"/>
            <a:ext cx="1616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Storage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A86F63-F19D-4101-9885-FF354C92DA59}"/>
              </a:ext>
            </a:extLst>
          </p:cNvPr>
          <p:cNvSpPr txBox="1"/>
          <p:nvPr/>
        </p:nvSpPr>
        <p:spPr>
          <a:xfrm>
            <a:off x="5443089" y="4834198"/>
            <a:ext cx="1675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Auditing Log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C9B537D-7C7B-41CE-ABE2-FDC7779B4572}"/>
              </a:ext>
            </a:extLst>
          </p:cNvPr>
          <p:cNvSpPr/>
          <p:nvPr/>
        </p:nvSpPr>
        <p:spPr>
          <a:xfrm>
            <a:off x="6107371" y="4472314"/>
            <a:ext cx="181970" cy="36188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CC84B2FD-22EF-48AB-8171-AA65850F12E8}"/>
              </a:ext>
            </a:extLst>
          </p:cNvPr>
          <p:cNvSpPr/>
          <p:nvPr/>
        </p:nvSpPr>
        <p:spPr>
          <a:xfrm>
            <a:off x="5881967" y="2700382"/>
            <a:ext cx="172077" cy="1125601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28A322-0F2E-478E-9D98-3BCDDD82DFA5}"/>
              </a:ext>
            </a:extLst>
          </p:cNvPr>
          <p:cNvSpPr txBox="1"/>
          <p:nvPr/>
        </p:nvSpPr>
        <p:spPr>
          <a:xfrm>
            <a:off x="4830797" y="2890284"/>
            <a:ext cx="13428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Privacy Policy (reference)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886283F-0D7C-4093-A07C-B35C965DCD53}"/>
              </a:ext>
            </a:extLst>
          </p:cNvPr>
          <p:cNvSpPr/>
          <p:nvPr/>
        </p:nvSpPr>
        <p:spPr>
          <a:xfrm>
            <a:off x="6526331" y="2700382"/>
            <a:ext cx="177501" cy="112560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2F25DE-1A63-41A0-AC91-446753EEF749}"/>
              </a:ext>
            </a:extLst>
          </p:cNvPr>
          <p:cNvSpPr/>
          <p:nvPr/>
        </p:nvSpPr>
        <p:spPr>
          <a:xfrm>
            <a:off x="4202505" y="2233713"/>
            <a:ext cx="1299739" cy="159614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569EE2B4-A1E1-470F-8500-171C54C5F7B0}"/>
              </a:ext>
            </a:extLst>
          </p:cNvPr>
          <p:cNvSpPr/>
          <p:nvPr/>
        </p:nvSpPr>
        <p:spPr>
          <a:xfrm>
            <a:off x="3829544" y="1726324"/>
            <a:ext cx="1672699" cy="300070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59F330-9C09-4368-82F3-B0DF73563F4B}"/>
              </a:ext>
            </a:extLst>
          </p:cNvPr>
          <p:cNvSpPr txBox="1"/>
          <p:nvPr/>
        </p:nvSpPr>
        <p:spPr>
          <a:xfrm>
            <a:off x="8418303" y="948633"/>
            <a:ext cx="1341389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Pocket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B5FEC-C1CD-4DED-9D8E-3BADBB68A909}"/>
              </a:ext>
            </a:extLst>
          </p:cNvPr>
          <p:cNvSpPr txBox="1"/>
          <p:nvPr/>
        </p:nvSpPr>
        <p:spPr>
          <a:xfrm>
            <a:off x="8027263" y="1780098"/>
            <a:ext cx="201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Enforcement Unit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7C4CA35-36B8-43B7-882B-04EDAA8043E8}"/>
              </a:ext>
            </a:extLst>
          </p:cNvPr>
          <p:cNvSpPr/>
          <p:nvPr/>
        </p:nvSpPr>
        <p:spPr>
          <a:xfrm rot="10800000" flipV="1">
            <a:off x="7100829" y="1509953"/>
            <a:ext cx="1133681" cy="270145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D3313E-341A-4417-AA4D-E28D1C142D9A}"/>
              </a:ext>
            </a:extLst>
          </p:cNvPr>
          <p:cNvSpPr txBox="1"/>
          <p:nvPr/>
        </p:nvSpPr>
        <p:spPr>
          <a:xfrm>
            <a:off x="8024764" y="2763284"/>
            <a:ext cx="10110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Local Memory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A63BC3-5419-4595-8E0F-976157E140C4}"/>
              </a:ext>
            </a:extLst>
          </p:cNvPr>
          <p:cNvSpPr txBox="1"/>
          <p:nvPr/>
        </p:nvSpPr>
        <p:spPr>
          <a:xfrm>
            <a:off x="7069775" y="1201350"/>
            <a:ext cx="13428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Filtered data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F47E413F-5AF0-4101-802B-3ACA43CBF69C}"/>
              </a:ext>
            </a:extLst>
          </p:cNvPr>
          <p:cNvSpPr/>
          <p:nvPr/>
        </p:nvSpPr>
        <p:spPr>
          <a:xfrm>
            <a:off x="8256716" y="2133965"/>
            <a:ext cx="155952" cy="62931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098CE6-2082-400E-BD67-35973EC8EFA8}"/>
              </a:ext>
            </a:extLst>
          </p:cNvPr>
          <p:cNvSpPr txBox="1"/>
          <p:nvPr/>
        </p:nvSpPr>
        <p:spPr>
          <a:xfrm>
            <a:off x="8343267" y="2302468"/>
            <a:ext cx="13428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Stored data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2EF5F96C-6712-4B50-BB99-FFEB4A728724}"/>
              </a:ext>
            </a:extLst>
          </p:cNvPr>
          <p:cNvSpPr/>
          <p:nvPr/>
        </p:nvSpPr>
        <p:spPr>
          <a:xfrm>
            <a:off x="8271375" y="3400476"/>
            <a:ext cx="156266" cy="62931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F3E284-9674-47A9-A166-0B244B161729}"/>
              </a:ext>
            </a:extLst>
          </p:cNvPr>
          <p:cNvSpPr txBox="1"/>
          <p:nvPr/>
        </p:nvSpPr>
        <p:spPr>
          <a:xfrm>
            <a:off x="8003680" y="4023469"/>
            <a:ext cx="10110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Virtual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ABF8A-EDA9-429E-B210-3E02042C0A02}"/>
              </a:ext>
            </a:extLst>
          </p:cNvPr>
          <p:cNvSpPr txBox="1"/>
          <p:nvPr/>
        </p:nvSpPr>
        <p:spPr>
          <a:xfrm>
            <a:off x="8410911" y="3583451"/>
            <a:ext cx="9918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Raw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F9F14A-9630-4F12-AB65-37B9D8BE8239}"/>
              </a:ext>
            </a:extLst>
          </p:cNvPr>
          <p:cNvSpPr/>
          <p:nvPr/>
        </p:nvSpPr>
        <p:spPr>
          <a:xfrm>
            <a:off x="10431476" y="2303880"/>
            <a:ext cx="1313906" cy="205104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0BF54-2D8F-4AB3-BC2F-EA277CA8566C}"/>
              </a:ext>
            </a:extLst>
          </p:cNvPr>
          <p:cNvSpPr txBox="1"/>
          <p:nvPr/>
        </p:nvSpPr>
        <p:spPr>
          <a:xfrm>
            <a:off x="10594813" y="3846428"/>
            <a:ext cx="1011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Sensors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44E383-7155-48EF-807F-32AFFB4836CE}"/>
              </a:ext>
            </a:extLst>
          </p:cNvPr>
          <p:cNvSpPr txBox="1"/>
          <p:nvPr/>
        </p:nvSpPr>
        <p:spPr>
          <a:xfrm>
            <a:off x="10594813" y="2520952"/>
            <a:ext cx="101103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IOT Devices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2F8A83-3752-47DA-83E6-8066FEDFFD0A}"/>
              </a:ext>
            </a:extLst>
          </p:cNvPr>
          <p:cNvSpPr txBox="1"/>
          <p:nvPr/>
        </p:nvSpPr>
        <p:spPr>
          <a:xfrm>
            <a:off x="8003680" y="5156776"/>
            <a:ext cx="19281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Communication Control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35CE9-1308-4570-9FF2-A64D87700740}"/>
              </a:ext>
            </a:extLst>
          </p:cNvPr>
          <p:cNvCxnSpPr>
            <a:cxnSpLocks/>
          </p:cNvCxnSpPr>
          <p:nvPr/>
        </p:nvCxnSpPr>
        <p:spPr>
          <a:xfrm flipV="1">
            <a:off x="8410911" y="4669801"/>
            <a:ext cx="0" cy="486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8FBFA82-8FEF-485A-ADCE-A2DDADBA8CE2}"/>
              </a:ext>
            </a:extLst>
          </p:cNvPr>
          <p:cNvSpPr txBox="1"/>
          <p:nvPr/>
        </p:nvSpPr>
        <p:spPr>
          <a:xfrm>
            <a:off x="8471803" y="4805390"/>
            <a:ext cx="9918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Control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838310-EBCE-4D36-A42F-C7E54D67CD98}"/>
              </a:ext>
            </a:extLst>
          </p:cNvPr>
          <p:cNvSpPr txBox="1"/>
          <p:nvPr/>
        </p:nvSpPr>
        <p:spPr>
          <a:xfrm>
            <a:off x="10590925" y="3294676"/>
            <a:ext cx="1154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Actuators</a:t>
            </a:r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D23E7D17-98F7-4B80-AD7F-BBA1E7C0723F}"/>
              </a:ext>
            </a:extLst>
          </p:cNvPr>
          <p:cNvSpPr/>
          <p:nvPr/>
        </p:nvSpPr>
        <p:spPr>
          <a:xfrm>
            <a:off x="9035797" y="4065064"/>
            <a:ext cx="1419480" cy="150696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E372E4-C69E-45FF-83A4-F2CD322FA2BB}"/>
              </a:ext>
            </a:extLst>
          </p:cNvPr>
          <p:cNvSpPr/>
          <p:nvPr/>
        </p:nvSpPr>
        <p:spPr>
          <a:xfrm>
            <a:off x="2654104" y="2004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Regu"/>
              </a:rPr>
              <a:t>Reference: </a:t>
            </a:r>
          </a:p>
          <a:p>
            <a:r>
              <a:rPr lang="en-US" dirty="0">
                <a:latin typeface="NimbusRomNo9L-Regu"/>
              </a:rPr>
              <a:t>1.Privacy-Preserving Cloud-IoT Architecture</a:t>
            </a:r>
          </a:p>
          <a:p>
            <a:r>
              <a:rPr lang="en-US" dirty="0">
                <a:latin typeface="NimbusRomNo9L-Regu"/>
              </a:rPr>
              <a:t>(Abstract)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9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66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NimbusRomNo9L-Regu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Ashiqul hoque chowdhury</dc:creator>
  <cp:lastModifiedBy>Ashiqul hoque chowdhury</cp:lastModifiedBy>
  <cp:revision>89</cp:revision>
  <dcterms:created xsi:type="dcterms:W3CDTF">2020-04-23T15:22:51Z</dcterms:created>
  <dcterms:modified xsi:type="dcterms:W3CDTF">2020-05-02T18:47:00Z</dcterms:modified>
</cp:coreProperties>
</file>