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8a9b2b3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e68a9b2b39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8a9b2b39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68a9b2b39_2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68a9b2b39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68a9b2b39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8a9b2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68a9b2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8a9b2b39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e68a9b2b39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8a9b2b3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68a9b2b39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8a9b2b3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68a9b2b39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8a9b2b39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68a9b2b39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8a9b2b39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68a9b2b39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8a9b2b39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68a9b2b39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8a9b2b39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68a9b2b39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8a9b2b39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68a9b2b39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571500" y="419758"/>
            <a:ext cx="28755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886200" y="426800"/>
            <a:ext cx="46863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571501" y="4447545"/>
            <a:ext cx="286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571501" y="4735830"/>
            <a:ext cx="286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838008" y="4205694"/>
            <a:ext cx="3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 title="Page Number Shape"/>
          <p:cNvSpPr/>
          <p:nvPr/>
        </p:nvSpPr>
        <p:spPr>
          <a:xfrm>
            <a:off x="8838008" y="1045311"/>
            <a:ext cx="305992" cy="614365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1460755" y="1928792"/>
            <a:ext cx="6222600" cy="2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00"/>
              <a:buFont typeface="Arial"/>
              <a:buNone/>
              <a:defRPr sz="5800" cap="none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460755" y="1045311"/>
            <a:ext cx="63012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i="1" sz="1500">
                <a:solidFill>
                  <a:srgbClr val="262626"/>
                </a:solidFill>
              </a:defRPr>
            </a:lvl1pPr>
            <a:lvl2pPr indent="-228600" lvl="1" marL="914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6557216" y="4735829"/>
            <a:ext cx="11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1460755" y="4735830"/>
            <a:ext cx="486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838008" y="1215570"/>
            <a:ext cx="3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4" title="Horizontal Rule Line"/>
          <p:cNvCxnSpPr/>
          <p:nvPr/>
        </p:nvCxnSpPr>
        <p:spPr>
          <a:xfrm rot="10800000">
            <a:off x="-54" y="4633625"/>
            <a:ext cx="76833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590900" y="1367900"/>
            <a:ext cx="8299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" sz="4500">
                <a:solidFill>
                  <a:schemeClr val="dk1"/>
                </a:solidFill>
              </a:rPr>
              <a:t>BLOOD BANK </a:t>
            </a:r>
            <a:r>
              <a:rPr lang="en" sz="4500">
                <a:solidFill>
                  <a:schemeClr val="dk1"/>
                </a:solidFill>
              </a:rPr>
              <a:t>MANAGEMENT`1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2685" y="2115083"/>
            <a:ext cx="52758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5480"/>
              <a:buNone/>
            </a:pPr>
            <a:r>
              <a:rPr i="0" lang="en" sz="1754">
                <a:solidFill>
                  <a:schemeClr val="dk1"/>
                </a:solidFill>
              </a:rPr>
              <a:t>“Bring a life back to power. Make blood donation your responsibility”</a:t>
            </a:r>
            <a:endParaRPr sz="175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6363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343564" y="253330"/>
            <a:ext cx="7167052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</a:rPr>
              <a:t>Challenges</a:t>
            </a:r>
            <a:endParaRPr b="1" sz="3000">
              <a:solidFill>
                <a:srgbClr val="262626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43581" y="2409669"/>
            <a:ext cx="2960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endParaRPr b="1"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43564" y="575188"/>
            <a:ext cx="8372733" cy="17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61950" lvl="0" marL="4572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Learning PHP</a:t>
            </a:r>
            <a:endParaRPr sz="2100">
              <a:solidFill>
                <a:srgbClr val="262626"/>
              </a:solidFill>
            </a:endParaRPr>
          </a:p>
          <a:p>
            <a:pPr indent="-361950" lvl="0" marL="4572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Implement SQL query with php</a:t>
            </a:r>
            <a:endParaRPr sz="2100">
              <a:solidFill>
                <a:srgbClr val="262626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43564" y="2713850"/>
            <a:ext cx="8372733" cy="17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Form validation not implemented</a:t>
            </a:r>
            <a:endParaRPr sz="2100">
              <a:solidFill>
                <a:srgbClr val="262626"/>
              </a:solidFill>
            </a:endParaRPr>
          </a:p>
          <a:p>
            <a:pPr indent="-36195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Input field is not user friendly</a:t>
            </a:r>
            <a:endParaRPr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874506" y="271021"/>
            <a:ext cx="7167052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51856" y="619433"/>
            <a:ext cx="83727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2626"/>
                </a:solidFill>
              </a:rPr>
              <a:t>We learn a lot by doing this project. We implement our database knowledge practically. After doing this project we realize why we need to learn database knowledge. This </a:t>
            </a:r>
            <a:r>
              <a:rPr lang="en" sz="2400">
                <a:solidFill>
                  <a:srgbClr val="262626"/>
                </a:solidFill>
              </a:rPr>
              <a:t>learning</a:t>
            </a:r>
            <a:r>
              <a:rPr lang="en" sz="2400">
                <a:solidFill>
                  <a:srgbClr val="262626"/>
                </a:solidFill>
              </a:rPr>
              <a:t> was really </a:t>
            </a:r>
            <a:r>
              <a:rPr lang="en" sz="2400">
                <a:solidFill>
                  <a:srgbClr val="262626"/>
                </a:solidFill>
              </a:rPr>
              <a:t>enjoyable</a:t>
            </a:r>
            <a:r>
              <a:rPr lang="en" sz="2400">
                <a:solidFill>
                  <a:srgbClr val="262626"/>
                </a:solidFill>
              </a:rPr>
              <a:t> to us. </a:t>
            </a:r>
            <a:endParaRPr sz="11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9961">
            <a:off x="1476281" y="568273"/>
            <a:ext cx="5818766" cy="374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08819" y="426800"/>
            <a:ext cx="3959942" cy="40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1" i="0" lang="en" sz="1900">
                <a:solidFill>
                  <a:srgbClr val="002060"/>
                </a:solidFill>
              </a:rPr>
              <a:t>Submitted By </a:t>
            </a:r>
            <a:endParaRPr b="1" i="0" sz="19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br>
              <a:rPr i="0" lang="en" sz="1500"/>
            </a:b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Md Ashiqur Rahman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Roll: 25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Reg: 110191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Batch: E-76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Semester: 8th</a:t>
            </a:r>
            <a:br>
              <a:rPr i="0" lang="en" sz="1500" u="sng"/>
            </a:br>
            <a:endParaRPr b="1" i="0" sz="1500" u="sng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31441" y="426799"/>
            <a:ext cx="4450326" cy="40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</a:pPr>
            <a:r>
              <a:rPr b="1" lang="en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Submitted To</a:t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Md. Habibullah Belali </a:t>
            </a:r>
            <a:endParaRPr b="1" sz="1500"/>
          </a:p>
          <a:p>
            <a:pPr indent="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Asst. Professor 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Department of CSE 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Dhaka International University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2000"/>
              </a:lnSpc>
              <a:spcBef>
                <a:spcPts val="700"/>
              </a:spcBef>
              <a:spcAft>
                <a:spcPts val="120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flipH="1">
            <a:off x="4418175" y="402875"/>
            <a:ext cx="27000" cy="42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460755" y="691354"/>
            <a:ext cx="6301072" cy="61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ts val="2100"/>
              <a:buNone/>
            </a:pPr>
            <a:r>
              <a:rPr b="1" i="0" lang="en" sz="3000"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460754" y="1178537"/>
            <a:ext cx="6301072" cy="2897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603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Introduction</a:t>
            </a:r>
            <a:r>
              <a:rPr i="0" lang="en" sz="1600" u="none" cap="none" strike="noStrike">
                <a:solidFill>
                  <a:srgbClr val="262626"/>
                </a:solidFill>
              </a:rPr>
              <a:t> 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Feature of this project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Tools </a:t>
            </a:r>
            <a:r>
              <a:rPr lang="en" sz="2000">
                <a:solidFill>
                  <a:srgbClr val="262626"/>
                </a:solidFill>
              </a:rPr>
              <a:t>and Technology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Screenshot of project features 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Challenges / Limitation 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Conclusion </a:t>
            </a:r>
            <a:endParaRPr sz="1000"/>
          </a:p>
          <a:p>
            <a:pPr indent="-2032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4175" y="237820"/>
            <a:ext cx="6381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ts val="2400"/>
              <a:buNone/>
            </a:pPr>
            <a:r>
              <a:rPr b="1" i="0" lang="en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54177" y="632117"/>
            <a:ext cx="83727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</a:rPr>
              <a:t>We are developed a system where anyone can search a blood donor with specific blood group, location, or phone no. This application also able to manage blood donor information.</a:t>
            </a:r>
            <a:endParaRPr b="0" i="1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454177" y="370571"/>
            <a:ext cx="6381701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Feature of this project</a:t>
            </a:r>
            <a:endParaRPr b="1" i="0" sz="3000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54177" y="1072946"/>
            <a:ext cx="8372733" cy="3672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Char char="⮚"/>
            </a:pPr>
            <a:r>
              <a:rPr lang="en" sz="2100">
                <a:solidFill>
                  <a:srgbClr val="262626"/>
                </a:solidFill>
              </a:rPr>
              <a:t>Store blood donor information.</a:t>
            </a:r>
            <a:endParaRPr sz="2100">
              <a:solidFill>
                <a:srgbClr val="262626"/>
              </a:solidFill>
            </a:endParaRPr>
          </a:p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⮚"/>
            </a:pPr>
            <a:r>
              <a:rPr lang="en" sz="2100">
                <a:solidFill>
                  <a:srgbClr val="262626"/>
                </a:solidFill>
              </a:rPr>
              <a:t>Update donor information</a:t>
            </a:r>
            <a:endParaRPr sz="2100">
              <a:solidFill>
                <a:srgbClr val="262626"/>
              </a:solidFill>
            </a:endParaRPr>
          </a:p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⮚"/>
            </a:pPr>
            <a:r>
              <a:rPr lang="en" sz="2100">
                <a:solidFill>
                  <a:srgbClr val="262626"/>
                </a:solidFill>
              </a:rPr>
              <a:t>Search by name, blood group, location and mobile no.</a:t>
            </a:r>
            <a:endParaRPr sz="2100">
              <a:solidFill>
                <a:srgbClr val="262626"/>
              </a:solidFill>
            </a:endParaRPr>
          </a:p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⮚"/>
            </a:pPr>
            <a:r>
              <a:rPr lang="en" sz="2100">
                <a:solidFill>
                  <a:srgbClr val="262626"/>
                </a:solidFill>
              </a:rPr>
              <a:t>Remove donor information</a:t>
            </a:r>
            <a:endParaRPr sz="2100">
              <a:solidFill>
                <a:srgbClr val="262626"/>
              </a:solidFill>
            </a:endParaRPr>
          </a:p>
          <a:p>
            <a:pPr indent="-21590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0" i="1" sz="21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564790" y="381633"/>
            <a:ext cx="7167052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Tools/Technology which </a:t>
            </a:r>
            <a:r>
              <a:rPr b="1" lang="en" sz="3000">
                <a:solidFill>
                  <a:srgbClr val="262626"/>
                </a:solidFill>
              </a:rPr>
              <a:t>we </a:t>
            </a: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endParaRPr b="1" i="0" sz="3000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71290" y="1599849"/>
            <a:ext cx="83727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62500" lnSpcReduction="10000"/>
          </a:bodyPr>
          <a:lstStyle/>
          <a:p>
            <a:pPr indent="0" lvl="0" marL="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IDE: VS Code </a:t>
            </a:r>
            <a:endParaRPr b="0" i="0" sz="2904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Frontend: HTML, CSS </a:t>
            </a:r>
            <a:endParaRPr b="0" i="0" sz="2904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Backend: PHP </a:t>
            </a:r>
            <a:endParaRPr b="0" i="0" sz="2904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Database: mySQL</a:t>
            </a:r>
            <a:endParaRPr b="0" i="1" sz="2904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896625" y="105099"/>
            <a:ext cx="7167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b="1" i="0" sz="3000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262626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66" y="1028699"/>
            <a:ext cx="7800975" cy="345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579665" y="637951"/>
            <a:ext cx="56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Description: This page for show home page information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21" y="1167711"/>
            <a:ext cx="8360607" cy="369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896625" y="49801"/>
            <a:ext cx="71670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Screensh</a:t>
            </a:r>
            <a:r>
              <a:rPr b="1" lang="en" sz="3000">
                <a:solidFill>
                  <a:srgbClr val="262626"/>
                </a:solidFill>
              </a:rPr>
              <a:t>ot</a:t>
            </a:r>
            <a:endParaRPr sz="1700"/>
          </a:p>
        </p:txBody>
      </p:sp>
      <p:sp>
        <p:nvSpPr>
          <p:cNvPr id="146" name="Google Shape;146;p22"/>
          <p:cNvSpPr/>
          <p:nvPr/>
        </p:nvSpPr>
        <p:spPr>
          <a:xfrm>
            <a:off x="380704" y="703925"/>
            <a:ext cx="624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This </a:t>
            </a:r>
            <a:r>
              <a:rPr lang="en">
                <a:solidFill>
                  <a:schemeClr val="dk2"/>
                </a:solidFill>
              </a:rPr>
              <a:t>is blood donor registration save/edit form.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425256"/>
            <a:ext cx="8572502" cy="333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74500" y="271025"/>
            <a:ext cx="7167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Screensho</a:t>
            </a:r>
            <a:r>
              <a:rPr b="1" lang="en" sz="3000">
                <a:solidFill>
                  <a:srgbClr val="262626"/>
                </a:solidFill>
              </a:rPr>
              <a:t>t</a:t>
            </a:r>
            <a:endParaRPr sz="1700"/>
          </a:p>
        </p:txBody>
      </p:sp>
      <p:sp>
        <p:nvSpPr>
          <p:cNvPr id="153" name="Google Shape;153;p23"/>
          <p:cNvSpPr/>
          <p:nvPr/>
        </p:nvSpPr>
        <p:spPr>
          <a:xfrm>
            <a:off x="274650" y="970238"/>
            <a:ext cx="836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This page show Donor list</a:t>
            </a:r>
            <a:r>
              <a:rPr lang="en">
                <a:solidFill>
                  <a:schemeClr val="dk2"/>
                </a:solidFill>
              </a:rPr>
              <a:t>, In this page we also can can search a blood donor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