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5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5.xml"/><Relationship Id="rId3" Type="http://schemas.openxmlformats.org/officeDocument/2006/relationships/presProps" Target="presProps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3f86dbb2bfc6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3f86dbb2bfc6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 BOREWELL RESCUE BOT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        </a:t>
            </a:r>
            <a:r>
              <a:rPr lang="en-GB">
                <a:solidFill>
                  <a:schemeClr val="accent5"/>
                </a:solidFill>
              </a:rPr>
              <a:t>             (CTF PROJECT)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 flipH="1">
            <a:off x="5324104" y="2899793"/>
            <a:ext cx="38199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PROJECT MEMBERS :-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1. VIGNESHWARAN.E (2018111130)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2. DEVA ANANDHAN. AS (2018104016)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3. HARIHARAN. V (2018111042)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4. RAJADURAI. B (2018111086)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5. PRAVEEN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6. FREDRICH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                    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OBJECTIVE :-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98825" y="1636300"/>
            <a:ext cx="87336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To rescue the child fallen into the borewell.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It is safer than conventional methods.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It is more cost effective.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It is suitable for almost any kind of borewells.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The required to rescue the child is less than conventional methods</a:t>
            </a:r>
            <a:endParaRPr sz="2000">
              <a:solidFill>
                <a:srgbClr val="3D85C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AutoNum type="arabicPeriod"/>
            </a:pPr>
            <a:r>
              <a:rPr lang="en-GB" sz="2000">
                <a:solidFill>
                  <a:srgbClr val="3D85C6"/>
                </a:solidFill>
              </a:rPr>
              <a:t>The injuries the child may suffer when rescuing from the borewell will be reduced. </a:t>
            </a:r>
            <a:endParaRPr sz="2000">
              <a:solidFill>
                <a:srgbClr val="3D85C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8600"/>
            <a:ext cx="5334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GB" sz="3000"/>
              <a:t>BLOCK DIAGRAM :- 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85400" y="2153775"/>
            <a:ext cx="23946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4452" l="7407" r="9363" t="0"/>
          <a:stretch/>
        </p:blipFill>
        <p:spPr>
          <a:xfrm>
            <a:off x="1736550" y="1485900"/>
            <a:ext cx="6248700" cy="33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OVERALL VIEW :-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46300" y="1416900"/>
            <a:ext cx="78783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000"/>
              <a:buFont typeface="Roboto"/>
              <a:buChar char="❖"/>
            </a:pPr>
            <a:r>
              <a:rPr b="0" i="0" lang="en-GB" sz="2000" u="none" cap="none" strike="noStrike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Almost 30 cases of children who died due to open borewell is recorded in tamilnadu and we don’t have any reliable techniques or mechanism to rescue the child</a:t>
            </a:r>
            <a:endParaRPr b="0" i="0" sz="2000" u="none" cap="none" strike="noStrike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000"/>
              <a:buFont typeface="Roboto"/>
              <a:buChar char="❖"/>
            </a:pPr>
            <a:r>
              <a:rPr b="0" i="0" lang="en-GB" sz="2000" u="none" cap="none" strike="noStrike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Our projects aim is to rescue the child as safely as possible and to make a bot which would rescue the child fallen into any  kind of borewell with any size.</a:t>
            </a:r>
            <a:endParaRPr b="0" i="0" sz="2000" u="none" cap="none" strike="noStrike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2000" u="none" cap="none" strike="noStrike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D9D9D9"/>
                </a:solidFill>
              </a:rPr>
              <a:t>BUDGET :- 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4900" y="1629075"/>
            <a:ext cx="83742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1.) Bot drive mechanism and motors    - 6000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2.) Hydraulic arm and mechanism         - 5000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3.) Child cage structure                            - 5000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4.) Sensors and controllers                     - 5000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5.) Fpv camera                                          - 6000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6.) Compressor and balloon                   - 6000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Mechanism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7.) Suction cup mechanism                   - 6000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8.) Bot chassis                                         - 3000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9.) Extras                                                   - 8000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TOTAL                                                 - 50,000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67850" y="1843577"/>
            <a:ext cx="76083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