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400480" y="1714680"/>
            <a:ext cx="6026760" cy="541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480" y="1714680"/>
            <a:ext cx="6026760" cy="541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00480" y="1714680"/>
            <a:ext cx="6026760" cy="1167120"/>
          </a:xfrm>
          <a:prstGeom prst="rect">
            <a:avLst/>
          </a:prstGeom>
        </p:spPr>
        <p:txBody>
          <a:bodyPr lIns="68400" rIns="68400" tIns="34200" bIns="3420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1142640" cy="5143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910920" y="4826880"/>
            <a:ext cx="2227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r">
              <a:lnSpc>
                <a:spcPct val="100000"/>
              </a:lnSpc>
            </a:pPr>
            <a:r>
              <a:rPr b="1" i="1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&lt;**&gt;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15;p2" descr=""/>
          <p:cNvPicPr/>
          <p:nvPr/>
        </p:nvPicPr>
        <p:blipFill>
          <a:blip r:embed="rId2"/>
          <a:stretch/>
        </p:blipFill>
        <p:spPr>
          <a:xfrm>
            <a:off x="-815040" y="1461240"/>
            <a:ext cx="2585160" cy="166104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573120" y="4922640"/>
            <a:ext cx="28951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MKM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906080"/>
            <a:ext cx="9143640" cy="230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4920" y="948600"/>
            <a:ext cx="8381520" cy="38516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-5760" y="0"/>
            <a:ext cx="9143640" cy="8571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995760" y="0"/>
            <a:ext cx="8147880" cy="85716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Google Shape;21;p3" descr=""/>
          <p:cNvPicPr/>
          <p:nvPr/>
        </p:nvPicPr>
        <p:blipFill>
          <a:blip r:embed="rId2"/>
          <a:stretch/>
        </p:blipFill>
        <p:spPr>
          <a:xfrm>
            <a:off x="-518400" y="-122400"/>
            <a:ext cx="1706040" cy="115776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38160" y="4902480"/>
            <a:ext cx="28951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MKM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124080" y="4902480"/>
            <a:ext cx="28951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All Rights Reserved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242400" y="4902480"/>
            <a:ext cx="28951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&lt;**&gt;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41040" y="3092400"/>
            <a:ext cx="4145400" cy="17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96560" y="1988280"/>
            <a:ext cx="19364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SFTS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760000" y="3250440"/>
            <a:ext cx="295632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CED-B2-005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MEMBERS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ASHIQUE M 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JERIN JOSE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YADU N 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04920" y="948600"/>
            <a:ext cx="8381520" cy="38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dApp is intended to increase the transparency between the school management and the students.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dApp will enable the students to view the amount of money that is spent on each commodities.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this can be implemented for other usecases such as,the fund that is collected for a Tech Fest in a College,what amount is spent for different activities can be made available,so that the money that is collected for a purpose is spent for that purpose and is not spent for someone’s personal interest.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04920" y="948600"/>
            <a:ext cx="8381520" cy="38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can  pay the fees through this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will be able to transfer the funds to the 3rd party firms for the services they provide.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 spent for different activities can be made available.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MANAGEMENT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20" descr=""/>
          <p:cNvPicPr/>
          <p:nvPr/>
        </p:nvPicPr>
        <p:blipFill>
          <a:blip r:embed="rId1"/>
          <a:stretch/>
        </p:blipFill>
        <p:spPr>
          <a:xfrm>
            <a:off x="375840" y="878760"/>
            <a:ext cx="3911400" cy="1833480"/>
          </a:xfrm>
          <a:prstGeom prst="rect">
            <a:avLst/>
          </a:prstGeom>
          <a:ln>
            <a:noFill/>
          </a:ln>
        </p:spPr>
      </p:pic>
      <p:pic>
        <p:nvPicPr>
          <p:cNvPr id="91" name="Picture 21" descr=""/>
          <p:cNvPicPr/>
          <p:nvPr/>
        </p:nvPicPr>
        <p:blipFill>
          <a:blip r:embed="rId2"/>
          <a:stretch/>
        </p:blipFill>
        <p:spPr>
          <a:xfrm>
            <a:off x="365760" y="2700000"/>
            <a:ext cx="3911400" cy="2182680"/>
          </a:xfrm>
          <a:prstGeom prst="rect">
            <a:avLst/>
          </a:prstGeom>
          <a:ln>
            <a:noFill/>
          </a:ln>
        </p:spPr>
      </p:pic>
      <p:pic>
        <p:nvPicPr>
          <p:cNvPr id="92" name="Picture 22" descr=""/>
          <p:cNvPicPr/>
          <p:nvPr/>
        </p:nvPicPr>
        <p:blipFill>
          <a:blip r:embed="rId3"/>
          <a:stretch/>
        </p:blipFill>
        <p:spPr>
          <a:xfrm>
            <a:off x="4826160" y="873720"/>
            <a:ext cx="4317480" cy="1889280"/>
          </a:xfrm>
          <a:prstGeom prst="rect">
            <a:avLst/>
          </a:prstGeom>
          <a:ln>
            <a:noFill/>
          </a:ln>
        </p:spPr>
      </p:pic>
      <p:pic>
        <p:nvPicPr>
          <p:cNvPr id="93" name="Picture 23" descr=""/>
          <p:cNvPicPr/>
          <p:nvPr/>
        </p:nvPicPr>
        <p:blipFill>
          <a:blip r:embed="rId4"/>
          <a:stretch/>
        </p:blipFill>
        <p:spPr>
          <a:xfrm>
            <a:off x="4826160" y="2753280"/>
            <a:ext cx="4317480" cy="21560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162576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0" y="340344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409280" y="162576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4409280" y="343404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MANAGEMENT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443520" y="1310760"/>
            <a:ext cx="3996000" cy="291168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2"/>
          <a:stretch/>
        </p:blipFill>
        <p:spPr>
          <a:xfrm>
            <a:off x="5059800" y="1310760"/>
            <a:ext cx="4083840" cy="29127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0680" y="235728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622760" y="229608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1848960" y="1437480"/>
            <a:ext cx="5065920" cy="28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95760" y="0"/>
            <a:ext cx="814788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489960" y="1373760"/>
            <a:ext cx="3978720" cy="272052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968360" y="1381320"/>
            <a:ext cx="3978720" cy="27205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0600" y="256032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561920" y="2560320"/>
            <a:ext cx="355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bfd3f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926080" y="2323440"/>
            <a:ext cx="42469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LibreOffice/5.1.6.2$Linux_X86_64 LibreOffice_project/10m0$Build-2</Application>
  <Words>23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Ashique</dc:creator>
  <dc:description/>
  <dc:language>en-IN</dc:language>
  <cp:lastModifiedBy/>
  <dcterms:modified xsi:type="dcterms:W3CDTF">2019-06-12T07:27:44Z</dcterms:modified>
  <cp:revision>19</cp:revision>
  <dc:subject/>
  <dc:title>ETHEREUM VIRTUAL MACHINE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