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9"/>
  </p:notesMasterIdLst>
  <p:sldIdLst>
    <p:sldId id="256" r:id="rId2"/>
    <p:sldId id="257" r:id="rId3"/>
    <p:sldId id="261" r:id="rId4"/>
    <p:sldId id="258" r:id="rId5"/>
    <p:sldId id="262" r:id="rId6"/>
    <p:sldId id="259" r:id="rId7"/>
    <p:sldId id="264" r:id="rId8"/>
    <p:sldId id="265" r:id="rId9"/>
    <p:sldId id="266" r:id="rId10"/>
    <p:sldId id="268" r:id="rId11"/>
    <p:sldId id="270" r:id="rId12"/>
    <p:sldId id="271" r:id="rId13"/>
    <p:sldId id="272" r:id="rId14"/>
    <p:sldId id="287" r:id="rId15"/>
    <p:sldId id="273" r:id="rId16"/>
    <p:sldId id="275" r:id="rId17"/>
    <p:sldId id="28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6" r:id="rId26"/>
    <p:sldId id="288" r:id="rId27"/>
    <p:sldId id="28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52.png"/><Relationship Id="rId7" Type="http://schemas.openxmlformats.org/officeDocument/2006/relationships/image" Target="../media/image1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image" Target="../media/image53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sv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svg"/><Relationship Id="rId1" Type="http://schemas.openxmlformats.org/officeDocument/2006/relationships/image" Target="../media/image62.png"/><Relationship Id="rId6" Type="http://schemas.openxmlformats.org/officeDocument/2006/relationships/image" Target="../media/image67.svg"/><Relationship Id="rId5" Type="http://schemas.openxmlformats.org/officeDocument/2006/relationships/image" Target="../media/image66.png"/><Relationship Id="rId4" Type="http://schemas.openxmlformats.org/officeDocument/2006/relationships/image" Target="../media/image65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svg"/><Relationship Id="rId3" Type="http://schemas.openxmlformats.org/officeDocument/2006/relationships/image" Target="../media/image26.png"/><Relationship Id="rId7" Type="http://schemas.openxmlformats.org/officeDocument/2006/relationships/image" Target="../media/image73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72.svg"/><Relationship Id="rId5" Type="http://schemas.openxmlformats.org/officeDocument/2006/relationships/image" Target="../media/image71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52.png"/><Relationship Id="rId7" Type="http://schemas.openxmlformats.org/officeDocument/2006/relationships/image" Target="../media/image1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image" Target="../media/image53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sv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svg"/><Relationship Id="rId1" Type="http://schemas.openxmlformats.org/officeDocument/2006/relationships/image" Target="../media/image62.png"/><Relationship Id="rId6" Type="http://schemas.openxmlformats.org/officeDocument/2006/relationships/image" Target="../media/image67.svg"/><Relationship Id="rId5" Type="http://schemas.openxmlformats.org/officeDocument/2006/relationships/image" Target="../media/image66.png"/><Relationship Id="rId4" Type="http://schemas.openxmlformats.org/officeDocument/2006/relationships/image" Target="../media/image65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svg"/><Relationship Id="rId3" Type="http://schemas.openxmlformats.org/officeDocument/2006/relationships/image" Target="../media/image26.png"/><Relationship Id="rId7" Type="http://schemas.openxmlformats.org/officeDocument/2006/relationships/image" Target="../media/image73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72.svg"/><Relationship Id="rId5" Type="http://schemas.openxmlformats.org/officeDocument/2006/relationships/image" Target="../media/image71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CBD968-C7AD-43E9-974C-ABCA7C589BD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B8AE5D8-D4B3-41D9-B1A6-AFFF8066E3E3}">
      <dgm:prSet/>
      <dgm:spPr/>
      <dgm:t>
        <a:bodyPr/>
        <a:lstStyle/>
        <a:p>
          <a:r>
            <a:rPr lang="en-US"/>
            <a:t>Data Cleaning</a:t>
          </a:r>
        </a:p>
      </dgm:t>
    </dgm:pt>
    <dgm:pt modelId="{B6E567D8-FA46-4E59-AE9F-6068DE5216AB}" type="parTrans" cxnId="{9462F769-685E-4318-A24C-DBE758864AF6}">
      <dgm:prSet/>
      <dgm:spPr/>
      <dgm:t>
        <a:bodyPr/>
        <a:lstStyle/>
        <a:p>
          <a:endParaRPr lang="en-US"/>
        </a:p>
      </dgm:t>
    </dgm:pt>
    <dgm:pt modelId="{E3E13031-82E3-4034-8DC3-A500279C33AA}" type="sibTrans" cxnId="{9462F769-685E-4318-A24C-DBE758864AF6}">
      <dgm:prSet/>
      <dgm:spPr/>
      <dgm:t>
        <a:bodyPr/>
        <a:lstStyle/>
        <a:p>
          <a:endParaRPr lang="en-US"/>
        </a:p>
      </dgm:t>
    </dgm:pt>
    <dgm:pt modelId="{C8E112A3-1CD2-4E56-98E2-731AD555AAD4}">
      <dgm:prSet/>
      <dgm:spPr/>
      <dgm:t>
        <a:bodyPr/>
        <a:lstStyle/>
        <a:p>
          <a:r>
            <a:rPr lang="en-US"/>
            <a:t>Data Exploratory Analysis</a:t>
          </a:r>
        </a:p>
      </dgm:t>
    </dgm:pt>
    <dgm:pt modelId="{F2F70776-A979-4A5A-AD09-C27940378749}" type="parTrans" cxnId="{74DDE447-B3CF-4416-B8F0-B50952728247}">
      <dgm:prSet/>
      <dgm:spPr/>
      <dgm:t>
        <a:bodyPr/>
        <a:lstStyle/>
        <a:p>
          <a:endParaRPr lang="en-US"/>
        </a:p>
      </dgm:t>
    </dgm:pt>
    <dgm:pt modelId="{3FF2D8C0-41A9-4AFC-AB39-057A8C6DCB54}" type="sibTrans" cxnId="{74DDE447-B3CF-4416-B8F0-B50952728247}">
      <dgm:prSet/>
      <dgm:spPr/>
      <dgm:t>
        <a:bodyPr/>
        <a:lstStyle/>
        <a:p>
          <a:endParaRPr lang="en-US"/>
        </a:p>
      </dgm:t>
    </dgm:pt>
    <dgm:pt modelId="{2A193034-D455-4E36-929C-052AD9B0ED7F}">
      <dgm:prSet/>
      <dgm:spPr/>
      <dgm:t>
        <a:bodyPr/>
        <a:lstStyle/>
        <a:p>
          <a:r>
            <a:rPr lang="en-US"/>
            <a:t>Feature Engineering</a:t>
          </a:r>
        </a:p>
      </dgm:t>
    </dgm:pt>
    <dgm:pt modelId="{C633CF93-827B-4A44-AAB7-DAA8BA682C2A}" type="parTrans" cxnId="{7A63DD1D-5ED0-494F-BD4F-FA65BFFD30FF}">
      <dgm:prSet/>
      <dgm:spPr/>
      <dgm:t>
        <a:bodyPr/>
        <a:lstStyle/>
        <a:p>
          <a:endParaRPr lang="en-US"/>
        </a:p>
      </dgm:t>
    </dgm:pt>
    <dgm:pt modelId="{4C3B442E-F1C4-40FB-A2FF-5EBC7AA0A077}" type="sibTrans" cxnId="{7A63DD1D-5ED0-494F-BD4F-FA65BFFD30FF}">
      <dgm:prSet/>
      <dgm:spPr/>
      <dgm:t>
        <a:bodyPr/>
        <a:lstStyle/>
        <a:p>
          <a:endParaRPr lang="en-US"/>
        </a:p>
      </dgm:t>
    </dgm:pt>
    <dgm:pt modelId="{8671A556-2AAE-4984-9DFC-DC2AA2CECDF2}">
      <dgm:prSet/>
      <dgm:spPr/>
      <dgm:t>
        <a:bodyPr/>
        <a:lstStyle/>
        <a:p>
          <a:r>
            <a:rPr lang="en-US" dirty="0"/>
            <a:t>Separated the data into two levels: Account level and Transactional level</a:t>
          </a:r>
        </a:p>
      </dgm:t>
    </dgm:pt>
    <dgm:pt modelId="{9098780B-E845-4B82-B983-BFF068E58FE2}" type="parTrans" cxnId="{7151CE63-9893-4CA5-8C5C-F42BA2D31AFB}">
      <dgm:prSet/>
      <dgm:spPr/>
      <dgm:t>
        <a:bodyPr/>
        <a:lstStyle/>
        <a:p>
          <a:endParaRPr lang="en-US"/>
        </a:p>
      </dgm:t>
    </dgm:pt>
    <dgm:pt modelId="{A77451C8-AC9E-4C4A-B7AF-8B0B011096F3}" type="sibTrans" cxnId="{7151CE63-9893-4CA5-8C5C-F42BA2D31AFB}">
      <dgm:prSet/>
      <dgm:spPr/>
      <dgm:t>
        <a:bodyPr/>
        <a:lstStyle/>
        <a:p>
          <a:endParaRPr lang="en-US"/>
        </a:p>
      </dgm:t>
    </dgm:pt>
    <dgm:pt modelId="{2B060C3D-82AB-4F19-9566-FDEA86C16449}">
      <dgm:prSet/>
      <dgm:spPr/>
      <dgm:t>
        <a:bodyPr/>
        <a:lstStyle/>
        <a:p>
          <a:r>
            <a:rPr lang="en-US"/>
            <a:t>Application of unsupervised learning to learn possible customer patterns</a:t>
          </a:r>
        </a:p>
      </dgm:t>
    </dgm:pt>
    <dgm:pt modelId="{FFD04826-D076-40C9-993A-24581DE84FA8}" type="parTrans" cxnId="{D4F49D74-76A9-4893-93E3-0EEC775EAE34}">
      <dgm:prSet/>
      <dgm:spPr/>
      <dgm:t>
        <a:bodyPr/>
        <a:lstStyle/>
        <a:p>
          <a:endParaRPr lang="en-US"/>
        </a:p>
      </dgm:t>
    </dgm:pt>
    <dgm:pt modelId="{9ECCEBD1-E470-4414-BEB0-59E4B6F19D6A}" type="sibTrans" cxnId="{D4F49D74-76A9-4893-93E3-0EEC775EAE34}">
      <dgm:prSet/>
      <dgm:spPr/>
      <dgm:t>
        <a:bodyPr/>
        <a:lstStyle/>
        <a:p>
          <a:endParaRPr lang="en-US"/>
        </a:p>
      </dgm:t>
    </dgm:pt>
    <dgm:pt modelId="{D7A08F1F-A885-476D-8138-EF898754D78F}" type="pres">
      <dgm:prSet presAssocID="{A3CBD968-C7AD-43E9-974C-ABCA7C589BDA}" presName="root" presStyleCnt="0">
        <dgm:presLayoutVars>
          <dgm:dir/>
          <dgm:resizeHandles val="exact"/>
        </dgm:presLayoutVars>
      </dgm:prSet>
      <dgm:spPr/>
    </dgm:pt>
    <dgm:pt modelId="{D83A4A99-70C4-4030-ABEE-D501C1FCEDDF}" type="pres">
      <dgm:prSet presAssocID="{8B8AE5D8-D4B3-41D9-B1A6-AFFF8066E3E3}" presName="compNode" presStyleCnt="0"/>
      <dgm:spPr/>
    </dgm:pt>
    <dgm:pt modelId="{A438965E-DEED-41A6-8925-9DC1ED2774CC}" type="pres">
      <dgm:prSet presAssocID="{8B8AE5D8-D4B3-41D9-B1A6-AFFF8066E3E3}" presName="bgRect" presStyleLbl="bgShp" presStyleIdx="0" presStyleCnt="5"/>
      <dgm:spPr/>
    </dgm:pt>
    <dgm:pt modelId="{615B4528-A682-4854-AA9A-239BE000486A}" type="pres">
      <dgm:prSet presAssocID="{8B8AE5D8-D4B3-41D9-B1A6-AFFF8066E3E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211D98D4-639D-41D9-9A3C-7E6841761CE9}" type="pres">
      <dgm:prSet presAssocID="{8B8AE5D8-D4B3-41D9-B1A6-AFFF8066E3E3}" presName="spaceRect" presStyleCnt="0"/>
      <dgm:spPr/>
    </dgm:pt>
    <dgm:pt modelId="{9BF3ABE5-B52C-4A9B-BF6E-E23FF07D6649}" type="pres">
      <dgm:prSet presAssocID="{8B8AE5D8-D4B3-41D9-B1A6-AFFF8066E3E3}" presName="parTx" presStyleLbl="revTx" presStyleIdx="0" presStyleCnt="5">
        <dgm:presLayoutVars>
          <dgm:chMax val="0"/>
          <dgm:chPref val="0"/>
        </dgm:presLayoutVars>
      </dgm:prSet>
      <dgm:spPr/>
    </dgm:pt>
    <dgm:pt modelId="{14CBAC87-B15F-41EE-B24A-FF1C304211C4}" type="pres">
      <dgm:prSet presAssocID="{E3E13031-82E3-4034-8DC3-A500279C33AA}" presName="sibTrans" presStyleCnt="0"/>
      <dgm:spPr/>
    </dgm:pt>
    <dgm:pt modelId="{EAE3E54A-1421-4D6A-9C57-457655DC1CDF}" type="pres">
      <dgm:prSet presAssocID="{C8E112A3-1CD2-4E56-98E2-731AD555AAD4}" presName="compNode" presStyleCnt="0"/>
      <dgm:spPr/>
    </dgm:pt>
    <dgm:pt modelId="{6F9F01CA-9456-48C4-A249-A15E4F548A11}" type="pres">
      <dgm:prSet presAssocID="{C8E112A3-1CD2-4E56-98E2-731AD555AAD4}" presName="bgRect" presStyleLbl="bgShp" presStyleIdx="1" presStyleCnt="5"/>
      <dgm:spPr/>
    </dgm:pt>
    <dgm:pt modelId="{64C6111C-7667-4939-8687-4AF82D828589}" type="pres">
      <dgm:prSet presAssocID="{C8E112A3-1CD2-4E56-98E2-731AD555AAD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77B5BC35-6602-4250-B4F2-7B758A1370CB}" type="pres">
      <dgm:prSet presAssocID="{C8E112A3-1CD2-4E56-98E2-731AD555AAD4}" presName="spaceRect" presStyleCnt="0"/>
      <dgm:spPr/>
    </dgm:pt>
    <dgm:pt modelId="{88474996-BA23-48A2-BF8C-F8AC7A5D051F}" type="pres">
      <dgm:prSet presAssocID="{C8E112A3-1CD2-4E56-98E2-731AD555AAD4}" presName="parTx" presStyleLbl="revTx" presStyleIdx="1" presStyleCnt="5">
        <dgm:presLayoutVars>
          <dgm:chMax val="0"/>
          <dgm:chPref val="0"/>
        </dgm:presLayoutVars>
      </dgm:prSet>
      <dgm:spPr/>
    </dgm:pt>
    <dgm:pt modelId="{74D8B14E-112F-42F5-901F-3DF3248C198C}" type="pres">
      <dgm:prSet presAssocID="{3FF2D8C0-41A9-4AFC-AB39-057A8C6DCB54}" presName="sibTrans" presStyleCnt="0"/>
      <dgm:spPr/>
    </dgm:pt>
    <dgm:pt modelId="{56214BC1-3826-416E-B06B-2E6AA67A404A}" type="pres">
      <dgm:prSet presAssocID="{2A193034-D455-4E36-929C-052AD9B0ED7F}" presName="compNode" presStyleCnt="0"/>
      <dgm:spPr/>
    </dgm:pt>
    <dgm:pt modelId="{D5A4A23F-172E-4F17-9F39-91C77E404236}" type="pres">
      <dgm:prSet presAssocID="{2A193034-D455-4E36-929C-052AD9B0ED7F}" presName="bgRect" presStyleLbl="bgShp" presStyleIdx="2" presStyleCnt="5"/>
      <dgm:spPr/>
    </dgm:pt>
    <dgm:pt modelId="{0BE2AAC6-439A-4D3F-99AF-62A49E849443}" type="pres">
      <dgm:prSet presAssocID="{2A193034-D455-4E36-929C-052AD9B0ED7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190484D-7FE1-4382-B885-06940965751F}" type="pres">
      <dgm:prSet presAssocID="{2A193034-D455-4E36-929C-052AD9B0ED7F}" presName="spaceRect" presStyleCnt="0"/>
      <dgm:spPr/>
    </dgm:pt>
    <dgm:pt modelId="{034D7B29-FBB9-4E0B-8E69-09AE5E89BABB}" type="pres">
      <dgm:prSet presAssocID="{2A193034-D455-4E36-929C-052AD9B0ED7F}" presName="parTx" presStyleLbl="revTx" presStyleIdx="2" presStyleCnt="5">
        <dgm:presLayoutVars>
          <dgm:chMax val="0"/>
          <dgm:chPref val="0"/>
        </dgm:presLayoutVars>
      </dgm:prSet>
      <dgm:spPr/>
    </dgm:pt>
    <dgm:pt modelId="{3B8EAC56-72DD-4604-9855-937955ACB76A}" type="pres">
      <dgm:prSet presAssocID="{4C3B442E-F1C4-40FB-A2FF-5EBC7AA0A077}" presName="sibTrans" presStyleCnt="0"/>
      <dgm:spPr/>
    </dgm:pt>
    <dgm:pt modelId="{B6A04010-3DBB-49A1-86D7-FCECC5374286}" type="pres">
      <dgm:prSet presAssocID="{8671A556-2AAE-4984-9DFC-DC2AA2CECDF2}" presName="compNode" presStyleCnt="0"/>
      <dgm:spPr/>
    </dgm:pt>
    <dgm:pt modelId="{EC1EED4E-D1EF-4CC3-9BD3-4B81F5C12CD3}" type="pres">
      <dgm:prSet presAssocID="{8671A556-2AAE-4984-9DFC-DC2AA2CECDF2}" presName="bgRect" presStyleLbl="bgShp" presStyleIdx="3" presStyleCnt="5"/>
      <dgm:spPr/>
    </dgm:pt>
    <dgm:pt modelId="{935BCB33-E78D-4AE8-96C5-3B487FF089A3}" type="pres">
      <dgm:prSet presAssocID="{8671A556-2AAE-4984-9DFC-DC2AA2CECDF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06A1B626-F7EC-4F88-891C-73A3DA65D9C0}" type="pres">
      <dgm:prSet presAssocID="{8671A556-2AAE-4984-9DFC-DC2AA2CECDF2}" presName="spaceRect" presStyleCnt="0"/>
      <dgm:spPr/>
    </dgm:pt>
    <dgm:pt modelId="{C5F8DF5C-4023-4741-9D7A-AB407DF8755D}" type="pres">
      <dgm:prSet presAssocID="{8671A556-2AAE-4984-9DFC-DC2AA2CECDF2}" presName="parTx" presStyleLbl="revTx" presStyleIdx="3" presStyleCnt="5">
        <dgm:presLayoutVars>
          <dgm:chMax val="0"/>
          <dgm:chPref val="0"/>
        </dgm:presLayoutVars>
      </dgm:prSet>
      <dgm:spPr/>
    </dgm:pt>
    <dgm:pt modelId="{476AED68-A36B-4A43-8C3E-62FEEA068953}" type="pres">
      <dgm:prSet presAssocID="{A77451C8-AC9E-4C4A-B7AF-8B0B011096F3}" presName="sibTrans" presStyleCnt="0"/>
      <dgm:spPr/>
    </dgm:pt>
    <dgm:pt modelId="{533B2416-5F49-4C1F-93DF-AFB18D4C9FAD}" type="pres">
      <dgm:prSet presAssocID="{2B060C3D-82AB-4F19-9566-FDEA86C16449}" presName="compNode" presStyleCnt="0"/>
      <dgm:spPr/>
    </dgm:pt>
    <dgm:pt modelId="{7644FB58-6AB8-4716-A53A-FDA139764DE5}" type="pres">
      <dgm:prSet presAssocID="{2B060C3D-82AB-4F19-9566-FDEA86C16449}" presName="bgRect" presStyleLbl="bgShp" presStyleIdx="4" presStyleCnt="5"/>
      <dgm:spPr/>
    </dgm:pt>
    <dgm:pt modelId="{A03AC500-E295-4133-83E6-13BA9E187B2E}" type="pres">
      <dgm:prSet presAssocID="{2B060C3D-82AB-4F19-9566-FDEA86C1644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AC78288-6802-4D7F-974A-36AA40CD6696}" type="pres">
      <dgm:prSet presAssocID="{2B060C3D-82AB-4F19-9566-FDEA86C16449}" presName="spaceRect" presStyleCnt="0"/>
      <dgm:spPr/>
    </dgm:pt>
    <dgm:pt modelId="{73E76948-FFB5-4B6B-ACDF-D71FD09DC426}" type="pres">
      <dgm:prSet presAssocID="{2B060C3D-82AB-4F19-9566-FDEA86C1644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75A9605-5AB9-4518-9892-2BB0113921FD}" type="presOf" srcId="{C8E112A3-1CD2-4E56-98E2-731AD555AAD4}" destId="{88474996-BA23-48A2-BF8C-F8AC7A5D051F}" srcOrd="0" destOrd="0" presId="urn:microsoft.com/office/officeart/2018/2/layout/IconVerticalSolidList"/>
    <dgm:cxn modelId="{3A52CF0B-185B-49BB-ACA5-8294AA943CC3}" type="presOf" srcId="{2B060C3D-82AB-4F19-9566-FDEA86C16449}" destId="{73E76948-FFB5-4B6B-ACDF-D71FD09DC426}" srcOrd="0" destOrd="0" presId="urn:microsoft.com/office/officeart/2018/2/layout/IconVerticalSolidList"/>
    <dgm:cxn modelId="{D9768B18-1CB9-4E19-B61A-333CE975D3FE}" type="presOf" srcId="{8671A556-2AAE-4984-9DFC-DC2AA2CECDF2}" destId="{C5F8DF5C-4023-4741-9D7A-AB407DF8755D}" srcOrd="0" destOrd="0" presId="urn:microsoft.com/office/officeart/2018/2/layout/IconVerticalSolidList"/>
    <dgm:cxn modelId="{7A63DD1D-5ED0-494F-BD4F-FA65BFFD30FF}" srcId="{A3CBD968-C7AD-43E9-974C-ABCA7C589BDA}" destId="{2A193034-D455-4E36-929C-052AD9B0ED7F}" srcOrd="2" destOrd="0" parTransId="{C633CF93-827B-4A44-AAB7-DAA8BA682C2A}" sibTransId="{4C3B442E-F1C4-40FB-A2FF-5EBC7AA0A077}"/>
    <dgm:cxn modelId="{FE2C3437-5FB1-4BBA-B950-5393AE032A4E}" type="presOf" srcId="{2A193034-D455-4E36-929C-052AD9B0ED7F}" destId="{034D7B29-FBB9-4E0B-8E69-09AE5E89BABB}" srcOrd="0" destOrd="0" presId="urn:microsoft.com/office/officeart/2018/2/layout/IconVerticalSolidList"/>
    <dgm:cxn modelId="{7151CE63-9893-4CA5-8C5C-F42BA2D31AFB}" srcId="{A3CBD968-C7AD-43E9-974C-ABCA7C589BDA}" destId="{8671A556-2AAE-4984-9DFC-DC2AA2CECDF2}" srcOrd="3" destOrd="0" parTransId="{9098780B-E845-4B82-B983-BFF068E58FE2}" sibTransId="{A77451C8-AC9E-4C4A-B7AF-8B0B011096F3}"/>
    <dgm:cxn modelId="{74DDE447-B3CF-4416-B8F0-B50952728247}" srcId="{A3CBD968-C7AD-43E9-974C-ABCA7C589BDA}" destId="{C8E112A3-1CD2-4E56-98E2-731AD555AAD4}" srcOrd="1" destOrd="0" parTransId="{F2F70776-A979-4A5A-AD09-C27940378749}" sibTransId="{3FF2D8C0-41A9-4AFC-AB39-057A8C6DCB54}"/>
    <dgm:cxn modelId="{9462F769-685E-4318-A24C-DBE758864AF6}" srcId="{A3CBD968-C7AD-43E9-974C-ABCA7C589BDA}" destId="{8B8AE5D8-D4B3-41D9-B1A6-AFFF8066E3E3}" srcOrd="0" destOrd="0" parTransId="{B6E567D8-FA46-4E59-AE9F-6068DE5216AB}" sibTransId="{E3E13031-82E3-4034-8DC3-A500279C33AA}"/>
    <dgm:cxn modelId="{D4F49D74-76A9-4893-93E3-0EEC775EAE34}" srcId="{A3CBD968-C7AD-43E9-974C-ABCA7C589BDA}" destId="{2B060C3D-82AB-4F19-9566-FDEA86C16449}" srcOrd="4" destOrd="0" parTransId="{FFD04826-D076-40C9-993A-24581DE84FA8}" sibTransId="{9ECCEBD1-E470-4414-BEB0-59E4B6F19D6A}"/>
    <dgm:cxn modelId="{1754F4DB-57CE-4E2E-9158-6CD4B9B29176}" type="presOf" srcId="{8B8AE5D8-D4B3-41D9-B1A6-AFFF8066E3E3}" destId="{9BF3ABE5-B52C-4A9B-BF6E-E23FF07D6649}" srcOrd="0" destOrd="0" presId="urn:microsoft.com/office/officeart/2018/2/layout/IconVerticalSolidList"/>
    <dgm:cxn modelId="{E1CCB5FD-8E9D-4DC2-BCC2-8FD908CA0EF6}" type="presOf" srcId="{A3CBD968-C7AD-43E9-974C-ABCA7C589BDA}" destId="{D7A08F1F-A885-476D-8138-EF898754D78F}" srcOrd="0" destOrd="0" presId="urn:microsoft.com/office/officeart/2018/2/layout/IconVerticalSolidList"/>
    <dgm:cxn modelId="{EA9A6B10-95DC-4A0E-BDCD-970AF8AEB971}" type="presParOf" srcId="{D7A08F1F-A885-476D-8138-EF898754D78F}" destId="{D83A4A99-70C4-4030-ABEE-D501C1FCEDDF}" srcOrd="0" destOrd="0" presId="urn:microsoft.com/office/officeart/2018/2/layout/IconVerticalSolidList"/>
    <dgm:cxn modelId="{2ED06BFA-45DD-46C6-A688-DEC311EA3879}" type="presParOf" srcId="{D83A4A99-70C4-4030-ABEE-D501C1FCEDDF}" destId="{A438965E-DEED-41A6-8925-9DC1ED2774CC}" srcOrd="0" destOrd="0" presId="urn:microsoft.com/office/officeart/2018/2/layout/IconVerticalSolidList"/>
    <dgm:cxn modelId="{38117DC8-7674-42AA-8A29-C887A87CE8DD}" type="presParOf" srcId="{D83A4A99-70C4-4030-ABEE-D501C1FCEDDF}" destId="{615B4528-A682-4854-AA9A-239BE000486A}" srcOrd="1" destOrd="0" presId="urn:microsoft.com/office/officeart/2018/2/layout/IconVerticalSolidList"/>
    <dgm:cxn modelId="{1E256641-B826-49EE-BFA6-C460A436D741}" type="presParOf" srcId="{D83A4A99-70C4-4030-ABEE-D501C1FCEDDF}" destId="{211D98D4-639D-41D9-9A3C-7E6841761CE9}" srcOrd="2" destOrd="0" presId="urn:microsoft.com/office/officeart/2018/2/layout/IconVerticalSolidList"/>
    <dgm:cxn modelId="{9380FE67-A9F9-416C-AA96-6F8341A84957}" type="presParOf" srcId="{D83A4A99-70C4-4030-ABEE-D501C1FCEDDF}" destId="{9BF3ABE5-B52C-4A9B-BF6E-E23FF07D6649}" srcOrd="3" destOrd="0" presId="urn:microsoft.com/office/officeart/2018/2/layout/IconVerticalSolidList"/>
    <dgm:cxn modelId="{ED6BEFB5-4930-45E8-A059-B5CAE4665FF0}" type="presParOf" srcId="{D7A08F1F-A885-476D-8138-EF898754D78F}" destId="{14CBAC87-B15F-41EE-B24A-FF1C304211C4}" srcOrd="1" destOrd="0" presId="urn:microsoft.com/office/officeart/2018/2/layout/IconVerticalSolidList"/>
    <dgm:cxn modelId="{D89382CD-0736-4497-B894-DDE7B5965C63}" type="presParOf" srcId="{D7A08F1F-A885-476D-8138-EF898754D78F}" destId="{EAE3E54A-1421-4D6A-9C57-457655DC1CDF}" srcOrd="2" destOrd="0" presId="urn:microsoft.com/office/officeart/2018/2/layout/IconVerticalSolidList"/>
    <dgm:cxn modelId="{9E7C5A5B-F2EE-4D97-AC60-B0C6A9409132}" type="presParOf" srcId="{EAE3E54A-1421-4D6A-9C57-457655DC1CDF}" destId="{6F9F01CA-9456-48C4-A249-A15E4F548A11}" srcOrd="0" destOrd="0" presId="urn:microsoft.com/office/officeart/2018/2/layout/IconVerticalSolidList"/>
    <dgm:cxn modelId="{FA8FF7A2-CFA9-44A9-A56A-8773B11FD5EF}" type="presParOf" srcId="{EAE3E54A-1421-4D6A-9C57-457655DC1CDF}" destId="{64C6111C-7667-4939-8687-4AF82D828589}" srcOrd="1" destOrd="0" presId="urn:microsoft.com/office/officeart/2018/2/layout/IconVerticalSolidList"/>
    <dgm:cxn modelId="{7CA0DF4E-A063-433E-AB4A-433E905DFBC5}" type="presParOf" srcId="{EAE3E54A-1421-4D6A-9C57-457655DC1CDF}" destId="{77B5BC35-6602-4250-B4F2-7B758A1370CB}" srcOrd="2" destOrd="0" presId="urn:microsoft.com/office/officeart/2018/2/layout/IconVerticalSolidList"/>
    <dgm:cxn modelId="{368E56DB-BDB7-4A5A-8806-619EA23D0478}" type="presParOf" srcId="{EAE3E54A-1421-4D6A-9C57-457655DC1CDF}" destId="{88474996-BA23-48A2-BF8C-F8AC7A5D051F}" srcOrd="3" destOrd="0" presId="urn:microsoft.com/office/officeart/2018/2/layout/IconVerticalSolidList"/>
    <dgm:cxn modelId="{859436F1-B1C8-4697-9C49-679962B7C23A}" type="presParOf" srcId="{D7A08F1F-A885-476D-8138-EF898754D78F}" destId="{74D8B14E-112F-42F5-901F-3DF3248C198C}" srcOrd="3" destOrd="0" presId="urn:microsoft.com/office/officeart/2018/2/layout/IconVerticalSolidList"/>
    <dgm:cxn modelId="{AE6E12A9-ADD7-4D08-80AD-5B11D9B0357F}" type="presParOf" srcId="{D7A08F1F-A885-476D-8138-EF898754D78F}" destId="{56214BC1-3826-416E-B06B-2E6AA67A404A}" srcOrd="4" destOrd="0" presId="urn:microsoft.com/office/officeart/2018/2/layout/IconVerticalSolidList"/>
    <dgm:cxn modelId="{C832AC1B-234E-40EB-BA6B-4AAF70EDCDC3}" type="presParOf" srcId="{56214BC1-3826-416E-B06B-2E6AA67A404A}" destId="{D5A4A23F-172E-4F17-9F39-91C77E404236}" srcOrd="0" destOrd="0" presId="urn:microsoft.com/office/officeart/2018/2/layout/IconVerticalSolidList"/>
    <dgm:cxn modelId="{79299526-B9CC-4508-97C4-BF522A8A4374}" type="presParOf" srcId="{56214BC1-3826-416E-B06B-2E6AA67A404A}" destId="{0BE2AAC6-439A-4D3F-99AF-62A49E849443}" srcOrd="1" destOrd="0" presId="urn:microsoft.com/office/officeart/2018/2/layout/IconVerticalSolidList"/>
    <dgm:cxn modelId="{47A435CA-9281-4212-B246-427B446137DA}" type="presParOf" srcId="{56214BC1-3826-416E-B06B-2E6AA67A404A}" destId="{4190484D-7FE1-4382-B885-06940965751F}" srcOrd="2" destOrd="0" presId="urn:microsoft.com/office/officeart/2018/2/layout/IconVerticalSolidList"/>
    <dgm:cxn modelId="{6554C2A8-69E0-4961-96D0-78F860D65D0E}" type="presParOf" srcId="{56214BC1-3826-416E-B06B-2E6AA67A404A}" destId="{034D7B29-FBB9-4E0B-8E69-09AE5E89BABB}" srcOrd="3" destOrd="0" presId="urn:microsoft.com/office/officeart/2018/2/layout/IconVerticalSolidList"/>
    <dgm:cxn modelId="{9096F054-07A3-4C42-B6CC-8A02F9C249B1}" type="presParOf" srcId="{D7A08F1F-A885-476D-8138-EF898754D78F}" destId="{3B8EAC56-72DD-4604-9855-937955ACB76A}" srcOrd="5" destOrd="0" presId="urn:microsoft.com/office/officeart/2018/2/layout/IconVerticalSolidList"/>
    <dgm:cxn modelId="{26EB517D-1D11-41D6-8614-031CA0FB4C10}" type="presParOf" srcId="{D7A08F1F-A885-476D-8138-EF898754D78F}" destId="{B6A04010-3DBB-49A1-86D7-FCECC5374286}" srcOrd="6" destOrd="0" presId="urn:microsoft.com/office/officeart/2018/2/layout/IconVerticalSolidList"/>
    <dgm:cxn modelId="{7261283E-364A-43F7-8FA2-6D653178A9A1}" type="presParOf" srcId="{B6A04010-3DBB-49A1-86D7-FCECC5374286}" destId="{EC1EED4E-D1EF-4CC3-9BD3-4B81F5C12CD3}" srcOrd="0" destOrd="0" presId="urn:microsoft.com/office/officeart/2018/2/layout/IconVerticalSolidList"/>
    <dgm:cxn modelId="{4F130B7A-27C4-4E7F-B62F-CC3EE479BD57}" type="presParOf" srcId="{B6A04010-3DBB-49A1-86D7-FCECC5374286}" destId="{935BCB33-E78D-4AE8-96C5-3B487FF089A3}" srcOrd="1" destOrd="0" presId="urn:microsoft.com/office/officeart/2018/2/layout/IconVerticalSolidList"/>
    <dgm:cxn modelId="{FB40ED8A-82C8-45AE-9AE1-408615A842DD}" type="presParOf" srcId="{B6A04010-3DBB-49A1-86D7-FCECC5374286}" destId="{06A1B626-F7EC-4F88-891C-73A3DA65D9C0}" srcOrd="2" destOrd="0" presId="urn:microsoft.com/office/officeart/2018/2/layout/IconVerticalSolidList"/>
    <dgm:cxn modelId="{3A8A6111-0F19-45FC-8A67-3A3A30AC46E0}" type="presParOf" srcId="{B6A04010-3DBB-49A1-86D7-FCECC5374286}" destId="{C5F8DF5C-4023-4741-9D7A-AB407DF8755D}" srcOrd="3" destOrd="0" presId="urn:microsoft.com/office/officeart/2018/2/layout/IconVerticalSolidList"/>
    <dgm:cxn modelId="{A4B499A1-15C0-40E0-9518-2DDF5705FB1B}" type="presParOf" srcId="{D7A08F1F-A885-476D-8138-EF898754D78F}" destId="{476AED68-A36B-4A43-8C3E-62FEEA068953}" srcOrd="7" destOrd="0" presId="urn:microsoft.com/office/officeart/2018/2/layout/IconVerticalSolidList"/>
    <dgm:cxn modelId="{CA061491-2BFF-4A02-9C62-C4CF268B470E}" type="presParOf" srcId="{D7A08F1F-A885-476D-8138-EF898754D78F}" destId="{533B2416-5F49-4C1F-93DF-AFB18D4C9FAD}" srcOrd="8" destOrd="0" presId="urn:microsoft.com/office/officeart/2018/2/layout/IconVerticalSolidList"/>
    <dgm:cxn modelId="{41062768-244B-44A5-AF55-F4CA5910EF0F}" type="presParOf" srcId="{533B2416-5F49-4C1F-93DF-AFB18D4C9FAD}" destId="{7644FB58-6AB8-4716-A53A-FDA139764DE5}" srcOrd="0" destOrd="0" presId="urn:microsoft.com/office/officeart/2018/2/layout/IconVerticalSolidList"/>
    <dgm:cxn modelId="{0E22DF30-EDED-47A3-9215-8BE46284DC84}" type="presParOf" srcId="{533B2416-5F49-4C1F-93DF-AFB18D4C9FAD}" destId="{A03AC500-E295-4133-83E6-13BA9E187B2E}" srcOrd="1" destOrd="0" presId="urn:microsoft.com/office/officeart/2018/2/layout/IconVerticalSolidList"/>
    <dgm:cxn modelId="{B4911271-A289-4AFF-BC7B-EDB4B3789988}" type="presParOf" srcId="{533B2416-5F49-4C1F-93DF-AFB18D4C9FAD}" destId="{3AC78288-6802-4D7F-974A-36AA40CD6696}" srcOrd="2" destOrd="0" presId="urn:microsoft.com/office/officeart/2018/2/layout/IconVerticalSolidList"/>
    <dgm:cxn modelId="{18F50DD6-6CA2-4408-9E42-060835F9A8E2}" type="presParOf" srcId="{533B2416-5F49-4C1F-93DF-AFB18D4C9FAD}" destId="{73E76948-FFB5-4B6B-ACDF-D71FD09DC42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A6C19A2-025E-4F43-B582-01CF711E8AAB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E060AC6-9494-42C5-8F12-FF9DB754DE70}">
      <dgm:prSet/>
      <dgm:spPr/>
      <dgm:t>
        <a:bodyPr/>
        <a:lstStyle/>
        <a:p>
          <a:r>
            <a:rPr lang="en-US"/>
            <a:t>Used the categorical  and numerical columns as it is while normalizing all three numerical columns together</a:t>
          </a:r>
        </a:p>
      </dgm:t>
    </dgm:pt>
    <dgm:pt modelId="{A51307EB-2042-4441-99F7-DABEF6AD8249}" type="parTrans" cxnId="{F3D788F8-B635-417E-BF8C-32FC1356240D}">
      <dgm:prSet/>
      <dgm:spPr/>
      <dgm:t>
        <a:bodyPr/>
        <a:lstStyle/>
        <a:p>
          <a:endParaRPr lang="en-US"/>
        </a:p>
      </dgm:t>
    </dgm:pt>
    <dgm:pt modelId="{5D661C81-AC9F-4B44-9487-8C9A7099C28E}" type="sibTrans" cxnId="{F3D788F8-B635-417E-BF8C-32FC1356240D}">
      <dgm:prSet/>
      <dgm:spPr/>
      <dgm:t>
        <a:bodyPr/>
        <a:lstStyle/>
        <a:p>
          <a:endParaRPr lang="en-US"/>
        </a:p>
      </dgm:t>
    </dgm:pt>
    <dgm:pt modelId="{1BEA947C-BE41-4A8B-A187-40AB31C11E81}">
      <dgm:prSet/>
      <dgm:spPr/>
      <dgm:t>
        <a:bodyPr/>
        <a:lstStyle/>
        <a:p>
          <a:r>
            <a:rPr lang="en-US"/>
            <a:t>Converted dataframe into an array</a:t>
          </a:r>
        </a:p>
      </dgm:t>
    </dgm:pt>
    <dgm:pt modelId="{8499104D-78E4-49F6-9DC2-2D06C2D6A905}" type="parTrans" cxnId="{6B946182-14E4-4BD8-BDA1-C08C1F21D91B}">
      <dgm:prSet/>
      <dgm:spPr/>
      <dgm:t>
        <a:bodyPr/>
        <a:lstStyle/>
        <a:p>
          <a:endParaRPr lang="en-US"/>
        </a:p>
      </dgm:t>
    </dgm:pt>
    <dgm:pt modelId="{A1F48F8B-2621-4062-A0FC-B00B1B9F3F38}" type="sibTrans" cxnId="{6B946182-14E4-4BD8-BDA1-C08C1F21D91B}">
      <dgm:prSet/>
      <dgm:spPr/>
      <dgm:t>
        <a:bodyPr/>
        <a:lstStyle/>
        <a:p>
          <a:endParaRPr lang="en-US"/>
        </a:p>
      </dgm:t>
    </dgm:pt>
    <dgm:pt modelId="{60C54988-FFFE-4C5D-8243-3C4F40641EF4}">
      <dgm:prSet/>
      <dgm:spPr/>
      <dgm:t>
        <a:bodyPr/>
        <a:lstStyle/>
        <a:p>
          <a:r>
            <a:rPr lang="en-US" dirty="0"/>
            <a:t>Found optimal number of K  is 2 by initializing </a:t>
          </a:r>
          <a:r>
            <a:rPr lang="en-US" dirty="0" err="1"/>
            <a:t>Haung</a:t>
          </a:r>
          <a:r>
            <a:rPr lang="en-US" dirty="0"/>
            <a:t> and Cao parameters</a:t>
          </a:r>
        </a:p>
      </dgm:t>
    </dgm:pt>
    <dgm:pt modelId="{FFBC7FB0-7AEC-4EF1-8786-24C00E5A955F}" type="parTrans" cxnId="{49277D83-DA30-480B-A782-4FAF207E9C11}">
      <dgm:prSet/>
      <dgm:spPr/>
      <dgm:t>
        <a:bodyPr/>
        <a:lstStyle/>
        <a:p>
          <a:endParaRPr lang="en-US"/>
        </a:p>
      </dgm:t>
    </dgm:pt>
    <dgm:pt modelId="{7859F010-7B59-4309-8FBE-54D70F536B6B}" type="sibTrans" cxnId="{49277D83-DA30-480B-A782-4FAF207E9C11}">
      <dgm:prSet/>
      <dgm:spPr/>
      <dgm:t>
        <a:bodyPr/>
        <a:lstStyle/>
        <a:p>
          <a:endParaRPr lang="en-US"/>
        </a:p>
      </dgm:t>
    </dgm:pt>
    <dgm:pt modelId="{DC09B0E9-2F0B-45FF-919D-EE6A94056A34}">
      <dgm:prSet/>
      <dgm:spPr/>
      <dgm:t>
        <a:bodyPr/>
        <a:lstStyle/>
        <a:p>
          <a:r>
            <a:rPr lang="en-US"/>
            <a:t>Saved clustering output in a variable and added back in the original dataframe for visualization </a:t>
          </a:r>
        </a:p>
      </dgm:t>
    </dgm:pt>
    <dgm:pt modelId="{C0AB6F60-0D4C-421E-BC5B-2638A21AF8AF}" type="parTrans" cxnId="{E588C336-B93B-437A-A4B6-E27DF70FA3A8}">
      <dgm:prSet/>
      <dgm:spPr/>
      <dgm:t>
        <a:bodyPr/>
        <a:lstStyle/>
        <a:p>
          <a:endParaRPr lang="en-US"/>
        </a:p>
      </dgm:t>
    </dgm:pt>
    <dgm:pt modelId="{B1D7F7C0-D430-4600-9A9D-2B7EE845AEEF}" type="sibTrans" cxnId="{E588C336-B93B-437A-A4B6-E27DF70FA3A8}">
      <dgm:prSet/>
      <dgm:spPr/>
      <dgm:t>
        <a:bodyPr/>
        <a:lstStyle/>
        <a:p>
          <a:endParaRPr lang="en-US"/>
        </a:p>
      </dgm:t>
    </dgm:pt>
    <dgm:pt modelId="{4AD6DA9D-FCBC-4F25-8092-E3ACFE73689E}" type="pres">
      <dgm:prSet presAssocID="{FA6C19A2-025E-4F43-B582-01CF711E8AAB}" presName="linear" presStyleCnt="0">
        <dgm:presLayoutVars>
          <dgm:animLvl val="lvl"/>
          <dgm:resizeHandles val="exact"/>
        </dgm:presLayoutVars>
      </dgm:prSet>
      <dgm:spPr/>
    </dgm:pt>
    <dgm:pt modelId="{F1BB2F5D-AC39-4916-87E8-C9C5EAC700F8}" type="pres">
      <dgm:prSet presAssocID="{FE060AC6-9494-42C5-8F12-FF9DB754DE7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F0F2AB0-8665-4128-8992-921E0AAA5A6A}" type="pres">
      <dgm:prSet presAssocID="{5D661C81-AC9F-4B44-9487-8C9A7099C28E}" presName="spacer" presStyleCnt="0"/>
      <dgm:spPr/>
    </dgm:pt>
    <dgm:pt modelId="{7564BD58-462C-4C24-86B9-6F54EE38F8AC}" type="pres">
      <dgm:prSet presAssocID="{1BEA947C-BE41-4A8B-A187-40AB31C11E8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B586F03-E5FF-4E48-8B86-68904D163CFA}" type="pres">
      <dgm:prSet presAssocID="{A1F48F8B-2621-4062-A0FC-B00B1B9F3F38}" presName="spacer" presStyleCnt="0"/>
      <dgm:spPr/>
    </dgm:pt>
    <dgm:pt modelId="{1A3991C5-8F31-4ABA-ADE7-04220B59A47D}" type="pres">
      <dgm:prSet presAssocID="{60C54988-FFFE-4C5D-8243-3C4F40641EF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D477CD1-E75B-45D9-9B4D-C5907162AC38}" type="pres">
      <dgm:prSet presAssocID="{7859F010-7B59-4309-8FBE-54D70F536B6B}" presName="spacer" presStyleCnt="0"/>
      <dgm:spPr/>
    </dgm:pt>
    <dgm:pt modelId="{3370011F-C9C4-4C19-BA76-AA39EA1E5785}" type="pres">
      <dgm:prSet presAssocID="{DC09B0E9-2F0B-45FF-919D-EE6A94056A3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588C336-B93B-437A-A4B6-E27DF70FA3A8}" srcId="{FA6C19A2-025E-4F43-B582-01CF711E8AAB}" destId="{DC09B0E9-2F0B-45FF-919D-EE6A94056A34}" srcOrd="3" destOrd="0" parTransId="{C0AB6F60-0D4C-421E-BC5B-2638A21AF8AF}" sibTransId="{B1D7F7C0-D430-4600-9A9D-2B7EE845AEEF}"/>
    <dgm:cxn modelId="{5E5A9D66-D0A3-4586-AEE9-F8004474FE8F}" type="presOf" srcId="{60C54988-FFFE-4C5D-8243-3C4F40641EF4}" destId="{1A3991C5-8F31-4ABA-ADE7-04220B59A47D}" srcOrd="0" destOrd="0" presId="urn:microsoft.com/office/officeart/2005/8/layout/vList2"/>
    <dgm:cxn modelId="{874B8F4C-85C9-4ADB-A238-544997C0BC93}" type="presOf" srcId="{FE060AC6-9494-42C5-8F12-FF9DB754DE70}" destId="{F1BB2F5D-AC39-4916-87E8-C9C5EAC700F8}" srcOrd="0" destOrd="0" presId="urn:microsoft.com/office/officeart/2005/8/layout/vList2"/>
    <dgm:cxn modelId="{26F85E75-F252-416A-B97D-D0869FA15961}" type="presOf" srcId="{1BEA947C-BE41-4A8B-A187-40AB31C11E81}" destId="{7564BD58-462C-4C24-86B9-6F54EE38F8AC}" srcOrd="0" destOrd="0" presId="urn:microsoft.com/office/officeart/2005/8/layout/vList2"/>
    <dgm:cxn modelId="{6B946182-14E4-4BD8-BDA1-C08C1F21D91B}" srcId="{FA6C19A2-025E-4F43-B582-01CF711E8AAB}" destId="{1BEA947C-BE41-4A8B-A187-40AB31C11E81}" srcOrd="1" destOrd="0" parTransId="{8499104D-78E4-49F6-9DC2-2D06C2D6A905}" sibTransId="{A1F48F8B-2621-4062-A0FC-B00B1B9F3F38}"/>
    <dgm:cxn modelId="{49277D83-DA30-480B-A782-4FAF207E9C11}" srcId="{FA6C19A2-025E-4F43-B582-01CF711E8AAB}" destId="{60C54988-FFFE-4C5D-8243-3C4F40641EF4}" srcOrd="2" destOrd="0" parTransId="{FFBC7FB0-7AEC-4EF1-8786-24C00E5A955F}" sibTransId="{7859F010-7B59-4309-8FBE-54D70F536B6B}"/>
    <dgm:cxn modelId="{5845C3BD-4B7C-4EB6-B67F-1B8517B39247}" type="presOf" srcId="{DC09B0E9-2F0B-45FF-919D-EE6A94056A34}" destId="{3370011F-C9C4-4C19-BA76-AA39EA1E5785}" srcOrd="0" destOrd="0" presId="urn:microsoft.com/office/officeart/2005/8/layout/vList2"/>
    <dgm:cxn modelId="{57BA1CF3-D4DD-4E55-8307-C28CD92D3672}" type="presOf" srcId="{FA6C19A2-025E-4F43-B582-01CF711E8AAB}" destId="{4AD6DA9D-FCBC-4F25-8092-E3ACFE73689E}" srcOrd="0" destOrd="0" presId="urn:microsoft.com/office/officeart/2005/8/layout/vList2"/>
    <dgm:cxn modelId="{F3D788F8-B635-417E-BF8C-32FC1356240D}" srcId="{FA6C19A2-025E-4F43-B582-01CF711E8AAB}" destId="{FE060AC6-9494-42C5-8F12-FF9DB754DE70}" srcOrd="0" destOrd="0" parTransId="{A51307EB-2042-4441-99F7-DABEF6AD8249}" sibTransId="{5D661C81-AC9F-4B44-9487-8C9A7099C28E}"/>
    <dgm:cxn modelId="{E6CB4825-2C3F-4895-9531-FDA4EE51C7B6}" type="presParOf" srcId="{4AD6DA9D-FCBC-4F25-8092-E3ACFE73689E}" destId="{F1BB2F5D-AC39-4916-87E8-C9C5EAC700F8}" srcOrd="0" destOrd="0" presId="urn:microsoft.com/office/officeart/2005/8/layout/vList2"/>
    <dgm:cxn modelId="{0694CAAF-F62C-44F7-80A0-6072F9C49081}" type="presParOf" srcId="{4AD6DA9D-FCBC-4F25-8092-E3ACFE73689E}" destId="{CF0F2AB0-8665-4128-8992-921E0AAA5A6A}" srcOrd="1" destOrd="0" presId="urn:microsoft.com/office/officeart/2005/8/layout/vList2"/>
    <dgm:cxn modelId="{6D5E647A-B7F2-4E16-86FA-3AC847BFCCE1}" type="presParOf" srcId="{4AD6DA9D-FCBC-4F25-8092-E3ACFE73689E}" destId="{7564BD58-462C-4C24-86B9-6F54EE38F8AC}" srcOrd="2" destOrd="0" presId="urn:microsoft.com/office/officeart/2005/8/layout/vList2"/>
    <dgm:cxn modelId="{404F051A-CA02-443D-A03D-0D593BBD247A}" type="presParOf" srcId="{4AD6DA9D-FCBC-4F25-8092-E3ACFE73689E}" destId="{AB586F03-E5FF-4E48-8B86-68904D163CFA}" srcOrd="3" destOrd="0" presId="urn:microsoft.com/office/officeart/2005/8/layout/vList2"/>
    <dgm:cxn modelId="{D879DA7E-A145-435A-9EF6-4419550B62A5}" type="presParOf" srcId="{4AD6DA9D-FCBC-4F25-8092-E3ACFE73689E}" destId="{1A3991C5-8F31-4ABA-ADE7-04220B59A47D}" srcOrd="4" destOrd="0" presId="urn:microsoft.com/office/officeart/2005/8/layout/vList2"/>
    <dgm:cxn modelId="{080EBDCD-D4A1-4119-A00B-9C5396B74B7E}" type="presParOf" srcId="{4AD6DA9D-FCBC-4F25-8092-E3ACFE73689E}" destId="{5D477CD1-E75B-45D9-9B4D-C5907162AC38}" srcOrd="5" destOrd="0" presId="urn:microsoft.com/office/officeart/2005/8/layout/vList2"/>
    <dgm:cxn modelId="{69403A5A-2ECF-4D52-B1EC-6C2AA3C2C112}" type="presParOf" srcId="{4AD6DA9D-FCBC-4F25-8092-E3ACFE73689E}" destId="{3370011F-C9C4-4C19-BA76-AA39EA1E578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6E350D-A2B3-4150-B157-1DA15020F68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1E29FC-2D38-47A1-A088-94D333CD0C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Extracting the data from the SQL server database.</a:t>
          </a:r>
        </a:p>
      </dgm:t>
    </dgm:pt>
    <dgm:pt modelId="{9BD8B750-3044-42A6-A9E7-678ECB52759D}" type="parTrans" cxnId="{EF7A2F74-3B69-4B0D-A69C-F57692794171}">
      <dgm:prSet/>
      <dgm:spPr/>
      <dgm:t>
        <a:bodyPr/>
        <a:lstStyle/>
        <a:p>
          <a:endParaRPr lang="en-US"/>
        </a:p>
      </dgm:t>
    </dgm:pt>
    <dgm:pt modelId="{631587B5-D2F9-4340-823E-903752F45991}" type="sibTrans" cxnId="{EF7A2F74-3B69-4B0D-A69C-F57692794171}">
      <dgm:prSet/>
      <dgm:spPr/>
      <dgm:t>
        <a:bodyPr/>
        <a:lstStyle/>
        <a:p>
          <a:endParaRPr lang="en-US"/>
        </a:p>
      </dgm:t>
    </dgm:pt>
    <dgm:pt modelId="{583498AF-D6E5-4C9F-99A7-79B5742AB1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To start off we are using the data of one month and did the analysis followed by unsupervised learning.</a:t>
          </a:r>
        </a:p>
      </dgm:t>
    </dgm:pt>
    <dgm:pt modelId="{A23A5002-6FE8-440C-A2DD-CDD46E538B96}" type="parTrans" cxnId="{D63FA7E1-A49D-417A-AFE0-D5F2A683EA6B}">
      <dgm:prSet/>
      <dgm:spPr/>
      <dgm:t>
        <a:bodyPr/>
        <a:lstStyle/>
        <a:p>
          <a:endParaRPr lang="en-US"/>
        </a:p>
      </dgm:t>
    </dgm:pt>
    <dgm:pt modelId="{524E6297-4709-4A2F-AB86-A0A1D0CD2BE2}" type="sibTrans" cxnId="{D63FA7E1-A49D-417A-AFE0-D5F2A683EA6B}">
      <dgm:prSet/>
      <dgm:spPr/>
      <dgm:t>
        <a:bodyPr/>
        <a:lstStyle/>
        <a:p>
          <a:endParaRPr lang="en-US"/>
        </a:p>
      </dgm:t>
    </dgm:pt>
    <dgm:pt modelId="{E576EF7C-E5B9-4EAD-866B-0963DA8B0D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dataset contain 14 columns and 56975 rows.</a:t>
          </a:r>
        </a:p>
      </dgm:t>
    </dgm:pt>
    <dgm:pt modelId="{603ECB32-E8E0-4CC3-9D29-23DCA4E9E2E4}" type="parTrans" cxnId="{773D3BB8-1C93-4BD3-B03C-05F6E2580AFF}">
      <dgm:prSet/>
      <dgm:spPr/>
      <dgm:t>
        <a:bodyPr/>
        <a:lstStyle/>
        <a:p>
          <a:endParaRPr lang="en-US"/>
        </a:p>
      </dgm:t>
    </dgm:pt>
    <dgm:pt modelId="{32D0EBF5-5E8F-4547-B7E8-7D5094795C77}" type="sibTrans" cxnId="{773D3BB8-1C93-4BD3-B03C-05F6E2580AFF}">
      <dgm:prSet/>
      <dgm:spPr/>
      <dgm:t>
        <a:bodyPr/>
        <a:lstStyle/>
        <a:p>
          <a:endParaRPr lang="en-US"/>
        </a:p>
      </dgm:t>
    </dgm:pt>
    <dgm:pt modelId="{EBFFDB3A-1C7E-4F8C-BF51-E3DD15ACA0D5}" type="pres">
      <dgm:prSet presAssocID="{D56E350D-A2B3-4150-B157-1DA15020F680}" presName="root" presStyleCnt="0">
        <dgm:presLayoutVars>
          <dgm:dir/>
          <dgm:resizeHandles val="exact"/>
        </dgm:presLayoutVars>
      </dgm:prSet>
      <dgm:spPr/>
    </dgm:pt>
    <dgm:pt modelId="{28ED3570-3A80-45C1-91C2-5CA887EFBAE7}" type="pres">
      <dgm:prSet presAssocID="{2B1E29FC-2D38-47A1-A088-94D333CD0C13}" presName="compNode" presStyleCnt="0"/>
      <dgm:spPr/>
    </dgm:pt>
    <dgm:pt modelId="{194F56B5-B213-4757-BE7D-A7E0CEFCD7B5}" type="pres">
      <dgm:prSet presAssocID="{2B1E29FC-2D38-47A1-A088-94D333CD0C13}" presName="bgRect" presStyleLbl="bgShp" presStyleIdx="0" presStyleCnt="3"/>
      <dgm:spPr/>
    </dgm:pt>
    <dgm:pt modelId="{BB52550D-6F6F-424F-9A05-2FD5DD2DA9DD}" type="pres">
      <dgm:prSet presAssocID="{2B1E29FC-2D38-47A1-A088-94D333CD0C1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0E50098-E881-4E2B-BAA3-60E18EDD575D}" type="pres">
      <dgm:prSet presAssocID="{2B1E29FC-2D38-47A1-A088-94D333CD0C13}" presName="spaceRect" presStyleCnt="0"/>
      <dgm:spPr/>
    </dgm:pt>
    <dgm:pt modelId="{13930AC1-5573-4B42-AE87-127017E3533E}" type="pres">
      <dgm:prSet presAssocID="{2B1E29FC-2D38-47A1-A088-94D333CD0C13}" presName="parTx" presStyleLbl="revTx" presStyleIdx="0" presStyleCnt="3">
        <dgm:presLayoutVars>
          <dgm:chMax val="0"/>
          <dgm:chPref val="0"/>
        </dgm:presLayoutVars>
      </dgm:prSet>
      <dgm:spPr/>
    </dgm:pt>
    <dgm:pt modelId="{E972B5FB-055F-4E92-9379-A57B01DD5ACE}" type="pres">
      <dgm:prSet presAssocID="{631587B5-D2F9-4340-823E-903752F45991}" presName="sibTrans" presStyleCnt="0"/>
      <dgm:spPr/>
    </dgm:pt>
    <dgm:pt modelId="{268B3229-E1CE-4CC5-92CF-6D2A0FFD1B20}" type="pres">
      <dgm:prSet presAssocID="{583498AF-D6E5-4C9F-99A7-79B5742AB1BF}" presName="compNode" presStyleCnt="0"/>
      <dgm:spPr/>
    </dgm:pt>
    <dgm:pt modelId="{16494345-35E0-4221-BDCC-A3FBF7DFB61A}" type="pres">
      <dgm:prSet presAssocID="{583498AF-D6E5-4C9F-99A7-79B5742AB1BF}" presName="bgRect" presStyleLbl="bgShp" presStyleIdx="1" presStyleCnt="3"/>
      <dgm:spPr/>
    </dgm:pt>
    <dgm:pt modelId="{89F81DE4-BE5D-4FE2-BCD3-6AE7813FABC9}" type="pres">
      <dgm:prSet presAssocID="{583498AF-D6E5-4C9F-99A7-79B5742AB1B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10A40B00-82DE-44E9-ABCF-C5105FBBBD92}" type="pres">
      <dgm:prSet presAssocID="{583498AF-D6E5-4C9F-99A7-79B5742AB1BF}" presName="spaceRect" presStyleCnt="0"/>
      <dgm:spPr/>
    </dgm:pt>
    <dgm:pt modelId="{AC2C8F3B-984F-4B56-830D-97F6BA6F6676}" type="pres">
      <dgm:prSet presAssocID="{583498AF-D6E5-4C9F-99A7-79B5742AB1BF}" presName="parTx" presStyleLbl="revTx" presStyleIdx="1" presStyleCnt="3">
        <dgm:presLayoutVars>
          <dgm:chMax val="0"/>
          <dgm:chPref val="0"/>
        </dgm:presLayoutVars>
      </dgm:prSet>
      <dgm:spPr/>
    </dgm:pt>
    <dgm:pt modelId="{4EC5CB3A-EA40-4051-8103-D5ACFB79AFC4}" type="pres">
      <dgm:prSet presAssocID="{524E6297-4709-4A2F-AB86-A0A1D0CD2BE2}" presName="sibTrans" presStyleCnt="0"/>
      <dgm:spPr/>
    </dgm:pt>
    <dgm:pt modelId="{30EEB0F0-5A2F-4F24-9800-2FC1C7D08936}" type="pres">
      <dgm:prSet presAssocID="{E576EF7C-E5B9-4EAD-866B-0963DA8B0DAA}" presName="compNode" presStyleCnt="0"/>
      <dgm:spPr/>
    </dgm:pt>
    <dgm:pt modelId="{8FBCF980-0E8C-4F68-9CBF-3EAC63B8B9C9}" type="pres">
      <dgm:prSet presAssocID="{E576EF7C-E5B9-4EAD-866B-0963DA8B0DAA}" presName="bgRect" presStyleLbl="bgShp" presStyleIdx="2" presStyleCnt="3"/>
      <dgm:spPr/>
    </dgm:pt>
    <dgm:pt modelId="{1EE3C7B6-09EE-485C-9BEA-0550C4F7B632}" type="pres">
      <dgm:prSet presAssocID="{E576EF7C-E5B9-4EAD-866B-0963DA8B0DA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34BB1445-0E54-4970-82AA-AE124675A215}" type="pres">
      <dgm:prSet presAssocID="{E576EF7C-E5B9-4EAD-866B-0963DA8B0DAA}" presName="spaceRect" presStyleCnt="0"/>
      <dgm:spPr/>
    </dgm:pt>
    <dgm:pt modelId="{A5E978FE-8A17-46FE-B3A4-5B63EFBE51EC}" type="pres">
      <dgm:prSet presAssocID="{E576EF7C-E5B9-4EAD-866B-0963DA8B0DA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B15AF69-5FDE-46F1-870E-FD714FF8FDD7}" type="presOf" srcId="{583498AF-D6E5-4C9F-99A7-79B5742AB1BF}" destId="{AC2C8F3B-984F-4B56-830D-97F6BA6F6676}" srcOrd="0" destOrd="0" presId="urn:microsoft.com/office/officeart/2018/2/layout/IconVerticalSolidList"/>
    <dgm:cxn modelId="{9C14CE4D-21E0-4875-8F9D-DEC08625149F}" type="presOf" srcId="{D56E350D-A2B3-4150-B157-1DA15020F680}" destId="{EBFFDB3A-1C7E-4F8C-BF51-E3DD15ACA0D5}" srcOrd="0" destOrd="0" presId="urn:microsoft.com/office/officeart/2018/2/layout/IconVerticalSolidList"/>
    <dgm:cxn modelId="{A679EB52-6EEB-4534-AD84-257DA7D84862}" type="presOf" srcId="{2B1E29FC-2D38-47A1-A088-94D333CD0C13}" destId="{13930AC1-5573-4B42-AE87-127017E3533E}" srcOrd="0" destOrd="0" presId="urn:microsoft.com/office/officeart/2018/2/layout/IconVerticalSolidList"/>
    <dgm:cxn modelId="{EF7A2F74-3B69-4B0D-A69C-F57692794171}" srcId="{D56E350D-A2B3-4150-B157-1DA15020F680}" destId="{2B1E29FC-2D38-47A1-A088-94D333CD0C13}" srcOrd="0" destOrd="0" parTransId="{9BD8B750-3044-42A6-A9E7-678ECB52759D}" sibTransId="{631587B5-D2F9-4340-823E-903752F45991}"/>
    <dgm:cxn modelId="{5060887A-BF62-4A44-B4E7-182960B0237B}" type="presOf" srcId="{E576EF7C-E5B9-4EAD-866B-0963DA8B0DAA}" destId="{A5E978FE-8A17-46FE-B3A4-5B63EFBE51EC}" srcOrd="0" destOrd="0" presId="urn:microsoft.com/office/officeart/2018/2/layout/IconVerticalSolidList"/>
    <dgm:cxn modelId="{773D3BB8-1C93-4BD3-B03C-05F6E2580AFF}" srcId="{D56E350D-A2B3-4150-B157-1DA15020F680}" destId="{E576EF7C-E5B9-4EAD-866B-0963DA8B0DAA}" srcOrd="2" destOrd="0" parTransId="{603ECB32-E8E0-4CC3-9D29-23DCA4E9E2E4}" sibTransId="{32D0EBF5-5E8F-4547-B7E8-7D5094795C77}"/>
    <dgm:cxn modelId="{D63FA7E1-A49D-417A-AFE0-D5F2A683EA6B}" srcId="{D56E350D-A2B3-4150-B157-1DA15020F680}" destId="{583498AF-D6E5-4C9F-99A7-79B5742AB1BF}" srcOrd="1" destOrd="0" parTransId="{A23A5002-6FE8-440C-A2DD-CDD46E538B96}" sibTransId="{524E6297-4709-4A2F-AB86-A0A1D0CD2BE2}"/>
    <dgm:cxn modelId="{50A750FF-6088-45D4-9815-6F68900F0DD8}" type="presParOf" srcId="{EBFFDB3A-1C7E-4F8C-BF51-E3DD15ACA0D5}" destId="{28ED3570-3A80-45C1-91C2-5CA887EFBAE7}" srcOrd="0" destOrd="0" presId="urn:microsoft.com/office/officeart/2018/2/layout/IconVerticalSolidList"/>
    <dgm:cxn modelId="{758C9291-6188-4EA3-9DEC-318FC5CE210D}" type="presParOf" srcId="{28ED3570-3A80-45C1-91C2-5CA887EFBAE7}" destId="{194F56B5-B213-4757-BE7D-A7E0CEFCD7B5}" srcOrd="0" destOrd="0" presId="urn:microsoft.com/office/officeart/2018/2/layout/IconVerticalSolidList"/>
    <dgm:cxn modelId="{8D799C85-7688-49B2-AE1C-C488063FD077}" type="presParOf" srcId="{28ED3570-3A80-45C1-91C2-5CA887EFBAE7}" destId="{BB52550D-6F6F-424F-9A05-2FD5DD2DA9DD}" srcOrd="1" destOrd="0" presId="urn:microsoft.com/office/officeart/2018/2/layout/IconVerticalSolidList"/>
    <dgm:cxn modelId="{F122C89D-8D35-4141-A4F0-159D261C4626}" type="presParOf" srcId="{28ED3570-3A80-45C1-91C2-5CA887EFBAE7}" destId="{E0E50098-E881-4E2B-BAA3-60E18EDD575D}" srcOrd="2" destOrd="0" presId="urn:microsoft.com/office/officeart/2018/2/layout/IconVerticalSolidList"/>
    <dgm:cxn modelId="{E1226C9E-6354-4366-BE10-1470959A2654}" type="presParOf" srcId="{28ED3570-3A80-45C1-91C2-5CA887EFBAE7}" destId="{13930AC1-5573-4B42-AE87-127017E3533E}" srcOrd="3" destOrd="0" presId="urn:microsoft.com/office/officeart/2018/2/layout/IconVerticalSolidList"/>
    <dgm:cxn modelId="{B71B9E1D-4715-40B6-9397-92C67A2156F2}" type="presParOf" srcId="{EBFFDB3A-1C7E-4F8C-BF51-E3DD15ACA0D5}" destId="{E972B5FB-055F-4E92-9379-A57B01DD5ACE}" srcOrd="1" destOrd="0" presId="urn:microsoft.com/office/officeart/2018/2/layout/IconVerticalSolidList"/>
    <dgm:cxn modelId="{52B32C69-84B0-4175-93E1-87A952993A3D}" type="presParOf" srcId="{EBFFDB3A-1C7E-4F8C-BF51-E3DD15ACA0D5}" destId="{268B3229-E1CE-4CC5-92CF-6D2A0FFD1B20}" srcOrd="2" destOrd="0" presId="urn:microsoft.com/office/officeart/2018/2/layout/IconVerticalSolidList"/>
    <dgm:cxn modelId="{ABB8AF29-71B2-41DC-AC28-89AFDAD5CE3A}" type="presParOf" srcId="{268B3229-E1CE-4CC5-92CF-6D2A0FFD1B20}" destId="{16494345-35E0-4221-BDCC-A3FBF7DFB61A}" srcOrd="0" destOrd="0" presId="urn:microsoft.com/office/officeart/2018/2/layout/IconVerticalSolidList"/>
    <dgm:cxn modelId="{1327B778-E898-4451-BD88-4E069357E131}" type="presParOf" srcId="{268B3229-E1CE-4CC5-92CF-6D2A0FFD1B20}" destId="{89F81DE4-BE5D-4FE2-BCD3-6AE7813FABC9}" srcOrd="1" destOrd="0" presId="urn:microsoft.com/office/officeart/2018/2/layout/IconVerticalSolidList"/>
    <dgm:cxn modelId="{5EDAF4B4-6986-408D-8EC5-5684D6D1B229}" type="presParOf" srcId="{268B3229-E1CE-4CC5-92CF-6D2A0FFD1B20}" destId="{10A40B00-82DE-44E9-ABCF-C5105FBBBD92}" srcOrd="2" destOrd="0" presId="urn:microsoft.com/office/officeart/2018/2/layout/IconVerticalSolidList"/>
    <dgm:cxn modelId="{F46D250A-2196-4E53-8ACB-4764B381D25B}" type="presParOf" srcId="{268B3229-E1CE-4CC5-92CF-6D2A0FFD1B20}" destId="{AC2C8F3B-984F-4B56-830D-97F6BA6F6676}" srcOrd="3" destOrd="0" presId="urn:microsoft.com/office/officeart/2018/2/layout/IconVerticalSolidList"/>
    <dgm:cxn modelId="{0BF32010-D265-4669-8636-03DD2A66C214}" type="presParOf" srcId="{EBFFDB3A-1C7E-4F8C-BF51-E3DD15ACA0D5}" destId="{4EC5CB3A-EA40-4051-8103-D5ACFB79AFC4}" srcOrd="3" destOrd="0" presId="urn:microsoft.com/office/officeart/2018/2/layout/IconVerticalSolidList"/>
    <dgm:cxn modelId="{FC81AF22-DC96-45B5-881B-52F206C9BDE8}" type="presParOf" srcId="{EBFFDB3A-1C7E-4F8C-BF51-E3DD15ACA0D5}" destId="{30EEB0F0-5A2F-4F24-9800-2FC1C7D08936}" srcOrd="4" destOrd="0" presId="urn:microsoft.com/office/officeart/2018/2/layout/IconVerticalSolidList"/>
    <dgm:cxn modelId="{58E3F79B-DA90-4518-8032-76166190275E}" type="presParOf" srcId="{30EEB0F0-5A2F-4F24-9800-2FC1C7D08936}" destId="{8FBCF980-0E8C-4F68-9CBF-3EAC63B8B9C9}" srcOrd="0" destOrd="0" presId="urn:microsoft.com/office/officeart/2018/2/layout/IconVerticalSolidList"/>
    <dgm:cxn modelId="{B712E760-17E2-49AC-ADFE-04D9490A9A0D}" type="presParOf" srcId="{30EEB0F0-5A2F-4F24-9800-2FC1C7D08936}" destId="{1EE3C7B6-09EE-485C-9BEA-0550C4F7B632}" srcOrd="1" destOrd="0" presId="urn:microsoft.com/office/officeart/2018/2/layout/IconVerticalSolidList"/>
    <dgm:cxn modelId="{863560BB-B6A6-4FB7-86AB-607E64DAE23B}" type="presParOf" srcId="{30EEB0F0-5A2F-4F24-9800-2FC1C7D08936}" destId="{34BB1445-0E54-4970-82AA-AE124675A215}" srcOrd="2" destOrd="0" presId="urn:microsoft.com/office/officeart/2018/2/layout/IconVerticalSolidList"/>
    <dgm:cxn modelId="{00DC4487-83F2-4B62-ABCF-28B5FBD82683}" type="presParOf" srcId="{30EEB0F0-5A2F-4F24-9800-2FC1C7D08936}" destId="{A5E978FE-8A17-46FE-B3A4-5B63EFBE51E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00649B-7922-4C94-8A4F-772C34253F1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1D01C3-46BB-486D-AA8F-2181EA359B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Removed few columns from the data which are of not use. TranTypeDesc, TellerCIF, TranSourceDesc</a:t>
          </a:r>
        </a:p>
      </dgm:t>
    </dgm:pt>
    <dgm:pt modelId="{8518469A-6BAF-4AFC-9E6B-65CD81CB5477}" type="parTrans" cxnId="{90DA4075-1605-427C-A4D5-F8D3AA7AD7DB}">
      <dgm:prSet/>
      <dgm:spPr/>
      <dgm:t>
        <a:bodyPr/>
        <a:lstStyle/>
        <a:p>
          <a:endParaRPr lang="en-US"/>
        </a:p>
      </dgm:t>
    </dgm:pt>
    <dgm:pt modelId="{E301685B-65CE-4DC0-9146-95CBBECB360D}" type="sibTrans" cxnId="{90DA4075-1605-427C-A4D5-F8D3AA7AD7DB}">
      <dgm:prSet/>
      <dgm:spPr/>
      <dgm:t>
        <a:bodyPr/>
        <a:lstStyle/>
        <a:p>
          <a:endParaRPr lang="en-US"/>
        </a:p>
      </dgm:t>
    </dgm:pt>
    <dgm:pt modelId="{13B7FB7A-30FC-4DCE-9147-E9314E99BD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There were null values only in TellerCIF column, hence we removed that column.</a:t>
          </a:r>
        </a:p>
      </dgm:t>
    </dgm:pt>
    <dgm:pt modelId="{30515E3E-0373-4674-BD01-6DED7006EAFC}" type="parTrans" cxnId="{B774E68C-009B-4995-A2D7-18E9BB146A70}">
      <dgm:prSet/>
      <dgm:spPr/>
      <dgm:t>
        <a:bodyPr/>
        <a:lstStyle/>
        <a:p>
          <a:endParaRPr lang="en-US"/>
        </a:p>
      </dgm:t>
    </dgm:pt>
    <dgm:pt modelId="{D62D9CCD-8CFF-4682-8EEC-B04CAA326F6F}" type="sibTrans" cxnId="{B774E68C-009B-4995-A2D7-18E9BB146A70}">
      <dgm:prSet/>
      <dgm:spPr/>
      <dgm:t>
        <a:bodyPr/>
        <a:lstStyle/>
        <a:p>
          <a:endParaRPr lang="en-US"/>
        </a:p>
      </dgm:t>
    </dgm:pt>
    <dgm:pt modelId="{CA12A41D-6F7F-4861-BC7B-6AA3887EBB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 </a:t>
          </a:r>
          <a:r>
            <a:rPr lang="en-US" dirty="0" err="1"/>
            <a:t>TranAmount</a:t>
          </a:r>
          <a:r>
            <a:rPr lang="en-US" dirty="0"/>
            <a:t> column we get to know the amount which has being deposited or withdraw.  Separating deposit and withdrawal amount by creating 2 different columns</a:t>
          </a:r>
        </a:p>
      </dgm:t>
    </dgm:pt>
    <dgm:pt modelId="{23B0153F-5CA3-4663-999A-E0BE878D4B23}" type="parTrans" cxnId="{A630BBD8-0619-46EF-AF4A-7B7194B96E3D}">
      <dgm:prSet/>
      <dgm:spPr/>
      <dgm:t>
        <a:bodyPr/>
        <a:lstStyle/>
        <a:p>
          <a:endParaRPr lang="en-US"/>
        </a:p>
      </dgm:t>
    </dgm:pt>
    <dgm:pt modelId="{F3AEB391-1BC6-4801-99CD-FFFE9441DBFF}" type="sibTrans" cxnId="{A630BBD8-0619-46EF-AF4A-7B7194B96E3D}">
      <dgm:prSet/>
      <dgm:spPr/>
      <dgm:t>
        <a:bodyPr/>
        <a:lstStyle/>
        <a:p>
          <a:endParaRPr lang="en-US"/>
        </a:p>
      </dgm:t>
    </dgm:pt>
    <dgm:pt modelId="{9E8DC192-3295-4150-85B5-EC33207EC042}" type="pres">
      <dgm:prSet presAssocID="{A900649B-7922-4C94-8A4F-772C34253F16}" presName="root" presStyleCnt="0">
        <dgm:presLayoutVars>
          <dgm:dir/>
          <dgm:resizeHandles val="exact"/>
        </dgm:presLayoutVars>
      </dgm:prSet>
      <dgm:spPr/>
    </dgm:pt>
    <dgm:pt modelId="{81A75DC5-C4F5-456C-ABDC-4F5407DFEA8B}" type="pres">
      <dgm:prSet presAssocID="{D01D01C3-46BB-486D-AA8F-2181EA359B3D}" presName="compNode" presStyleCnt="0"/>
      <dgm:spPr/>
    </dgm:pt>
    <dgm:pt modelId="{97F92C21-7EAF-47AE-9C0A-67FAE67C10DD}" type="pres">
      <dgm:prSet presAssocID="{D01D01C3-46BB-486D-AA8F-2181EA359B3D}" presName="bgRect" presStyleLbl="bgShp" presStyleIdx="0" presStyleCnt="3"/>
      <dgm:spPr/>
    </dgm:pt>
    <dgm:pt modelId="{568A7888-37E7-4103-901D-E4E528BF0B51}" type="pres">
      <dgm:prSet presAssocID="{D01D01C3-46BB-486D-AA8F-2181EA359B3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BE18D843-833D-47D8-8EEC-A1F86C0059AC}" type="pres">
      <dgm:prSet presAssocID="{D01D01C3-46BB-486D-AA8F-2181EA359B3D}" presName="spaceRect" presStyleCnt="0"/>
      <dgm:spPr/>
    </dgm:pt>
    <dgm:pt modelId="{92A92F00-42A9-4A96-BD5B-C27A6A59C618}" type="pres">
      <dgm:prSet presAssocID="{D01D01C3-46BB-486D-AA8F-2181EA359B3D}" presName="parTx" presStyleLbl="revTx" presStyleIdx="0" presStyleCnt="3">
        <dgm:presLayoutVars>
          <dgm:chMax val="0"/>
          <dgm:chPref val="0"/>
        </dgm:presLayoutVars>
      </dgm:prSet>
      <dgm:spPr/>
    </dgm:pt>
    <dgm:pt modelId="{B51A8938-46B9-43D1-87EA-4F334A349922}" type="pres">
      <dgm:prSet presAssocID="{E301685B-65CE-4DC0-9146-95CBBECB360D}" presName="sibTrans" presStyleCnt="0"/>
      <dgm:spPr/>
    </dgm:pt>
    <dgm:pt modelId="{89E40B14-80D8-4688-A951-B6F502DD0514}" type="pres">
      <dgm:prSet presAssocID="{13B7FB7A-30FC-4DCE-9147-E9314E99BDB6}" presName="compNode" presStyleCnt="0"/>
      <dgm:spPr/>
    </dgm:pt>
    <dgm:pt modelId="{F69CFAB9-86F6-4C3E-BF35-B9E386BF797E}" type="pres">
      <dgm:prSet presAssocID="{13B7FB7A-30FC-4DCE-9147-E9314E99BDB6}" presName="bgRect" presStyleLbl="bgShp" presStyleIdx="1" presStyleCnt="3"/>
      <dgm:spPr/>
    </dgm:pt>
    <dgm:pt modelId="{D36953E3-4EF9-4ADF-8DA9-45BDCD653E03}" type="pres">
      <dgm:prSet presAssocID="{13B7FB7A-30FC-4DCE-9147-E9314E99BDB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27F781DC-8027-4D1D-BDD1-E93D2F6F094A}" type="pres">
      <dgm:prSet presAssocID="{13B7FB7A-30FC-4DCE-9147-E9314E99BDB6}" presName="spaceRect" presStyleCnt="0"/>
      <dgm:spPr/>
    </dgm:pt>
    <dgm:pt modelId="{8DE29EED-03FA-4E97-8319-D4102B85DB9D}" type="pres">
      <dgm:prSet presAssocID="{13B7FB7A-30FC-4DCE-9147-E9314E99BDB6}" presName="parTx" presStyleLbl="revTx" presStyleIdx="1" presStyleCnt="3">
        <dgm:presLayoutVars>
          <dgm:chMax val="0"/>
          <dgm:chPref val="0"/>
        </dgm:presLayoutVars>
      </dgm:prSet>
      <dgm:spPr/>
    </dgm:pt>
    <dgm:pt modelId="{A061068E-D406-41DD-8738-21893E5A0A7B}" type="pres">
      <dgm:prSet presAssocID="{D62D9CCD-8CFF-4682-8EEC-B04CAA326F6F}" presName="sibTrans" presStyleCnt="0"/>
      <dgm:spPr/>
    </dgm:pt>
    <dgm:pt modelId="{A846BC2D-C199-4913-98D6-6AFFC0CE5418}" type="pres">
      <dgm:prSet presAssocID="{CA12A41D-6F7F-4861-BC7B-6AA3887EBBE0}" presName="compNode" presStyleCnt="0"/>
      <dgm:spPr/>
    </dgm:pt>
    <dgm:pt modelId="{E26B3BD1-9585-4592-9510-64B7F109291F}" type="pres">
      <dgm:prSet presAssocID="{CA12A41D-6F7F-4861-BC7B-6AA3887EBBE0}" presName="bgRect" presStyleLbl="bgShp" presStyleIdx="2" presStyleCnt="3"/>
      <dgm:spPr/>
    </dgm:pt>
    <dgm:pt modelId="{1DB466CA-D00B-44BF-ABC3-95E9B255E96B}" type="pres">
      <dgm:prSet presAssocID="{CA12A41D-6F7F-4861-BC7B-6AA3887EBBE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F7F091CD-FD51-4E60-80E3-D7AA462844D2}" type="pres">
      <dgm:prSet presAssocID="{CA12A41D-6F7F-4861-BC7B-6AA3887EBBE0}" presName="spaceRect" presStyleCnt="0"/>
      <dgm:spPr/>
    </dgm:pt>
    <dgm:pt modelId="{D201F7E5-CEAC-4F14-A3E5-33447FCFB85E}" type="pres">
      <dgm:prSet presAssocID="{CA12A41D-6F7F-4861-BC7B-6AA3887EBBE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22BBC1D-1D4D-45DB-9A25-F40EFD21DF4F}" type="presOf" srcId="{A900649B-7922-4C94-8A4F-772C34253F16}" destId="{9E8DC192-3295-4150-85B5-EC33207EC042}" srcOrd="0" destOrd="0" presId="urn:microsoft.com/office/officeart/2018/2/layout/IconVerticalSolidList"/>
    <dgm:cxn modelId="{EA069D24-AB97-4F6D-864D-4927D33F9827}" type="presOf" srcId="{13B7FB7A-30FC-4DCE-9147-E9314E99BDB6}" destId="{8DE29EED-03FA-4E97-8319-D4102B85DB9D}" srcOrd="0" destOrd="0" presId="urn:microsoft.com/office/officeart/2018/2/layout/IconVerticalSolidList"/>
    <dgm:cxn modelId="{90DA4075-1605-427C-A4D5-F8D3AA7AD7DB}" srcId="{A900649B-7922-4C94-8A4F-772C34253F16}" destId="{D01D01C3-46BB-486D-AA8F-2181EA359B3D}" srcOrd="0" destOrd="0" parTransId="{8518469A-6BAF-4AFC-9E6B-65CD81CB5477}" sibTransId="{E301685B-65CE-4DC0-9146-95CBBECB360D}"/>
    <dgm:cxn modelId="{B774E68C-009B-4995-A2D7-18E9BB146A70}" srcId="{A900649B-7922-4C94-8A4F-772C34253F16}" destId="{13B7FB7A-30FC-4DCE-9147-E9314E99BDB6}" srcOrd="1" destOrd="0" parTransId="{30515E3E-0373-4674-BD01-6DED7006EAFC}" sibTransId="{D62D9CCD-8CFF-4682-8EEC-B04CAA326F6F}"/>
    <dgm:cxn modelId="{03265991-13C0-4405-896E-27247C378222}" type="presOf" srcId="{D01D01C3-46BB-486D-AA8F-2181EA359B3D}" destId="{92A92F00-42A9-4A96-BD5B-C27A6A59C618}" srcOrd="0" destOrd="0" presId="urn:microsoft.com/office/officeart/2018/2/layout/IconVerticalSolidList"/>
    <dgm:cxn modelId="{B7A1E2C9-4CCD-4D18-B3F3-FB8B416BC989}" type="presOf" srcId="{CA12A41D-6F7F-4861-BC7B-6AA3887EBBE0}" destId="{D201F7E5-CEAC-4F14-A3E5-33447FCFB85E}" srcOrd="0" destOrd="0" presId="urn:microsoft.com/office/officeart/2018/2/layout/IconVerticalSolidList"/>
    <dgm:cxn modelId="{A630BBD8-0619-46EF-AF4A-7B7194B96E3D}" srcId="{A900649B-7922-4C94-8A4F-772C34253F16}" destId="{CA12A41D-6F7F-4861-BC7B-6AA3887EBBE0}" srcOrd="2" destOrd="0" parTransId="{23B0153F-5CA3-4663-999A-E0BE878D4B23}" sibTransId="{F3AEB391-1BC6-4801-99CD-FFFE9441DBFF}"/>
    <dgm:cxn modelId="{DB781C79-CFCB-4215-B8B9-431F91F07928}" type="presParOf" srcId="{9E8DC192-3295-4150-85B5-EC33207EC042}" destId="{81A75DC5-C4F5-456C-ABDC-4F5407DFEA8B}" srcOrd="0" destOrd="0" presId="urn:microsoft.com/office/officeart/2018/2/layout/IconVerticalSolidList"/>
    <dgm:cxn modelId="{9BDB5AE1-52B7-4DA6-9D38-64B262C716CA}" type="presParOf" srcId="{81A75DC5-C4F5-456C-ABDC-4F5407DFEA8B}" destId="{97F92C21-7EAF-47AE-9C0A-67FAE67C10DD}" srcOrd="0" destOrd="0" presId="urn:microsoft.com/office/officeart/2018/2/layout/IconVerticalSolidList"/>
    <dgm:cxn modelId="{A3C136B5-9F59-42F2-838F-34E2E17796D6}" type="presParOf" srcId="{81A75DC5-C4F5-456C-ABDC-4F5407DFEA8B}" destId="{568A7888-37E7-4103-901D-E4E528BF0B51}" srcOrd="1" destOrd="0" presId="urn:microsoft.com/office/officeart/2018/2/layout/IconVerticalSolidList"/>
    <dgm:cxn modelId="{64944593-3315-4F64-A0E6-FB3189AD6330}" type="presParOf" srcId="{81A75DC5-C4F5-456C-ABDC-4F5407DFEA8B}" destId="{BE18D843-833D-47D8-8EEC-A1F86C0059AC}" srcOrd="2" destOrd="0" presId="urn:microsoft.com/office/officeart/2018/2/layout/IconVerticalSolidList"/>
    <dgm:cxn modelId="{2DA55FA1-F741-4815-B2E0-1CFDC8C1AD04}" type="presParOf" srcId="{81A75DC5-C4F5-456C-ABDC-4F5407DFEA8B}" destId="{92A92F00-42A9-4A96-BD5B-C27A6A59C618}" srcOrd="3" destOrd="0" presId="urn:microsoft.com/office/officeart/2018/2/layout/IconVerticalSolidList"/>
    <dgm:cxn modelId="{1965AA80-F706-4EFE-9707-95A1479EC159}" type="presParOf" srcId="{9E8DC192-3295-4150-85B5-EC33207EC042}" destId="{B51A8938-46B9-43D1-87EA-4F334A349922}" srcOrd="1" destOrd="0" presId="urn:microsoft.com/office/officeart/2018/2/layout/IconVerticalSolidList"/>
    <dgm:cxn modelId="{AE68865A-4214-48DD-A170-6B38E97248BA}" type="presParOf" srcId="{9E8DC192-3295-4150-85B5-EC33207EC042}" destId="{89E40B14-80D8-4688-A951-B6F502DD0514}" srcOrd="2" destOrd="0" presId="urn:microsoft.com/office/officeart/2018/2/layout/IconVerticalSolidList"/>
    <dgm:cxn modelId="{CD822E01-F0D2-499B-84DF-DF65C8A977B0}" type="presParOf" srcId="{89E40B14-80D8-4688-A951-B6F502DD0514}" destId="{F69CFAB9-86F6-4C3E-BF35-B9E386BF797E}" srcOrd="0" destOrd="0" presId="urn:microsoft.com/office/officeart/2018/2/layout/IconVerticalSolidList"/>
    <dgm:cxn modelId="{326B9D43-803D-4E6D-8AD8-3C3A0F60DC19}" type="presParOf" srcId="{89E40B14-80D8-4688-A951-B6F502DD0514}" destId="{D36953E3-4EF9-4ADF-8DA9-45BDCD653E03}" srcOrd="1" destOrd="0" presId="urn:microsoft.com/office/officeart/2018/2/layout/IconVerticalSolidList"/>
    <dgm:cxn modelId="{7A848DF4-4B44-4D6C-A4E7-C8E8486286B3}" type="presParOf" srcId="{89E40B14-80D8-4688-A951-B6F502DD0514}" destId="{27F781DC-8027-4D1D-BDD1-E93D2F6F094A}" srcOrd="2" destOrd="0" presId="urn:microsoft.com/office/officeart/2018/2/layout/IconVerticalSolidList"/>
    <dgm:cxn modelId="{E0555D43-1815-4FC6-A6A7-CEE95C2574AB}" type="presParOf" srcId="{89E40B14-80D8-4688-A951-B6F502DD0514}" destId="{8DE29EED-03FA-4E97-8319-D4102B85DB9D}" srcOrd="3" destOrd="0" presId="urn:microsoft.com/office/officeart/2018/2/layout/IconVerticalSolidList"/>
    <dgm:cxn modelId="{83A6D956-E4A9-4690-A051-06A7148790EC}" type="presParOf" srcId="{9E8DC192-3295-4150-85B5-EC33207EC042}" destId="{A061068E-D406-41DD-8738-21893E5A0A7B}" srcOrd="3" destOrd="0" presId="urn:microsoft.com/office/officeart/2018/2/layout/IconVerticalSolidList"/>
    <dgm:cxn modelId="{5882F89E-F526-471D-8CE0-08967D560FBB}" type="presParOf" srcId="{9E8DC192-3295-4150-85B5-EC33207EC042}" destId="{A846BC2D-C199-4913-98D6-6AFFC0CE5418}" srcOrd="4" destOrd="0" presId="urn:microsoft.com/office/officeart/2018/2/layout/IconVerticalSolidList"/>
    <dgm:cxn modelId="{5A5AE7E0-23BE-476B-999D-BF3BBC4418F9}" type="presParOf" srcId="{A846BC2D-C199-4913-98D6-6AFFC0CE5418}" destId="{E26B3BD1-9585-4592-9510-64B7F109291F}" srcOrd="0" destOrd="0" presId="urn:microsoft.com/office/officeart/2018/2/layout/IconVerticalSolidList"/>
    <dgm:cxn modelId="{EEF838B0-CBD9-4887-9731-2306CA0A202D}" type="presParOf" srcId="{A846BC2D-C199-4913-98D6-6AFFC0CE5418}" destId="{1DB466CA-D00B-44BF-ABC3-95E9B255E96B}" srcOrd="1" destOrd="0" presId="urn:microsoft.com/office/officeart/2018/2/layout/IconVerticalSolidList"/>
    <dgm:cxn modelId="{747D92FE-E4BD-4909-91BF-2ED172224B7C}" type="presParOf" srcId="{A846BC2D-C199-4913-98D6-6AFFC0CE5418}" destId="{F7F091CD-FD51-4E60-80E3-D7AA462844D2}" srcOrd="2" destOrd="0" presId="urn:microsoft.com/office/officeart/2018/2/layout/IconVerticalSolidList"/>
    <dgm:cxn modelId="{B893A867-7E13-4DC8-AC96-8B8C6A781E6D}" type="presParOf" srcId="{A846BC2D-C199-4913-98D6-6AFFC0CE5418}" destId="{D201F7E5-CEAC-4F14-A3E5-33447FCFB85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8B1FB82-2F49-4801-9B71-9E7592BED31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6303FC1-0A15-46EC-B5AF-0248C876274A}">
      <dgm:prSet/>
      <dgm:spPr/>
      <dgm:t>
        <a:bodyPr/>
        <a:lstStyle/>
        <a:p>
          <a:r>
            <a:rPr lang="en-US"/>
            <a:t>Day of the month column</a:t>
          </a:r>
        </a:p>
      </dgm:t>
    </dgm:pt>
    <dgm:pt modelId="{F2C16C0F-024B-4508-BA48-27E1D54C58BB}" type="parTrans" cxnId="{A16E9D2E-E16C-496C-84A0-756FBD1ABD96}">
      <dgm:prSet/>
      <dgm:spPr/>
      <dgm:t>
        <a:bodyPr/>
        <a:lstStyle/>
        <a:p>
          <a:endParaRPr lang="en-US"/>
        </a:p>
      </dgm:t>
    </dgm:pt>
    <dgm:pt modelId="{84B9535E-19DE-45CF-B7B1-5140D1172D43}" type="sibTrans" cxnId="{A16E9D2E-E16C-496C-84A0-756FBD1ABD96}">
      <dgm:prSet/>
      <dgm:spPr/>
      <dgm:t>
        <a:bodyPr/>
        <a:lstStyle/>
        <a:p>
          <a:endParaRPr lang="en-US"/>
        </a:p>
      </dgm:t>
    </dgm:pt>
    <dgm:pt modelId="{68FE3172-ECDF-4EBE-919B-46DE4E9DE237}">
      <dgm:prSet/>
      <dgm:spPr/>
      <dgm:t>
        <a:bodyPr/>
        <a:lstStyle/>
        <a:p>
          <a:r>
            <a:rPr lang="en-US"/>
            <a:t>Day of the week column</a:t>
          </a:r>
        </a:p>
      </dgm:t>
    </dgm:pt>
    <dgm:pt modelId="{F61EE397-EC6D-41CF-BAEF-A3CF3600B03A}" type="parTrans" cxnId="{E137FF1B-0FA2-47A5-8152-E0FF3A8622A5}">
      <dgm:prSet/>
      <dgm:spPr/>
      <dgm:t>
        <a:bodyPr/>
        <a:lstStyle/>
        <a:p>
          <a:endParaRPr lang="en-US"/>
        </a:p>
      </dgm:t>
    </dgm:pt>
    <dgm:pt modelId="{1F41E59D-B0FB-459F-B621-07D42DB2600E}" type="sibTrans" cxnId="{E137FF1B-0FA2-47A5-8152-E0FF3A8622A5}">
      <dgm:prSet/>
      <dgm:spPr/>
      <dgm:t>
        <a:bodyPr/>
        <a:lstStyle/>
        <a:p>
          <a:endParaRPr lang="en-US"/>
        </a:p>
      </dgm:t>
    </dgm:pt>
    <dgm:pt modelId="{C4DB1DEE-9550-4A9B-B82A-9BDF8516C2BB}">
      <dgm:prSet/>
      <dgm:spPr/>
      <dgm:t>
        <a:bodyPr/>
        <a:lstStyle/>
        <a:p>
          <a:r>
            <a:rPr lang="en-US"/>
            <a:t>Scores column according to amount of transaction </a:t>
          </a:r>
        </a:p>
      </dgm:t>
    </dgm:pt>
    <dgm:pt modelId="{6F991E5F-E923-4566-8EE6-EC48DC1FDED1}" type="parTrans" cxnId="{434D843D-029A-44B9-9966-85D910FAF71B}">
      <dgm:prSet/>
      <dgm:spPr/>
      <dgm:t>
        <a:bodyPr/>
        <a:lstStyle/>
        <a:p>
          <a:endParaRPr lang="en-US"/>
        </a:p>
      </dgm:t>
    </dgm:pt>
    <dgm:pt modelId="{C412EB46-3401-4A69-A4AD-33B4465A3FDE}" type="sibTrans" cxnId="{434D843D-029A-44B9-9966-85D910FAF71B}">
      <dgm:prSet/>
      <dgm:spPr/>
      <dgm:t>
        <a:bodyPr/>
        <a:lstStyle/>
        <a:p>
          <a:endParaRPr lang="en-US"/>
        </a:p>
      </dgm:t>
    </dgm:pt>
    <dgm:pt modelId="{7C8B1C31-00D0-4408-BD72-637186D8CCF7}" type="pres">
      <dgm:prSet presAssocID="{48B1FB82-2F49-4801-9B71-9E7592BED31F}" presName="root" presStyleCnt="0">
        <dgm:presLayoutVars>
          <dgm:dir/>
          <dgm:resizeHandles val="exact"/>
        </dgm:presLayoutVars>
      </dgm:prSet>
      <dgm:spPr/>
    </dgm:pt>
    <dgm:pt modelId="{AA3CBA5F-7969-4188-B533-28B35B737601}" type="pres">
      <dgm:prSet presAssocID="{06303FC1-0A15-46EC-B5AF-0248C876274A}" presName="compNode" presStyleCnt="0"/>
      <dgm:spPr/>
    </dgm:pt>
    <dgm:pt modelId="{E0569F76-C6AD-47CA-9B03-8C67E26AE86C}" type="pres">
      <dgm:prSet presAssocID="{06303FC1-0A15-46EC-B5AF-0248C876274A}" presName="bgRect" presStyleLbl="bgShp" presStyleIdx="0" presStyleCnt="3"/>
      <dgm:spPr/>
    </dgm:pt>
    <dgm:pt modelId="{DA9C08A4-928E-4156-A4A3-4E0D60C54DCF}" type="pres">
      <dgm:prSet presAssocID="{06303FC1-0A15-46EC-B5AF-0248C876274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ip Calendar"/>
        </a:ext>
      </dgm:extLst>
    </dgm:pt>
    <dgm:pt modelId="{C74A4F53-57D8-43A8-A3EE-C1BE7C8C22FD}" type="pres">
      <dgm:prSet presAssocID="{06303FC1-0A15-46EC-B5AF-0248C876274A}" presName="spaceRect" presStyleCnt="0"/>
      <dgm:spPr/>
    </dgm:pt>
    <dgm:pt modelId="{BC5E8ADB-C37C-4C52-AEA6-7A3C0D53E41C}" type="pres">
      <dgm:prSet presAssocID="{06303FC1-0A15-46EC-B5AF-0248C876274A}" presName="parTx" presStyleLbl="revTx" presStyleIdx="0" presStyleCnt="3">
        <dgm:presLayoutVars>
          <dgm:chMax val="0"/>
          <dgm:chPref val="0"/>
        </dgm:presLayoutVars>
      </dgm:prSet>
      <dgm:spPr/>
    </dgm:pt>
    <dgm:pt modelId="{DE1A3966-FE2D-452D-BC79-63E512D42AA4}" type="pres">
      <dgm:prSet presAssocID="{84B9535E-19DE-45CF-B7B1-5140D1172D43}" presName="sibTrans" presStyleCnt="0"/>
      <dgm:spPr/>
    </dgm:pt>
    <dgm:pt modelId="{B9AB3F20-BBD4-46B7-A1E0-7EDF116C7AE8}" type="pres">
      <dgm:prSet presAssocID="{68FE3172-ECDF-4EBE-919B-46DE4E9DE237}" presName="compNode" presStyleCnt="0"/>
      <dgm:spPr/>
    </dgm:pt>
    <dgm:pt modelId="{A7C9AE1B-3A1C-4B5D-8DCF-E72A224AF10E}" type="pres">
      <dgm:prSet presAssocID="{68FE3172-ECDF-4EBE-919B-46DE4E9DE237}" presName="bgRect" presStyleLbl="bgShp" presStyleIdx="1" presStyleCnt="3"/>
      <dgm:spPr/>
    </dgm:pt>
    <dgm:pt modelId="{CD90B727-A8D5-4641-8C95-02747F5B5293}" type="pres">
      <dgm:prSet presAssocID="{68FE3172-ECDF-4EBE-919B-46DE4E9DE23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F31D5B2-8853-4BD7-8DE4-0F6E042D6A0B}" type="pres">
      <dgm:prSet presAssocID="{68FE3172-ECDF-4EBE-919B-46DE4E9DE237}" presName="spaceRect" presStyleCnt="0"/>
      <dgm:spPr/>
    </dgm:pt>
    <dgm:pt modelId="{050F59EE-47A2-4FB4-9DD0-660C3FE9D898}" type="pres">
      <dgm:prSet presAssocID="{68FE3172-ECDF-4EBE-919B-46DE4E9DE237}" presName="parTx" presStyleLbl="revTx" presStyleIdx="1" presStyleCnt="3">
        <dgm:presLayoutVars>
          <dgm:chMax val="0"/>
          <dgm:chPref val="0"/>
        </dgm:presLayoutVars>
      </dgm:prSet>
      <dgm:spPr/>
    </dgm:pt>
    <dgm:pt modelId="{801F0956-F9FB-4AF4-99A2-81ADD4BA6D21}" type="pres">
      <dgm:prSet presAssocID="{1F41E59D-B0FB-459F-B621-07D42DB2600E}" presName="sibTrans" presStyleCnt="0"/>
      <dgm:spPr/>
    </dgm:pt>
    <dgm:pt modelId="{1EA2B6A4-CC76-4B91-B95E-A25CAA7C774A}" type="pres">
      <dgm:prSet presAssocID="{C4DB1DEE-9550-4A9B-B82A-9BDF8516C2BB}" presName="compNode" presStyleCnt="0"/>
      <dgm:spPr/>
    </dgm:pt>
    <dgm:pt modelId="{937CCAFA-3EED-4F46-AACA-CD01EAF3815C}" type="pres">
      <dgm:prSet presAssocID="{C4DB1DEE-9550-4A9B-B82A-9BDF8516C2BB}" presName="bgRect" presStyleLbl="bgShp" presStyleIdx="2" presStyleCnt="3"/>
      <dgm:spPr/>
    </dgm:pt>
    <dgm:pt modelId="{3D96F5FD-C9C4-4D9D-BF4A-AD63F0D0F7E1}" type="pres">
      <dgm:prSet presAssocID="{C4DB1DEE-9550-4A9B-B82A-9BDF8516C2B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90CAA96D-8CEA-42FA-969F-14C7DDF969BE}" type="pres">
      <dgm:prSet presAssocID="{C4DB1DEE-9550-4A9B-B82A-9BDF8516C2BB}" presName="spaceRect" presStyleCnt="0"/>
      <dgm:spPr/>
    </dgm:pt>
    <dgm:pt modelId="{E5150325-7555-4192-AD8E-8A6F5C69787D}" type="pres">
      <dgm:prSet presAssocID="{C4DB1DEE-9550-4A9B-B82A-9BDF8516C2B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77A2213-1B0A-4742-8F60-7210A7D59334}" type="presOf" srcId="{68FE3172-ECDF-4EBE-919B-46DE4E9DE237}" destId="{050F59EE-47A2-4FB4-9DD0-660C3FE9D898}" srcOrd="0" destOrd="0" presId="urn:microsoft.com/office/officeart/2018/2/layout/IconVerticalSolidList"/>
    <dgm:cxn modelId="{E137FF1B-0FA2-47A5-8152-E0FF3A8622A5}" srcId="{48B1FB82-2F49-4801-9B71-9E7592BED31F}" destId="{68FE3172-ECDF-4EBE-919B-46DE4E9DE237}" srcOrd="1" destOrd="0" parTransId="{F61EE397-EC6D-41CF-BAEF-A3CF3600B03A}" sibTransId="{1F41E59D-B0FB-459F-B621-07D42DB2600E}"/>
    <dgm:cxn modelId="{51382625-1624-4517-B3B1-8B2C59FF962A}" type="presOf" srcId="{C4DB1DEE-9550-4A9B-B82A-9BDF8516C2BB}" destId="{E5150325-7555-4192-AD8E-8A6F5C69787D}" srcOrd="0" destOrd="0" presId="urn:microsoft.com/office/officeart/2018/2/layout/IconVerticalSolidList"/>
    <dgm:cxn modelId="{A16E9D2E-E16C-496C-84A0-756FBD1ABD96}" srcId="{48B1FB82-2F49-4801-9B71-9E7592BED31F}" destId="{06303FC1-0A15-46EC-B5AF-0248C876274A}" srcOrd="0" destOrd="0" parTransId="{F2C16C0F-024B-4508-BA48-27E1D54C58BB}" sibTransId="{84B9535E-19DE-45CF-B7B1-5140D1172D43}"/>
    <dgm:cxn modelId="{434D843D-029A-44B9-9966-85D910FAF71B}" srcId="{48B1FB82-2F49-4801-9B71-9E7592BED31F}" destId="{C4DB1DEE-9550-4A9B-B82A-9BDF8516C2BB}" srcOrd="2" destOrd="0" parTransId="{6F991E5F-E923-4566-8EE6-EC48DC1FDED1}" sibTransId="{C412EB46-3401-4A69-A4AD-33B4465A3FDE}"/>
    <dgm:cxn modelId="{93795055-08B4-41F1-B008-4B9ED48BF68B}" type="presOf" srcId="{48B1FB82-2F49-4801-9B71-9E7592BED31F}" destId="{7C8B1C31-00D0-4408-BD72-637186D8CCF7}" srcOrd="0" destOrd="0" presId="urn:microsoft.com/office/officeart/2018/2/layout/IconVerticalSolidList"/>
    <dgm:cxn modelId="{DA1575C5-8350-46FC-AE52-3783ABF1E4CD}" type="presOf" srcId="{06303FC1-0A15-46EC-B5AF-0248C876274A}" destId="{BC5E8ADB-C37C-4C52-AEA6-7A3C0D53E41C}" srcOrd="0" destOrd="0" presId="urn:microsoft.com/office/officeart/2018/2/layout/IconVerticalSolidList"/>
    <dgm:cxn modelId="{B99986C3-F836-4E03-883E-3047E8D3E4A5}" type="presParOf" srcId="{7C8B1C31-00D0-4408-BD72-637186D8CCF7}" destId="{AA3CBA5F-7969-4188-B533-28B35B737601}" srcOrd="0" destOrd="0" presId="urn:microsoft.com/office/officeart/2018/2/layout/IconVerticalSolidList"/>
    <dgm:cxn modelId="{9FC5B9E2-D13E-4210-B2AA-401A8F457A86}" type="presParOf" srcId="{AA3CBA5F-7969-4188-B533-28B35B737601}" destId="{E0569F76-C6AD-47CA-9B03-8C67E26AE86C}" srcOrd="0" destOrd="0" presId="urn:microsoft.com/office/officeart/2018/2/layout/IconVerticalSolidList"/>
    <dgm:cxn modelId="{28CEF545-2121-467B-8374-619688ADB609}" type="presParOf" srcId="{AA3CBA5F-7969-4188-B533-28B35B737601}" destId="{DA9C08A4-928E-4156-A4A3-4E0D60C54DCF}" srcOrd="1" destOrd="0" presId="urn:microsoft.com/office/officeart/2018/2/layout/IconVerticalSolidList"/>
    <dgm:cxn modelId="{46261315-C895-4352-93A8-03B54D4DB6CE}" type="presParOf" srcId="{AA3CBA5F-7969-4188-B533-28B35B737601}" destId="{C74A4F53-57D8-43A8-A3EE-C1BE7C8C22FD}" srcOrd="2" destOrd="0" presId="urn:microsoft.com/office/officeart/2018/2/layout/IconVerticalSolidList"/>
    <dgm:cxn modelId="{2293A885-9746-410C-8A9A-CFFD3EBB4AAD}" type="presParOf" srcId="{AA3CBA5F-7969-4188-B533-28B35B737601}" destId="{BC5E8ADB-C37C-4C52-AEA6-7A3C0D53E41C}" srcOrd="3" destOrd="0" presId="urn:microsoft.com/office/officeart/2018/2/layout/IconVerticalSolidList"/>
    <dgm:cxn modelId="{EA24BB17-5A19-4FE8-AC30-E29B2209F035}" type="presParOf" srcId="{7C8B1C31-00D0-4408-BD72-637186D8CCF7}" destId="{DE1A3966-FE2D-452D-BC79-63E512D42AA4}" srcOrd="1" destOrd="0" presId="urn:microsoft.com/office/officeart/2018/2/layout/IconVerticalSolidList"/>
    <dgm:cxn modelId="{6CAD3F58-7A8A-434B-9C56-6E8CAD24279E}" type="presParOf" srcId="{7C8B1C31-00D0-4408-BD72-637186D8CCF7}" destId="{B9AB3F20-BBD4-46B7-A1E0-7EDF116C7AE8}" srcOrd="2" destOrd="0" presId="urn:microsoft.com/office/officeart/2018/2/layout/IconVerticalSolidList"/>
    <dgm:cxn modelId="{945B0EAC-6709-40DB-A908-BB0E2AC37EC4}" type="presParOf" srcId="{B9AB3F20-BBD4-46B7-A1E0-7EDF116C7AE8}" destId="{A7C9AE1B-3A1C-4B5D-8DCF-E72A224AF10E}" srcOrd="0" destOrd="0" presId="urn:microsoft.com/office/officeart/2018/2/layout/IconVerticalSolidList"/>
    <dgm:cxn modelId="{D29C3665-DB61-468C-AC56-12A034B80D01}" type="presParOf" srcId="{B9AB3F20-BBD4-46B7-A1E0-7EDF116C7AE8}" destId="{CD90B727-A8D5-4641-8C95-02747F5B5293}" srcOrd="1" destOrd="0" presId="urn:microsoft.com/office/officeart/2018/2/layout/IconVerticalSolidList"/>
    <dgm:cxn modelId="{BA50E7D4-C302-4217-B9EF-989179C7F9B0}" type="presParOf" srcId="{B9AB3F20-BBD4-46B7-A1E0-7EDF116C7AE8}" destId="{CF31D5B2-8853-4BD7-8DE4-0F6E042D6A0B}" srcOrd="2" destOrd="0" presId="urn:microsoft.com/office/officeart/2018/2/layout/IconVerticalSolidList"/>
    <dgm:cxn modelId="{B5020A1B-0572-44C9-970D-8855BD822FD9}" type="presParOf" srcId="{B9AB3F20-BBD4-46B7-A1E0-7EDF116C7AE8}" destId="{050F59EE-47A2-4FB4-9DD0-660C3FE9D898}" srcOrd="3" destOrd="0" presId="urn:microsoft.com/office/officeart/2018/2/layout/IconVerticalSolidList"/>
    <dgm:cxn modelId="{EDDEBFC3-D2D2-4F3B-A957-4CFAEEA7853B}" type="presParOf" srcId="{7C8B1C31-00D0-4408-BD72-637186D8CCF7}" destId="{801F0956-F9FB-4AF4-99A2-81ADD4BA6D21}" srcOrd="3" destOrd="0" presId="urn:microsoft.com/office/officeart/2018/2/layout/IconVerticalSolidList"/>
    <dgm:cxn modelId="{7F6C5B17-573E-4C4E-82BD-AA8DF90549CA}" type="presParOf" srcId="{7C8B1C31-00D0-4408-BD72-637186D8CCF7}" destId="{1EA2B6A4-CC76-4B91-B95E-A25CAA7C774A}" srcOrd="4" destOrd="0" presId="urn:microsoft.com/office/officeart/2018/2/layout/IconVerticalSolidList"/>
    <dgm:cxn modelId="{8937345E-F549-4B6F-BF6E-B59F863BB726}" type="presParOf" srcId="{1EA2B6A4-CC76-4B91-B95E-A25CAA7C774A}" destId="{937CCAFA-3EED-4F46-AACA-CD01EAF3815C}" srcOrd="0" destOrd="0" presId="urn:microsoft.com/office/officeart/2018/2/layout/IconVerticalSolidList"/>
    <dgm:cxn modelId="{8812C0CB-56A3-40F0-86BB-1FDBE4B92A37}" type="presParOf" srcId="{1EA2B6A4-CC76-4B91-B95E-A25CAA7C774A}" destId="{3D96F5FD-C9C4-4D9D-BF4A-AD63F0D0F7E1}" srcOrd="1" destOrd="0" presId="urn:microsoft.com/office/officeart/2018/2/layout/IconVerticalSolidList"/>
    <dgm:cxn modelId="{FDC11CDD-1649-4973-95E0-6EA240C20B1B}" type="presParOf" srcId="{1EA2B6A4-CC76-4B91-B95E-A25CAA7C774A}" destId="{90CAA96D-8CEA-42FA-969F-14C7DDF969BE}" srcOrd="2" destOrd="0" presId="urn:microsoft.com/office/officeart/2018/2/layout/IconVerticalSolidList"/>
    <dgm:cxn modelId="{FAD508BC-4BA3-4729-BC05-C7C113C8E1AC}" type="presParOf" srcId="{1EA2B6A4-CC76-4B91-B95E-A25CAA7C774A}" destId="{E5150325-7555-4192-AD8E-8A6F5C6978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BB433BD-C6DD-4083-99C8-DF736E22A39B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6E12AF-E374-4767-93E6-9A3457FE36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Creating a pivot table from all the columns and its categories </a:t>
          </a:r>
        </a:p>
      </dgm:t>
    </dgm:pt>
    <dgm:pt modelId="{F6A305BC-F262-4B1B-BD49-A17B753A6FA3}" type="parTrans" cxnId="{43B40AD5-8693-4643-A03C-3886719B866F}">
      <dgm:prSet/>
      <dgm:spPr/>
      <dgm:t>
        <a:bodyPr/>
        <a:lstStyle/>
        <a:p>
          <a:endParaRPr lang="en-US"/>
        </a:p>
      </dgm:t>
    </dgm:pt>
    <dgm:pt modelId="{DB730252-B4AB-400B-8141-7A30A0705DBF}" type="sibTrans" cxnId="{43B40AD5-8693-4643-A03C-3886719B866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82DB34E-98BC-4006-89F6-629852CAA8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Grouping of all the columns w.r.t unique account number</a:t>
          </a:r>
        </a:p>
      </dgm:t>
    </dgm:pt>
    <dgm:pt modelId="{2FB6E049-B1D1-4B7B-81A5-94FA736886BB}" type="parTrans" cxnId="{4BDD7217-B1A5-4B9D-88A7-A14A35B2D0C8}">
      <dgm:prSet/>
      <dgm:spPr/>
      <dgm:t>
        <a:bodyPr/>
        <a:lstStyle/>
        <a:p>
          <a:endParaRPr lang="en-US"/>
        </a:p>
      </dgm:t>
    </dgm:pt>
    <dgm:pt modelId="{0D5ED4CA-8B02-461C-A817-7E4A78560A33}" type="sibTrans" cxnId="{4BDD7217-B1A5-4B9D-88A7-A14A35B2D0C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F15C96B-A53D-48D8-BD87-A989384AE2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Feature Selection through variance threshold method (sklearn)</a:t>
          </a:r>
        </a:p>
      </dgm:t>
    </dgm:pt>
    <dgm:pt modelId="{E657A96B-B156-4F49-9AA6-81971B729414}" type="parTrans" cxnId="{EB089C91-B4FD-4CCD-86DB-88D9963CE511}">
      <dgm:prSet/>
      <dgm:spPr/>
      <dgm:t>
        <a:bodyPr/>
        <a:lstStyle/>
        <a:p>
          <a:endParaRPr lang="en-US"/>
        </a:p>
      </dgm:t>
    </dgm:pt>
    <dgm:pt modelId="{29CC3192-17F2-4BEF-9256-522E7FB9DD09}" type="sibTrans" cxnId="{EB089C91-B4FD-4CCD-86DB-88D9963CE51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2D92934-7AAD-4FBD-9A80-D3CC765390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Retaining only the important features and indexing the dataset</a:t>
          </a:r>
        </a:p>
      </dgm:t>
    </dgm:pt>
    <dgm:pt modelId="{AE8039BE-FDC4-4902-9681-CACDBDC0E40F}" type="parTrans" cxnId="{7864320B-A7E9-4720-B64E-7F26DBDD5488}">
      <dgm:prSet/>
      <dgm:spPr/>
      <dgm:t>
        <a:bodyPr/>
        <a:lstStyle/>
        <a:p>
          <a:endParaRPr lang="en-US"/>
        </a:p>
      </dgm:t>
    </dgm:pt>
    <dgm:pt modelId="{B4C8256B-EA64-4E74-BC4D-B9E5239FE78E}" type="sibTrans" cxnId="{7864320B-A7E9-4720-B64E-7F26DBDD5488}">
      <dgm:prSet/>
      <dgm:spPr/>
      <dgm:t>
        <a:bodyPr/>
        <a:lstStyle/>
        <a:p>
          <a:endParaRPr lang="en-US"/>
        </a:p>
      </dgm:t>
    </dgm:pt>
    <dgm:pt modelId="{D27DD4FB-EEDC-4DFB-A856-A54A34864568}" type="pres">
      <dgm:prSet presAssocID="{8BB433BD-C6DD-4083-99C8-DF736E22A39B}" presName="root" presStyleCnt="0">
        <dgm:presLayoutVars>
          <dgm:dir/>
          <dgm:resizeHandles val="exact"/>
        </dgm:presLayoutVars>
      </dgm:prSet>
      <dgm:spPr/>
    </dgm:pt>
    <dgm:pt modelId="{5FDAC778-1A3B-4813-A009-17A3D6EC9FF8}" type="pres">
      <dgm:prSet presAssocID="{8BB433BD-C6DD-4083-99C8-DF736E22A39B}" presName="container" presStyleCnt="0">
        <dgm:presLayoutVars>
          <dgm:dir/>
          <dgm:resizeHandles val="exact"/>
        </dgm:presLayoutVars>
      </dgm:prSet>
      <dgm:spPr/>
    </dgm:pt>
    <dgm:pt modelId="{855D5D69-0B8C-420B-A5C8-0D22C478767D}" type="pres">
      <dgm:prSet presAssocID="{C76E12AF-E374-4767-93E6-9A3457FE36BA}" presName="compNode" presStyleCnt="0"/>
      <dgm:spPr/>
    </dgm:pt>
    <dgm:pt modelId="{CE1A9D1C-69E9-4EA7-BD5D-CB585A6135A3}" type="pres">
      <dgm:prSet presAssocID="{C76E12AF-E374-4767-93E6-9A3457FE36BA}" presName="iconBgRect" presStyleLbl="bgShp" presStyleIdx="0" presStyleCnt="4"/>
      <dgm:spPr/>
    </dgm:pt>
    <dgm:pt modelId="{2723AE8A-A587-49D6-B98F-AAD982EC09C1}" type="pres">
      <dgm:prSet presAssocID="{C76E12AF-E374-4767-93E6-9A3457FE36B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ED7CC786-D1BF-4987-8523-973D482A8ADF}" type="pres">
      <dgm:prSet presAssocID="{C76E12AF-E374-4767-93E6-9A3457FE36BA}" presName="spaceRect" presStyleCnt="0"/>
      <dgm:spPr/>
    </dgm:pt>
    <dgm:pt modelId="{0630B6CD-C3C4-4C25-884B-27CCA23DF1C4}" type="pres">
      <dgm:prSet presAssocID="{C76E12AF-E374-4767-93E6-9A3457FE36BA}" presName="textRect" presStyleLbl="revTx" presStyleIdx="0" presStyleCnt="4">
        <dgm:presLayoutVars>
          <dgm:chMax val="1"/>
          <dgm:chPref val="1"/>
        </dgm:presLayoutVars>
      </dgm:prSet>
      <dgm:spPr/>
    </dgm:pt>
    <dgm:pt modelId="{7A598F20-7C4A-463D-A376-0707C4188AE8}" type="pres">
      <dgm:prSet presAssocID="{DB730252-B4AB-400B-8141-7A30A0705DBF}" presName="sibTrans" presStyleLbl="sibTrans2D1" presStyleIdx="0" presStyleCnt="0"/>
      <dgm:spPr/>
    </dgm:pt>
    <dgm:pt modelId="{3FF7FBE2-89F0-4C77-9F9C-EBAB38FF44D9}" type="pres">
      <dgm:prSet presAssocID="{882DB34E-98BC-4006-89F6-629852CAA896}" presName="compNode" presStyleCnt="0"/>
      <dgm:spPr/>
    </dgm:pt>
    <dgm:pt modelId="{3BEB8207-F799-409F-BADB-1954312507C9}" type="pres">
      <dgm:prSet presAssocID="{882DB34E-98BC-4006-89F6-629852CAA896}" presName="iconBgRect" presStyleLbl="bgShp" presStyleIdx="1" presStyleCnt="4"/>
      <dgm:spPr/>
    </dgm:pt>
    <dgm:pt modelId="{6EB71F68-08C9-4783-8EC3-DB8B48208010}" type="pres">
      <dgm:prSet presAssocID="{882DB34E-98BC-4006-89F6-629852CAA89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6673EFE9-F2C4-49F3-AE10-48248DE22709}" type="pres">
      <dgm:prSet presAssocID="{882DB34E-98BC-4006-89F6-629852CAA896}" presName="spaceRect" presStyleCnt="0"/>
      <dgm:spPr/>
    </dgm:pt>
    <dgm:pt modelId="{1A4029F9-C5DD-466E-BBAC-97615A2BDDA5}" type="pres">
      <dgm:prSet presAssocID="{882DB34E-98BC-4006-89F6-629852CAA896}" presName="textRect" presStyleLbl="revTx" presStyleIdx="1" presStyleCnt="4">
        <dgm:presLayoutVars>
          <dgm:chMax val="1"/>
          <dgm:chPref val="1"/>
        </dgm:presLayoutVars>
      </dgm:prSet>
      <dgm:spPr/>
    </dgm:pt>
    <dgm:pt modelId="{7CEEA5EF-D57F-4F3F-89A1-507F52FD9226}" type="pres">
      <dgm:prSet presAssocID="{0D5ED4CA-8B02-461C-A817-7E4A78560A33}" presName="sibTrans" presStyleLbl="sibTrans2D1" presStyleIdx="0" presStyleCnt="0"/>
      <dgm:spPr/>
    </dgm:pt>
    <dgm:pt modelId="{BF335FDD-3142-4CF1-A06A-E28AED6C0BB8}" type="pres">
      <dgm:prSet presAssocID="{CF15C96B-A53D-48D8-BD87-A989384AE292}" presName="compNode" presStyleCnt="0"/>
      <dgm:spPr/>
    </dgm:pt>
    <dgm:pt modelId="{C65CE520-87A2-48C7-B215-CF6DDE102DA9}" type="pres">
      <dgm:prSet presAssocID="{CF15C96B-A53D-48D8-BD87-A989384AE292}" presName="iconBgRect" presStyleLbl="bgShp" presStyleIdx="2" presStyleCnt="4"/>
      <dgm:spPr/>
    </dgm:pt>
    <dgm:pt modelId="{2AF2489B-B80B-417F-8116-30594FA06B70}" type="pres">
      <dgm:prSet presAssocID="{CF15C96B-A53D-48D8-BD87-A989384AE29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97C99911-9EFD-4CBA-8CF9-DA9A8ACA6BE1}" type="pres">
      <dgm:prSet presAssocID="{CF15C96B-A53D-48D8-BD87-A989384AE292}" presName="spaceRect" presStyleCnt="0"/>
      <dgm:spPr/>
    </dgm:pt>
    <dgm:pt modelId="{A23BCA3C-75A2-43AB-B23A-E4421A312F31}" type="pres">
      <dgm:prSet presAssocID="{CF15C96B-A53D-48D8-BD87-A989384AE292}" presName="textRect" presStyleLbl="revTx" presStyleIdx="2" presStyleCnt="4">
        <dgm:presLayoutVars>
          <dgm:chMax val="1"/>
          <dgm:chPref val="1"/>
        </dgm:presLayoutVars>
      </dgm:prSet>
      <dgm:spPr/>
    </dgm:pt>
    <dgm:pt modelId="{10D9AA7B-4881-4234-AECC-7D74937220C0}" type="pres">
      <dgm:prSet presAssocID="{29CC3192-17F2-4BEF-9256-522E7FB9DD09}" presName="sibTrans" presStyleLbl="sibTrans2D1" presStyleIdx="0" presStyleCnt="0"/>
      <dgm:spPr/>
    </dgm:pt>
    <dgm:pt modelId="{2A17CB44-4C63-4947-A220-AA3DA4587C55}" type="pres">
      <dgm:prSet presAssocID="{92D92934-7AAD-4FBD-9A80-D3CC765390F9}" presName="compNode" presStyleCnt="0"/>
      <dgm:spPr/>
    </dgm:pt>
    <dgm:pt modelId="{A790EECF-FE9D-4C62-96AF-67E71F59D322}" type="pres">
      <dgm:prSet presAssocID="{92D92934-7AAD-4FBD-9A80-D3CC765390F9}" presName="iconBgRect" presStyleLbl="bgShp" presStyleIdx="3" presStyleCnt="4"/>
      <dgm:spPr/>
    </dgm:pt>
    <dgm:pt modelId="{65A04F79-9B14-4047-963E-0CADC0E8ABCB}" type="pres">
      <dgm:prSet presAssocID="{92D92934-7AAD-4FBD-9A80-D3CC765390F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F43E774-5C00-4F39-B748-91B78DEF92E0}" type="pres">
      <dgm:prSet presAssocID="{92D92934-7AAD-4FBD-9A80-D3CC765390F9}" presName="spaceRect" presStyleCnt="0"/>
      <dgm:spPr/>
    </dgm:pt>
    <dgm:pt modelId="{A0C78006-A12C-4D07-8E56-837CAB1A8047}" type="pres">
      <dgm:prSet presAssocID="{92D92934-7AAD-4FBD-9A80-D3CC765390F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864320B-A7E9-4720-B64E-7F26DBDD5488}" srcId="{8BB433BD-C6DD-4083-99C8-DF736E22A39B}" destId="{92D92934-7AAD-4FBD-9A80-D3CC765390F9}" srcOrd="3" destOrd="0" parTransId="{AE8039BE-FDC4-4902-9681-CACDBDC0E40F}" sibTransId="{B4C8256B-EA64-4E74-BC4D-B9E5239FE78E}"/>
    <dgm:cxn modelId="{4BDD7217-B1A5-4B9D-88A7-A14A35B2D0C8}" srcId="{8BB433BD-C6DD-4083-99C8-DF736E22A39B}" destId="{882DB34E-98BC-4006-89F6-629852CAA896}" srcOrd="1" destOrd="0" parTransId="{2FB6E049-B1D1-4B7B-81A5-94FA736886BB}" sibTransId="{0D5ED4CA-8B02-461C-A817-7E4A78560A33}"/>
    <dgm:cxn modelId="{228F281C-1980-411A-96BC-B23A7C0DB228}" type="presOf" srcId="{DB730252-B4AB-400B-8141-7A30A0705DBF}" destId="{7A598F20-7C4A-463D-A376-0707C4188AE8}" srcOrd="0" destOrd="0" presId="urn:microsoft.com/office/officeart/2018/2/layout/IconCircleList"/>
    <dgm:cxn modelId="{30BF024A-D1A7-47E8-B542-05C68613F9FE}" type="presOf" srcId="{882DB34E-98BC-4006-89F6-629852CAA896}" destId="{1A4029F9-C5DD-466E-BBAC-97615A2BDDA5}" srcOrd="0" destOrd="0" presId="urn:microsoft.com/office/officeart/2018/2/layout/IconCircleList"/>
    <dgm:cxn modelId="{7B86E288-EDB2-4489-978E-0A8FA2F23B10}" type="presOf" srcId="{92D92934-7AAD-4FBD-9A80-D3CC765390F9}" destId="{A0C78006-A12C-4D07-8E56-837CAB1A8047}" srcOrd="0" destOrd="0" presId="urn:microsoft.com/office/officeart/2018/2/layout/IconCircleList"/>
    <dgm:cxn modelId="{CD9EBA8F-174D-421F-B5F6-A8913FEA3E3F}" type="presOf" srcId="{CF15C96B-A53D-48D8-BD87-A989384AE292}" destId="{A23BCA3C-75A2-43AB-B23A-E4421A312F31}" srcOrd="0" destOrd="0" presId="urn:microsoft.com/office/officeart/2018/2/layout/IconCircleList"/>
    <dgm:cxn modelId="{EB089C91-B4FD-4CCD-86DB-88D9963CE511}" srcId="{8BB433BD-C6DD-4083-99C8-DF736E22A39B}" destId="{CF15C96B-A53D-48D8-BD87-A989384AE292}" srcOrd="2" destOrd="0" parTransId="{E657A96B-B156-4F49-9AA6-81971B729414}" sibTransId="{29CC3192-17F2-4BEF-9256-522E7FB9DD09}"/>
    <dgm:cxn modelId="{09951FBF-3BA0-468B-B55F-8AF8FD7A949C}" type="presOf" srcId="{29CC3192-17F2-4BEF-9256-522E7FB9DD09}" destId="{10D9AA7B-4881-4234-AECC-7D74937220C0}" srcOrd="0" destOrd="0" presId="urn:microsoft.com/office/officeart/2018/2/layout/IconCircleList"/>
    <dgm:cxn modelId="{43B40AD5-8693-4643-A03C-3886719B866F}" srcId="{8BB433BD-C6DD-4083-99C8-DF736E22A39B}" destId="{C76E12AF-E374-4767-93E6-9A3457FE36BA}" srcOrd="0" destOrd="0" parTransId="{F6A305BC-F262-4B1B-BD49-A17B753A6FA3}" sibTransId="{DB730252-B4AB-400B-8141-7A30A0705DBF}"/>
    <dgm:cxn modelId="{4BA584ED-3AD8-462F-B19B-31321112B8FE}" type="presOf" srcId="{8BB433BD-C6DD-4083-99C8-DF736E22A39B}" destId="{D27DD4FB-EEDC-4DFB-A856-A54A34864568}" srcOrd="0" destOrd="0" presId="urn:microsoft.com/office/officeart/2018/2/layout/IconCircleList"/>
    <dgm:cxn modelId="{CEC752F5-497E-4943-A772-4B7560F4AEE6}" type="presOf" srcId="{C76E12AF-E374-4767-93E6-9A3457FE36BA}" destId="{0630B6CD-C3C4-4C25-884B-27CCA23DF1C4}" srcOrd="0" destOrd="0" presId="urn:microsoft.com/office/officeart/2018/2/layout/IconCircleList"/>
    <dgm:cxn modelId="{40C50AFB-5F51-4268-8A18-ABD1FC9C5CC7}" type="presOf" srcId="{0D5ED4CA-8B02-461C-A817-7E4A78560A33}" destId="{7CEEA5EF-D57F-4F3F-89A1-507F52FD9226}" srcOrd="0" destOrd="0" presId="urn:microsoft.com/office/officeart/2018/2/layout/IconCircleList"/>
    <dgm:cxn modelId="{B45A6E99-9307-4AEC-8285-19C8BE9A0EFB}" type="presParOf" srcId="{D27DD4FB-EEDC-4DFB-A856-A54A34864568}" destId="{5FDAC778-1A3B-4813-A009-17A3D6EC9FF8}" srcOrd="0" destOrd="0" presId="urn:microsoft.com/office/officeart/2018/2/layout/IconCircleList"/>
    <dgm:cxn modelId="{F1BBCF68-3790-4B6D-999F-7A9D5C145FD9}" type="presParOf" srcId="{5FDAC778-1A3B-4813-A009-17A3D6EC9FF8}" destId="{855D5D69-0B8C-420B-A5C8-0D22C478767D}" srcOrd="0" destOrd="0" presId="urn:microsoft.com/office/officeart/2018/2/layout/IconCircleList"/>
    <dgm:cxn modelId="{966EC732-EC03-4144-A907-583EB070B389}" type="presParOf" srcId="{855D5D69-0B8C-420B-A5C8-0D22C478767D}" destId="{CE1A9D1C-69E9-4EA7-BD5D-CB585A6135A3}" srcOrd="0" destOrd="0" presId="urn:microsoft.com/office/officeart/2018/2/layout/IconCircleList"/>
    <dgm:cxn modelId="{193F51FE-4382-43F9-9EAB-A49F76D3FC15}" type="presParOf" srcId="{855D5D69-0B8C-420B-A5C8-0D22C478767D}" destId="{2723AE8A-A587-49D6-B98F-AAD982EC09C1}" srcOrd="1" destOrd="0" presId="urn:microsoft.com/office/officeart/2018/2/layout/IconCircleList"/>
    <dgm:cxn modelId="{2C948712-DF69-4871-A0A9-6B44F5723524}" type="presParOf" srcId="{855D5D69-0B8C-420B-A5C8-0D22C478767D}" destId="{ED7CC786-D1BF-4987-8523-973D482A8ADF}" srcOrd="2" destOrd="0" presId="urn:microsoft.com/office/officeart/2018/2/layout/IconCircleList"/>
    <dgm:cxn modelId="{3C1FE0DD-2916-470F-BE01-BA90167EDD2A}" type="presParOf" srcId="{855D5D69-0B8C-420B-A5C8-0D22C478767D}" destId="{0630B6CD-C3C4-4C25-884B-27CCA23DF1C4}" srcOrd="3" destOrd="0" presId="urn:microsoft.com/office/officeart/2018/2/layout/IconCircleList"/>
    <dgm:cxn modelId="{150F5B2C-E8CB-4AD2-A953-53F2C377A477}" type="presParOf" srcId="{5FDAC778-1A3B-4813-A009-17A3D6EC9FF8}" destId="{7A598F20-7C4A-463D-A376-0707C4188AE8}" srcOrd="1" destOrd="0" presId="urn:microsoft.com/office/officeart/2018/2/layout/IconCircleList"/>
    <dgm:cxn modelId="{E1771AAD-BE62-4624-8085-DDAD7EDA0C90}" type="presParOf" srcId="{5FDAC778-1A3B-4813-A009-17A3D6EC9FF8}" destId="{3FF7FBE2-89F0-4C77-9F9C-EBAB38FF44D9}" srcOrd="2" destOrd="0" presId="urn:microsoft.com/office/officeart/2018/2/layout/IconCircleList"/>
    <dgm:cxn modelId="{878C5339-676B-4B32-8AFB-EE11065AEF47}" type="presParOf" srcId="{3FF7FBE2-89F0-4C77-9F9C-EBAB38FF44D9}" destId="{3BEB8207-F799-409F-BADB-1954312507C9}" srcOrd="0" destOrd="0" presId="urn:microsoft.com/office/officeart/2018/2/layout/IconCircleList"/>
    <dgm:cxn modelId="{5CAD4037-6D0B-453D-9E7E-96878BB31566}" type="presParOf" srcId="{3FF7FBE2-89F0-4C77-9F9C-EBAB38FF44D9}" destId="{6EB71F68-08C9-4783-8EC3-DB8B48208010}" srcOrd="1" destOrd="0" presId="urn:microsoft.com/office/officeart/2018/2/layout/IconCircleList"/>
    <dgm:cxn modelId="{59034C35-3D40-4D04-A81D-E65D4B885BB9}" type="presParOf" srcId="{3FF7FBE2-89F0-4C77-9F9C-EBAB38FF44D9}" destId="{6673EFE9-F2C4-49F3-AE10-48248DE22709}" srcOrd="2" destOrd="0" presId="urn:microsoft.com/office/officeart/2018/2/layout/IconCircleList"/>
    <dgm:cxn modelId="{CA7656EC-D1B3-43AE-8E8C-86C302AB06C5}" type="presParOf" srcId="{3FF7FBE2-89F0-4C77-9F9C-EBAB38FF44D9}" destId="{1A4029F9-C5DD-466E-BBAC-97615A2BDDA5}" srcOrd="3" destOrd="0" presId="urn:microsoft.com/office/officeart/2018/2/layout/IconCircleList"/>
    <dgm:cxn modelId="{7C932EC6-ADB4-420F-B300-7F8A5DB6A6DC}" type="presParOf" srcId="{5FDAC778-1A3B-4813-A009-17A3D6EC9FF8}" destId="{7CEEA5EF-D57F-4F3F-89A1-507F52FD9226}" srcOrd="3" destOrd="0" presId="urn:microsoft.com/office/officeart/2018/2/layout/IconCircleList"/>
    <dgm:cxn modelId="{4F8AD6B9-D3FD-47DB-B93A-32165601C6BE}" type="presParOf" srcId="{5FDAC778-1A3B-4813-A009-17A3D6EC9FF8}" destId="{BF335FDD-3142-4CF1-A06A-E28AED6C0BB8}" srcOrd="4" destOrd="0" presId="urn:microsoft.com/office/officeart/2018/2/layout/IconCircleList"/>
    <dgm:cxn modelId="{2EDDEE15-02D1-44F1-AA05-EB994933D2CF}" type="presParOf" srcId="{BF335FDD-3142-4CF1-A06A-E28AED6C0BB8}" destId="{C65CE520-87A2-48C7-B215-CF6DDE102DA9}" srcOrd="0" destOrd="0" presId="urn:microsoft.com/office/officeart/2018/2/layout/IconCircleList"/>
    <dgm:cxn modelId="{5CB18F67-CC1D-41D2-B385-F8C4C0145563}" type="presParOf" srcId="{BF335FDD-3142-4CF1-A06A-E28AED6C0BB8}" destId="{2AF2489B-B80B-417F-8116-30594FA06B70}" srcOrd="1" destOrd="0" presId="urn:microsoft.com/office/officeart/2018/2/layout/IconCircleList"/>
    <dgm:cxn modelId="{96104B06-A534-4BB1-9836-D32166AA6346}" type="presParOf" srcId="{BF335FDD-3142-4CF1-A06A-E28AED6C0BB8}" destId="{97C99911-9EFD-4CBA-8CF9-DA9A8ACA6BE1}" srcOrd="2" destOrd="0" presId="urn:microsoft.com/office/officeart/2018/2/layout/IconCircleList"/>
    <dgm:cxn modelId="{0FC887D6-ADB4-4031-BDF7-11A430FD25AC}" type="presParOf" srcId="{BF335FDD-3142-4CF1-A06A-E28AED6C0BB8}" destId="{A23BCA3C-75A2-43AB-B23A-E4421A312F31}" srcOrd="3" destOrd="0" presId="urn:microsoft.com/office/officeart/2018/2/layout/IconCircleList"/>
    <dgm:cxn modelId="{CCCE6818-5E45-41BE-ABFC-6F0DA4A5F585}" type="presParOf" srcId="{5FDAC778-1A3B-4813-A009-17A3D6EC9FF8}" destId="{10D9AA7B-4881-4234-AECC-7D74937220C0}" srcOrd="5" destOrd="0" presId="urn:microsoft.com/office/officeart/2018/2/layout/IconCircleList"/>
    <dgm:cxn modelId="{4365A70D-E479-4940-9450-531AE242D7C0}" type="presParOf" srcId="{5FDAC778-1A3B-4813-A009-17A3D6EC9FF8}" destId="{2A17CB44-4C63-4947-A220-AA3DA4587C55}" srcOrd="6" destOrd="0" presId="urn:microsoft.com/office/officeart/2018/2/layout/IconCircleList"/>
    <dgm:cxn modelId="{E2CFEA7D-45DA-46C3-A9F2-5900C6B855F6}" type="presParOf" srcId="{2A17CB44-4C63-4947-A220-AA3DA4587C55}" destId="{A790EECF-FE9D-4C62-96AF-67E71F59D322}" srcOrd="0" destOrd="0" presId="urn:microsoft.com/office/officeart/2018/2/layout/IconCircleList"/>
    <dgm:cxn modelId="{A945CDC0-EE69-4112-BF6C-2D25E46AD957}" type="presParOf" srcId="{2A17CB44-4C63-4947-A220-AA3DA4587C55}" destId="{65A04F79-9B14-4047-963E-0CADC0E8ABCB}" srcOrd="1" destOrd="0" presId="urn:microsoft.com/office/officeart/2018/2/layout/IconCircleList"/>
    <dgm:cxn modelId="{88C08412-6262-4DC1-A5E1-1F5683E1021B}" type="presParOf" srcId="{2A17CB44-4C63-4947-A220-AA3DA4587C55}" destId="{CF43E774-5C00-4F39-B748-91B78DEF92E0}" srcOrd="2" destOrd="0" presId="urn:microsoft.com/office/officeart/2018/2/layout/IconCircleList"/>
    <dgm:cxn modelId="{05F0C447-412E-4A2F-9B83-873B2B47479C}" type="presParOf" srcId="{2A17CB44-4C63-4947-A220-AA3DA4587C55}" destId="{A0C78006-A12C-4D07-8E56-837CAB1A804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786C9E7-8E32-4159-9B82-198B70AAAE5D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D88299-6D8D-40A9-A8B2-5BDA8FA2D3ED}">
      <dgm:prSet/>
      <dgm:spPr/>
      <dgm:t>
        <a:bodyPr/>
        <a:lstStyle/>
        <a:p>
          <a:r>
            <a:rPr lang="en-US" dirty="0"/>
            <a:t>Optimal number of clusters reckoned for clustering through elbow graph and silhouette score is 2 for </a:t>
          </a:r>
          <a:r>
            <a:rPr lang="en-US" dirty="0" err="1"/>
            <a:t>Kmeans</a:t>
          </a:r>
          <a:r>
            <a:rPr lang="en-US" dirty="0"/>
            <a:t> clustering</a:t>
          </a:r>
        </a:p>
      </dgm:t>
    </dgm:pt>
    <dgm:pt modelId="{BFBA1B19-AFFA-4969-A1B1-7D3315D9CC6F}" type="parTrans" cxnId="{C79E09CC-6563-4D3D-9163-3393C5DACC8D}">
      <dgm:prSet/>
      <dgm:spPr/>
      <dgm:t>
        <a:bodyPr/>
        <a:lstStyle/>
        <a:p>
          <a:endParaRPr lang="en-US"/>
        </a:p>
      </dgm:t>
    </dgm:pt>
    <dgm:pt modelId="{9E9D0E52-7B51-4A36-9E8D-21ED6BB62773}" type="sibTrans" cxnId="{C79E09CC-6563-4D3D-9163-3393C5DACC8D}">
      <dgm:prSet/>
      <dgm:spPr/>
      <dgm:t>
        <a:bodyPr/>
        <a:lstStyle/>
        <a:p>
          <a:endParaRPr lang="en-US"/>
        </a:p>
      </dgm:t>
    </dgm:pt>
    <dgm:pt modelId="{F2B792D5-B4CF-4827-B1F9-129CB4052B48}">
      <dgm:prSet/>
      <dgm:spPr/>
      <dgm:t>
        <a:bodyPr/>
        <a:lstStyle/>
        <a:p>
          <a:r>
            <a:rPr lang="en-US" dirty="0"/>
            <a:t>Initiated the model with parameters as </a:t>
          </a:r>
          <a:r>
            <a:rPr lang="en-US" dirty="0" err="1"/>
            <a:t>init</a:t>
          </a:r>
          <a:r>
            <a:rPr lang="en-US" dirty="0"/>
            <a:t>= </a:t>
          </a:r>
        </a:p>
        <a:p>
          <a:r>
            <a:rPr lang="en-US" dirty="0"/>
            <a:t>k-means++, </a:t>
          </a:r>
          <a:r>
            <a:rPr lang="en-US" dirty="0" err="1"/>
            <a:t>random_state</a:t>
          </a:r>
          <a:r>
            <a:rPr lang="en-US" dirty="0"/>
            <a:t>=0</a:t>
          </a:r>
        </a:p>
      </dgm:t>
    </dgm:pt>
    <dgm:pt modelId="{0FFB69AA-F2F3-4FA9-80B3-FA862D028FA6}" type="parTrans" cxnId="{2C4ADBDF-ECB5-4BE4-88D9-1AB3DC7D21D2}">
      <dgm:prSet/>
      <dgm:spPr/>
      <dgm:t>
        <a:bodyPr/>
        <a:lstStyle/>
        <a:p>
          <a:endParaRPr lang="en-US"/>
        </a:p>
      </dgm:t>
    </dgm:pt>
    <dgm:pt modelId="{9582BB05-6AC7-46CC-AFDC-6BDC4AC93A8B}" type="sibTrans" cxnId="{2C4ADBDF-ECB5-4BE4-88D9-1AB3DC7D21D2}">
      <dgm:prSet/>
      <dgm:spPr/>
      <dgm:t>
        <a:bodyPr/>
        <a:lstStyle/>
        <a:p>
          <a:endParaRPr lang="en-US"/>
        </a:p>
      </dgm:t>
    </dgm:pt>
    <dgm:pt modelId="{215E3425-9AFB-4A9F-8523-328F153D952D}">
      <dgm:prSet/>
      <dgm:spPr/>
      <dgm:t>
        <a:bodyPr/>
        <a:lstStyle/>
        <a:p>
          <a:r>
            <a:rPr lang="en-US"/>
            <a:t>Saved the clustering output in a variable and added back to the original dataset for visualization of the clusters.</a:t>
          </a:r>
        </a:p>
      </dgm:t>
    </dgm:pt>
    <dgm:pt modelId="{80D8C342-6AF4-4F4A-95BB-4981A6C01AC0}" type="parTrans" cxnId="{A7C1EBDF-A35B-4D74-9E86-F89E4E09B888}">
      <dgm:prSet/>
      <dgm:spPr/>
      <dgm:t>
        <a:bodyPr/>
        <a:lstStyle/>
        <a:p>
          <a:endParaRPr lang="en-US"/>
        </a:p>
      </dgm:t>
    </dgm:pt>
    <dgm:pt modelId="{C4BEAB9B-CF81-4022-B7EF-0FA312FD41B3}" type="sibTrans" cxnId="{A7C1EBDF-A35B-4D74-9E86-F89E4E09B888}">
      <dgm:prSet/>
      <dgm:spPr/>
      <dgm:t>
        <a:bodyPr/>
        <a:lstStyle/>
        <a:p>
          <a:endParaRPr lang="en-US"/>
        </a:p>
      </dgm:t>
    </dgm:pt>
    <dgm:pt modelId="{4189C6D6-ACF3-46BE-8073-BBAF259F167E}" type="pres">
      <dgm:prSet presAssocID="{A786C9E7-8E32-4159-9B82-198B70AAAE5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95259CA-7844-465D-A504-30503AE1F87A}" type="pres">
      <dgm:prSet presAssocID="{98D88299-6D8D-40A9-A8B2-5BDA8FA2D3ED}" presName="hierRoot1" presStyleCnt="0"/>
      <dgm:spPr/>
    </dgm:pt>
    <dgm:pt modelId="{1A5753FF-66A5-444D-BF2C-C44932484816}" type="pres">
      <dgm:prSet presAssocID="{98D88299-6D8D-40A9-A8B2-5BDA8FA2D3ED}" presName="composite" presStyleCnt="0"/>
      <dgm:spPr/>
    </dgm:pt>
    <dgm:pt modelId="{3E47DE70-F65C-43AA-A5DE-4C8E8FC2BD15}" type="pres">
      <dgm:prSet presAssocID="{98D88299-6D8D-40A9-A8B2-5BDA8FA2D3ED}" presName="background" presStyleLbl="node0" presStyleIdx="0" presStyleCnt="3"/>
      <dgm:spPr/>
    </dgm:pt>
    <dgm:pt modelId="{2731F4D1-E041-4BE9-82F6-513530904787}" type="pres">
      <dgm:prSet presAssocID="{98D88299-6D8D-40A9-A8B2-5BDA8FA2D3ED}" presName="text" presStyleLbl="fgAcc0" presStyleIdx="0" presStyleCnt="3">
        <dgm:presLayoutVars>
          <dgm:chPref val="3"/>
        </dgm:presLayoutVars>
      </dgm:prSet>
      <dgm:spPr/>
    </dgm:pt>
    <dgm:pt modelId="{21900D43-F4B9-4924-92B2-118A8581AB7D}" type="pres">
      <dgm:prSet presAssocID="{98D88299-6D8D-40A9-A8B2-5BDA8FA2D3ED}" presName="hierChild2" presStyleCnt="0"/>
      <dgm:spPr/>
    </dgm:pt>
    <dgm:pt modelId="{80824991-8E5E-4C73-86B3-F0E1E4887DFF}" type="pres">
      <dgm:prSet presAssocID="{F2B792D5-B4CF-4827-B1F9-129CB4052B48}" presName="hierRoot1" presStyleCnt="0"/>
      <dgm:spPr/>
    </dgm:pt>
    <dgm:pt modelId="{0EB3FE14-638A-410B-AAA0-D0E7F3146E74}" type="pres">
      <dgm:prSet presAssocID="{F2B792D5-B4CF-4827-B1F9-129CB4052B48}" presName="composite" presStyleCnt="0"/>
      <dgm:spPr/>
    </dgm:pt>
    <dgm:pt modelId="{95071207-239A-4987-A697-497F81B8EE15}" type="pres">
      <dgm:prSet presAssocID="{F2B792D5-B4CF-4827-B1F9-129CB4052B48}" presName="background" presStyleLbl="node0" presStyleIdx="1" presStyleCnt="3"/>
      <dgm:spPr/>
    </dgm:pt>
    <dgm:pt modelId="{1BC8E6B4-F459-45B6-A769-7ABBDF048DAD}" type="pres">
      <dgm:prSet presAssocID="{F2B792D5-B4CF-4827-B1F9-129CB4052B48}" presName="text" presStyleLbl="fgAcc0" presStyleIdx="1" presStyleCnt="3">
        <dgm:presLayoutVars>
          <dgm:chPref val="3"/>
        </dgm:presLayoutVars>
      </dgm:prSet>
      <dgm:spPr/>
    </dgm:pt>
    <dgm:pt modelId="{463D54DF-CA5B-4C2D-9088-282A6A2EB879}" type="pres">
      <dgm:prSet presAssocID="{F2B792D5-B4CF-4827-B1F9-129CB4052B48}" presName="hierChild2" presStyleCnt="0"/>
      <dgm:spPr/>
    </dgm:pt>
    <dgm:pt modelId="{4E6AD193-C076-48C7-9A27-81BBDDF06A89}" type="pres">
      <dgm:prSet presAssocID="{215E3425-9AFB-4A9F-8523-328F153D952D}" presName="hierRoot1" presStyleCnt="0"/>
      <dgm:spPr/>
    </dgm:pt>
    <dgm:pt modelId="{5124FC81-4830-467D-A9BC-B040B56A08E1}" type="pres">
      <dgm:prSet presAssocID="{215E3425-9AFB-4A9F-8523-328F153D952D}" presName="composite" presStyleCnt="0"/>
      <dgm:spPr/>
    </dgm:pt>
    <dgm:pt modelId="{F3144F9C-D358-4248-83DC-C821719E09FB}" type="pres">
      <dgm:prSet presAssocID="{215E3425-9AFB-4A9F-8523-328F153D952D}" presName="background" presStyleLbl="node0" presStyleIdx="2" presStyleCnt="3"/>
      <dgm:spPr/>
    </dgm:pt>
    <dgm:pt modelId="{D298FC2F-C400-46C7-BFE2-86F5B0D457B7}" type="pres">
      <dgm:prSet presAssocID="{215E3425-9AFB-4A9F-8523-328F153D952D}" presName="text" presStyleLbl="fgAcc0" presStyleIdx="2" presStyleCnt="3">
        <dgm:presLayoutVars>
          <dgm:chPref val="3"/>
        </dgm:presLayoutVars>
      </dgm:prSet>
      <dgm:spPr/>
    </dgm:pt>
    <dgm:pt modelId="{1787CC1F-9A08-4030-B98D-0C253829FAFC}" type="pres">
      <dgm:prSet presAssocID="{215E3425-9AFB-4A9F-8523-328F153D952D}" presName="hierChild2" presStyleCnt="0"/>
      <dgm:spPr/>
    </dgm:pt>
  </dgm:ptLst>
  <dgm:cxnLst>
    <dgm:cxn modelId="{C3526C60-7496-482B-85A8-C50B18D006F5}" type="presOf" srcId="{A786C9E7-8E32-4159-9B82-198B70AAAE5D}" destId="{4189C6D6-ACF3-46BE-8073-BBAF259F167E}" srcOrd="0" destOrd="0" presId="urn:microsoft.com/office/officeart/2005/8/layout/hierarchy1"/>
    <dgm:cxn modelId="{5752B465-2527-4C2B-97A8-9403764E9313}" type="presOf" srcId="{98D88299-6D8D-40A9-A8B2-5BDA8FA2D3ED}" destId="{2731F4D1-E041-4BE9-82F6-513530904787}" srcOrd="0" destOrd="0" presId="urn:microsoft.com/office/officeart/2005/8/layout/hierarchy1"/>
    <dgm:cxn modelId="{0F29BB66-DE8F-4F2F-B0D8-9A98AC3D641E}" type="presOf" srcId="{215E3425-9AFB-4A9F-8523-328F153D952D}" destId="{D298FC2F-C400-46C7-BFE2-86F5B0D457B7}" srcOrd="0" destOrd="0" presId="urn:microsoft.com/office/officeart/2005/8/layout/hierarchy1"/>
    <dgm:cxn modelId="{0DF90F7F-D603-4B45-9D8D-2A7AE2310AA5}" type="presOf" srcId="{F2B792D5-B4CF-4827-B1F9-129CB4052B48}" destId="{1BC8E6B4-F459-45B6-A769-7ABBDF048DAD}" srcOrd="0" destOrd="0" presId="urn:microsoft.com/office/officeart/2005/8/layout/hierarchy1"/>
    <dgm:cxn modelId="{C79E09CC-6563-4D3D-9163-3393C5DACC8D}" srcId="{A786C9E7-8E32-4159-9B82-198B70AAAE5D}" destId="{98D88299-6D8D-40A9-A8B2-5BDA8FA2D3ED}" srcOrd="0" destOrd="0" parTransId="{BFBA1B19-AFFA-4969-A1B1-7D3315D9CC6F}" sibTransId="{9E9D0E52-7B51-4A36-9E8D-21ED6BB62773}"/>
    <dgm:cxn modelId="{2C4ADBDF-ECB5-4BE4-88D9-1AB3DC7D21D2}" srcId="{A786C9E7-8E32-4159-9B82-198B70AAAE5D}" destId="{F2B792D5-B4CF-4827-B1F9-129CB4052B48}" srcOrd="1" destOrd="0" parTransId="{0FFB69AA-F2F3-4FA9-80B3-FA862D028FA6}" sibTransId="{9582BB05-6AC7-46CC-AFDC-6BDC4AC93A8B}"/>
    <dgm:cxn modelId="{A7C1EBDF-A35B-4D74-9E86-F89E4E09B888}" srcId="{A786C9E7-8E32-4159-9B82-198B70AAAE5D}" destId="{215E3425-9AFB-4A9F-8523-328F153D952D}" srcOrd="2" destOrd="0" parTransId="{80D8C342-6AF4-4F4A-95BB-4981A6C01AC0}" sibTransId="{C4BEAB9B-CF81-4022-B7EF-0FA312FD41B3}"/>
    <dgm:cxn modelId="{281D27E7-AA66-4082-940C-FECB2945BF38}" type="presParOf" srcId="{4189C6D6-ACF3-46BE-8073-BBAF259F167E}" destId="{895259CA-7844-465D-A504-30503AE1F87A}" srcOrd="0" destOrd="0" presId="urn:microsoft.com/office/officeart/2005/8/layout/hierarchy1"/>
    <dgm:cxn modelId="{E28309F3-2AB8-464D-988B-1596371A6CAA}" type="presParOf" srcId="{895259CA-7844-465D-A504-30503AE1F87A}" destId="{1A5753FF-66A5-444D-BF2C-C44932484816}" srcOrd="0" destOrd="0" presId="urn:microsoft.com/office/officeart/2005/8/layout/hierarchy1"/>
    <dgm:cxn modelId="{C72D0CC3-126A-4DBD-877C-EB0D772E67E4}" type="presParOf" srcId="{1A5753FF-66A5-444D-BF2C-C44932484816}" destId="{3E47DE70-F65C-43AA-A5DE-4C8E8FC2BD15}" srcOrd="0" destOrd="0" presId="urn:microsoft.com/office/officeart/2005/8/layout/hierarchy1"/>
    <dgm:cxn modelId="{01C72FB0-FBF3-4E58-8527-0436A6F92E44}" type="presParOf" srcId="{1A5753FF-66A5-444D-BF2C-C44932484816}" destId="{2731F4D1-E041-4BE9-82F6-513530904787}" srcOrd="1" destOrd="0" presId="urn:microsoft.com/office/officeart/2005/8/layout/hierarchy1"/>
    <dgm:cxn modelId="{454BB2FE-20F5-4B13-875C-3278D51D7130}" type="presParOf" srcId="{895259CA-7844-465D-A504-30503AE1F87A}" destId="{21900D43-F4B9-4924-92B2-118A8581AB7D}" srcOrd="1" destOrd="0" presId="urn:microsoft.com/office/officeart/2005/8/layout/hierarchy1"/>
    <dgm:cxn modelId="{D11505EB-E452-4B53-91B2-9F538BF0658B}" type="presParOf" srcId="{4189C6D6-ACF3-46BE-8073-BBAF259F167E}" destId="{80824991-8E5E-4C73-86B3-F0E1E4887DFF}" srcOrd="1" destOrd="0" presId="urn:microsoft.com/office/officeart/2005/8/layout/hierarchy1"/>
    <dgm:cxn modelId="{9F72BE32-FAF6-4A51-98B4-59A0E6183808}" type="presParOf" srcId="{80824991-8E5E-4C73-86B3-F0E1E4887DFF}" destId="{0EB3FE14-638A-410B-AAA0-D0E7F3146E74}" srcOrd="0" destOrd="0" presId="urn:microsoft.com/office/officeart/2005/8/layout/hierarchy1"/>
    <dgm:cxn modelId="{015515B2-C67C-4115-A442-09F68D343A30}" type="presParOf" srcId="{0EB3FE14-638A-410B-AAA0-D0E7F3146E74}" destId="{95071207-239A-4987-A697-497F81B8EE15}" srcOrd="0" destOrd="0" presId="urn:microsoft.com/office/officeart/2005/8/layout/hierarchy1"/>
    <dgm:cxn modelId="{5A582A0A-63C9-498E-8544-FBE389323639}" type="presParOf" srcId="{0EB3FE14-638A-410B-AAA0-D0E7F3146E74}" destId="{1BC8E6B4-F459-45B6-A769-7ABBDF048DAD}" srcOrd="1" destOrd="0" presId="urn:microsoft.com/office/officeart/2005/8/layout/hierarchy1"/>
    <dgm:cxn modelId="{6C1A4541-5B69-42F1-9ADE-2254F0D65763}" type="presParOf" srcId="{80824991-8E5E-4C73-86B3-F0E1E4887DFF}" destId="{463D54DF-CA5B-4C2D-9088-282A6A2EB879}" srcOrd="1" destOrd="0" presId="urn:microsoft.com/office/officeart/2005/8/layout/hierarchy1"/>
    <dgm:cxn modelId="{6022F577-0B08-404A-9B1F-E35172D0C07A}" type="presParOf" srcId="{4189C6D6-ACF3-46BE-8073-BBAF259F167E}" destId="{4E6AD193-C076-48C7-9A27-81BBDDF06A89}" srcOrd="2" destOrd="0" presId="urn:microsoft.com/office/officeart/2005/8/layout/hierarchy1"/>
    <dgm:cxn modelId="{638910F1-2D5A-475D-A83F-90615886A661}" type="presParOf" srcId="{4E6AD193-C076-48C7-9A27-81BBDDF06A89}" destId="{5124FC81-4830-467D-A9BC-B040B56A08E1}" srcOrd="0" destOrd="0" presId="urn:microsoft.com/office/officeart/2005/8/layout/hierarchy1"/>
    <dgm:cxn modelId="{180B3187-B338-4473-BE55-E5B21ED5BEDB}" type="presParOf" srcId="{5124FC81-4830-467D-A9BC-B040B56A08E1}" destId="{F3144F9C-D358-4248-83DC-C821719E09FB}" srcOrd="0" destOrd="0" presId="urn:microsoft.com/office/officeart/2005/8/layout/hierarchy1"/>
    <dgm:cxn modelId="{FB93DF4B-B6A5-48AF-8FFF-F1D0B153F402}" type="presParOf" srcId="{5124FC81-4830-467D-A9BC-B040B56A08E1}" destId="{D298FC2F-C400-46C7-BFE2-86F5B0D457B7}" srcOrd="1" destOrd="0" presId="urn:microsoft.com/office/officeart/2005/8/layout/hierarchy1"/>
    <dgm:cxn modelId="{C31753FF-2DC6-4B3D-BA11-2D572BFB0E15}" type="presParOf" srcId="{4E6AD193-C076-48C7-9A27-81BBDDF06A89}" destId="{1787CC1F-9A08-4030-B98D-0C253829FAF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0A794D7-448E-4D62-8F60-0E2B6F4DD25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BCF4C0D-FDC0-416A-BE58-511D7CAB29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0"/>
            <a:t>The Optimal Value For Epsilon (EPS) was found to be 0.065 from the radius graph</a:t>
          </a:r>
          <a:endParaRPr lang="en-US"/>
        </a:p>
      </dgm:t>
    </dgm:pt>
    <dgm:pt modelId="{1A93532B-4C98-48B3-A9B1-797BA3BBAFF7}" type="parTrans" cxnId="{E310ADA8-F7A9-4522-867F-F9F1636F87E5}">
      <dgm:prSet/>
      <dgm:spPr/>
      <dgm:t>
        <a:bodyPr/>
        <a:lstStyle/>
        <a:p>
          <a:endParaRPr lang="en-US"/>
        </a:p>
      </dgm:t>
    </dgm:pt>
    <dgm:pt modelId="{FCD8FEA3-5D4D-4B9B-B321-16E41C43FCA2}" type="sibTrans" cxnId="{E310ADA8-F7A9-4522-867F-F9F1636F87E5}">
      <dgm:prSet/>
      <dgm:spPr/>
      <dgm:t>
        <a:bodyPr/>
        <a:lstStyle/>
        <a:p>
          <a:endParaRPr lang="en-US"/>
        </a:p>
      </dgm:t>
    </dgm:pt>
    <dgm:pt modelId="{01C0962E-EC30-4CBA-8896-17D50ADFB0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Taking size of the dataset into consideration min_sample parameter was set to 4000</a:t>
          </a:r>
        </a:p>
      </dgm:t>
    </dgm:pt>
    <dgm:pt modelId="{69D021B2-FD71-4DDE-A252-122C143D1C33}" type="parTrans" cxnId="{CF710230-A990-41D6-A254-65D39CA05B4D}">
      <dgm:prSet/>
      <dgm:spPr/>
      <dgm:t>
        <a:bodyPr/>
        <a:lstStyle/>
        <a:p>
          <a:endParaRPr lang="en-US"/>
        </a:p>
      </dgm:t>
    </dgm:pt>
    <dgm:pt modelId="{45CD432A-3EED-4631-AFF3-5D3F953B5D3D}" type="sibTrans" cxnId="{CF710230-A990-41D6-A254-65D39CA05B4D}">
      <dgm:prSet/>
      <dgm:spPr/>
      <dgm:t>
        <a:bodyPr/>
        <a:lstStyle/>
        <a:p>
          <a:endParaRPr lang="en-US"/>
        </a:p>
      </dgm:t>
    </dgm:pt>
    <dgm:pt modelId="{2805EF69-1B48-4D34-A685-41EBDCA94B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Numbers of clusters reckoned were 2</a:t>
          </a:r>
        </a:p>
      </dgm:t>
    </dgm:pt>
    <dgm:pt modelId="{D2E6C66E-15CA-481F-87EC-A1F36862FCDA}" type="parTrans" cxnId="{5956AD65-80AF-461D-907B-4759380DD030}">
      <dgm:prSet/>
      <dgm:spPr/>
      <dgm:t>
        <a:bodyPr/>
        <a:lstStyle/>
        <a:p>
          <a:endParaRPr lang="en-US"/>
        </a:p>
      </dgm:t>
    </dgm:pt>
    <dgm:pt modelId="{618C926B-A621-4C22-8EFC-8B365A961E11}" type="sibTrans" cxnId="{5956AD65-80AF-461D-907B-4759380DD030}">
      <dgm:prSet/>
      <dgm:spPr/>
      <dgm:t>
        <a:bodyPr/>
        <a:lstStyle/>
        <a:p>
          <a:endParaRPr lang="en-US"/>
        </a:p>
      </dgm:t>
    </dgm:pt>
    <dgm:pt modelId="{3DD52194-5559-4AE6-953E-C14569873F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visualization derived for relations among the columns as expected</a:t>
          </a:r>
        </a:p>
      </dgm:t>
    </dgm:pt>
    <dgm:pt modelId="{2024CD62-CCAF-4A10-AB0F-8ABA146AE088}" type="parTrans" cxnId="{0D1C62FC-5BAE-4C46-9CF5-60873E894BD7}">
      <dgm:prSet/>
      <dgm:spPr/>
      <dgm:t>
        <a:bodyPr/>
        <a:lstStyle/>
        <a:p>
          <a:endParaRPr lang="en-US"/>
        </a:p>
      </dgm:t>
    </dgm:pt>
    <dgm:pt modelId="{C4B33DD0-0C8C-4451-9775-BCD1358D9ED7}" type="sibTrans" cxnId="{0D1C62FC-5BAE-4C46-9CF5-60873E894BD7}">
      <dgm:prSet/>
      <dgm:spPr/>
      <dgm:t>
        <a:bodyPr/>
        <a:lstStyle/>
        <a:p>
          <a:endParaRPr lang="en-US"/>
        </a:p>
      </dgm:t>
    </dgm:pt>
    <dgm:pt modelId="{D164B339-EF46-42F1-A994-37890C69217A}" type="pres">
      <dgm:prSet presAssocID="{F0A794D7-448E-4D62-8F60-0E2B6F4DD257}" presName="root" presStyleCnt="0">
        <dgm:presLayoutVars>
          <dgm:dir/>
          <dgm:resizeHandles val="exact"/>
        </dgm:presLayoutVars>
      </dgm:prSet>
      <dgm:spPr/>
    </dgm:pt>
    <dgm:pt modelId="{3ACB0FF3-43C0-4547-BFDF-44A5203A8702}" type="pres">
      <dgm:prSet presAssocID="{2BCF4C0D-FDC0-416A-BE58-511D7CAB2907}" presName="compNode" presStyleCnt="0"/>
      <dgm:spPr/>
    </dgm:pt>
    <dgm:pt modelId="{86F9393F-AC3B-43D6-8E5E-71A62A19E131}" type="pres">
      <dgm:prSet presAssocID="{2BCF4C0D-FDC0-416A-BE58-511D7CAB2907}" presName="bgRect" presStyleLbl="bgShp" presStyleIdx="0" presStyleCnt="4"/>
      <dgm:spPr/>
    </dgm:pt>
    <dgm:pt modelId="{42050E71-F0D3-4599-BA12-CD59129693C0}" type="pres">
      <dgm:prSet presAssocID="{2BCF4C0D-FDC0-416A-BE58-511D7CAB290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E607CC28-1487-43E2-B624-23A5E738DED8}" type="pres">
      <dgm:prSet presAssocID="{2BCF4C0D-FDC0-416A-BE58-511D7CAB2907}" presName="spaceRect" presStyleCnt="0"/>
      <dgm:spPr/>
    </dgm:pt>
    <dgm:pt modelId="{B5E12793-738F-41CE-AF2E-7C360AFE0421}" type="pres">
      <dgm:prSet presAssocID="{2BCF4C0D-FDC0-416A-BE58-511D7CAB2907}" presName="parTx" presStyleLbl="revTx" presStyleIdx="0" presStyleCnt="4">
        <dgm:presLayoutVars>
          <dgm:chMax val="0"/>
          <dgm:chPref val="0"/>
        </dgm:presLayoutVars>
      </dgm:prSet>
      <dgm:spPr/>
    </dgm:pt>
    <dgm:pt modelId="{DB564350-B0E7-4377-B47C-964261852755}" type="pres">
      <dgm:prSet presAssocID="{FCD8FEA3-5D4D-4B9B-B321-16E41C43FCA2}" presName="sibTrans" presStyleCnt="0"/>
      <dgm:spPr/>
    </dgm:pt>
    <dgm:pt modelId="{00A8F55E-B4C1-4B16-9794-1AB453F10652}" type="pres">
      <dgm:prSet presAssocID="{01C0962E-EC30-4CBA-8896-17D50ADFB080}" presName="compNode" presStyleCnt="0"/>
      <dgm:spPr/>
    </dgm:pt>
    <dgm:pt modelId="{A208CFC9-BB06-4E85-82E4-019EA70B7820}" type="pres">
      <dgm:prSet presAssocID="{01C0962E-EC30-4CBA-8896-17D50ADFB080}" presName="bgRect" presStyleLbl="bgShp" presStyleIdx="1" presStyleCnt="4"/>
      <dgm:spPr/>
    </dgm:pt>
    <dgm:pt modelId="{98B9B12B-2DCF-4A2D-94A2-69AF9B7BF49F}" type="pres">
      <dgm:prSet presAssocID="{01C0962E-EC30-4CBA-8896-17D50ADFB08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D0CE386-2324-4CCD-898F-A07482FF2A2D}" type="pres">
      <dgm:prSet presAssocID="{01C0962E-EC30-4CBA-8896-17D50ADFB080}" presName="spaceRect" presStyleCnt="0"/>
      <dgm:spPr/>
    </dgm:pt>
    <dgm:pt modelId="{21D7FBA6-C41B-4857-8DEA-4E7E4F8EC911}" type="pres">
      <dgm:prSet presAssocID="{01C0962E-EC30-4CBA-8896-17D50ADFB080}" presName="parTx" presStyleLbl="revTx" presStyleIdx="1" presStyleCnt="4">
        <dgm:presLayoutVars>
          <dgm:chMax val="0"/>
          <dgm:chPref val="0"/>
        </dgm:presLayoutVars>
      </dgm:prSet>
      <dgm:spPr/>
    </dgm:pt>
    <dgm:pt modelId="{1B79FCFB-9817-46EE-81D7-6CB1C712A33F}" type="pres">
      <dgm:prSet presAssocID="{45CD432A-3EED-4631-AFF3-5D3F953B5D3D}" presName="sibTrans" presStyleCnt="0"/>
      <dgm:spPr/>
    </dgm:pt>
    <dgm:pt modelId="{53084304-A336-4FEB-8DC6-1D6855361EDF}" type="pres">
      <dgm:prSet presAssocID="{2805EF69-1B48-4D34-A685-41EBDCA94B23}" presName="compNode" presStyleCnt="0"/>
      <dgm:spPr/>
    </dgm:pt>
    <dgm:pt modelId="{13DFB473-8E9D-41CA-A5AD-C0ED81775A43}" type="pres">
      <dgm:prSet presAssocID="{2805EF69-1B48-4D34-A685-41EBDCA94B23}" presName="bgRect" presStyleLbl="bgShp" presStyleIdx="2" presStyleCnt="4"/>
      <dgm:spPr/>
    </dgm:pt>
    <dgm:pt modelId="{7C81A626-C825-4C2E-A691-66FE1440741D}" type="pres">
      <dgm:prSet presAssocID="{2805EF69-1B48-4D34-A685-41EBDCA94B2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CD7FE80-037A-416E-9206-C34EE3626878}" type="pres">
      <dgm:prSet presAssocID="{2805EF69-1B48-4D34-A685-41EBDCA94B23}" presName="spaceRect" presStyleCnt="0"/>
      <dgm:spPr/>
    </dgm:pt>
    <dgm:pt modelId="{E69E22C0-80DA-4B10-8867-6D9E64E86075}" type="pres">
      <dgm:prSet presAssocID="{2805EF69-1B48-4D34-A685-41EBDCA94B23}" presName="parTx" presStyleLbl="revTx" presStyleIdx="2" presStyleCnt="4">
        <dgm:presLayoutVars>
          <dgm:chMax val="0"/>
          <dgm:chPref val="0"/>
        </dgm:presLayoutVars>
      </dgm:prSet>
      <dgm:spPr/>
    </dgm:pt>
    <dgm:pt modelId="{297B0FF2-E80B-4FC5-AC9E-7A4DB618D8B6}" type="pres">
      <dgm:prSet presAssocID="{618C926B-A621-4C22-8EFC-8B365A961E11}" presName="sibTrans" presStyleCnt="0"/>
      <dgm:spPr/>
    </dgm:pt>
    <dgm:pt modelId="{FBFC40F3-DBC0-435E-AA42-1B15D087F451}" type="pres">
      <dgm:prSet presAssocID="{3DD52194-5559-4AE6-953E-C14569873FAA}" presName="compNode" presStyleCnt="0"/>
      <dgm:spPr/>
    </dgm:pt>
    <dgm:pt modelId="{08E1E374-8955-4683-B47B-624312FEAD96}" type="pres">
      <dgm:prSet presAssocID="{3DD52194-5559-4AE6-953E-C14569873FAA}" presName="bgRect" presStyleLbl="bgShp" presStyleIdx="3" presStyleCnt="4"/>
      <dgm:spPr/>
    </dgm:pt>
    <dgm:pt modelId="{4B65AC6D-2D24-44C8-94CE-AF9BF4CA309D}" type="pres">
      <dgm:prSet presAssocID="{3DD52194-5559-4AE6-953E-C14569873FA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0FF0FDC-8CAA-48D1-92F9-8D8F704EE505}" type="pres">
      <dgm:prSet presAssocID="{3DD52194-5559-4AE6-953E-C14569873FAA}" presName="spaceRect" presStyleCnt="0"/>
      <dgm:spPr/>
    </dgm:pt>
    <dgm:pt modelId="{F57F439D-B223-426F-AC28-47EF70EE686D}" type="pres">
      <dgm:prSet presAssocID="{3DD52194-5559-4AE6-953E-C14569873FA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E254002-500E-4999-BE8F-9A1DE8169642}" type="presOf" srcId="{01C0962E-EC30-4CBA-8896-17D50ADFB080}" destId="{21D7FBA6-C41B-4857-8DEA-4E7E4F8EC911}" srcOrd="0" destOrd="0" presId="urn:microsoft.com/office/officeart/2018/2/layout/IconVerticalSolidList"/>
    <dgm:cxn modelId="{B37E9F21-BFC4-4D90-9443-10C0AC7DE3D1}" type="presOf" srcId="{3DD52194-5559-4AE6-953E-C14569873FAA}" destId="{F57F439D-B223-426F-AC28-47EF70EE686D}" srcOrd="0" destOrd="0" presId="urn:microsoft.com/office/officeart/2018/2/layout/IconVerticalSolidList"/>
    <dgm:cxn modelId="{EAACF523-E456-4456-9638-8AB0A4296EF3}" type="presOf" srcId="{2BCF4C0D-FDC0-416A-BE58-511D7CAB2907}" destId="{B5E12793-738F-41CE-AF2E-7C360AFE0421}" srcOrd="0" destOrd="0" presId="urn:microsoft.com/office/officeart/2018/2/layout/IconVerticalSolidList"/>
    <dgm:cxn modelId="{CF710230-A990-41D6-A254-65D39CA05B4D}" srcId="{F0A794D7-448E-4D62-8F60-0E2B6F4DD257}" destId="{01C0962E-EC30-4CBA-8896-17D50ADFB080}" srcOrd="1" destOrd="0" parTransId="{69D021B2-FD71-4DDE-A252-122C143D1C33}" sibTransId="{45CD432A-3EED-4631-AFF3-5D3F953B5D3D}"/>
    <dgm:cxn modelId="{5956AD65-80AF-461D-907B-4759380DD030}" srcId="{F0A794D7-448E-4D62-8F60-0E2B6F4DD257}" destId="{2805EF69-1B48-4D34-A685-41EBDCA94B23}" srcOrd="2" destOrd="0" parTransId="{D2E6C66E-15CA-481F-87EC-A1F36862FCDA}" sibTransId="{618C926B-A621-4C22-8EFC-8B365A961E11}"/>
    <dgm:cxn modelId="{82D90D85-7F96-4169-ACA8-2F04EB1FC927}" type="presOf" srcId="{2805EF69-1B48-4D34-A685-41EBDCA94B23}" destId="{E69E22C0-80DA-4B10-8867-6D9E64E86075}" srcOrd="0" destOrd="0" presId="urn:microsoft.com/office/officeart/2018/2/layout/IconVerticalSolidList"/>
    <dgm:cxn modelId="{E310ADA8-F7A9-4522-867F-F9F1636F87E5}" srcId="{F0A794D7-448E-4D62-8F60-0E2B6F4DD257}" destId="{2BCF4C0D-FDC0-416A-BE58-511D7CAB2907}" srcOrd="0" destOrd="0" parTransId="{1A93532B-4C98-48B3-A9B1-797BA3BBAFF7}" sibTransId="{FCD8FEA3-5D4D-4B9B-B321-16E41C43FCA2}"/>
    <dgm:cxn modelId="{4DD6FBD0-38EC-47A6-971D-6368E3CC60E9}" type="presOf" srcId="{F0A794D7-448E-4D62-8F60-0E2B6F4DD257}" destId="{D164B339-EF46-42F1-A994-37890C69217A}" srcOrd="0" destOrd="0" presId="urn:microsoft.com/office/officeart/2018/2/layout/IconVerticalSolidList"/>
    <dgm:cxn modelId="{0D1C62FC-5BAE-4C46-9CF5-60873E894BD7}" srcId="{F0A794D7-448E-4D62-8F60-0E2B6F4DD257}" destId="{3DD52194-5559-4AE6-953E-C14569873FAA}" srcOrd="3" destOrd="0" parTransId="{2024CD62-CCAF-4A10-AB0F-8ABA146AE088}" sibTransId="{C4B33DD0-0C8C-4451-9775-BCD1358D9ED7}"/>
    <dgm:cxn modelId="{4780E6F4-58FE-4060-8897-B197B357ABEE}" type="presParOf" srcId="{D164B339-EF46-42F1-A994-37890C69217A}" destId="{3ACB0FF3-43C0-4547-BFDF-44A5203A8702}" srcOrd="0" destOrd="0" presId="urn:microsoft.com/office/officeart/2018/2/layout/IconVerticalSolidList"/>
    <dgm:cxn modelId="{AF9E216D-806D-4185-BC22-58E39EE15064}" type="presParOf" srcId="{3ACB0FF3-43C0-4547-BFDF-44A5203A8702}" destId="{86F9393F-AC3B-43D6-8E5E-71A62A19E131}" srcOrd="0" destOrd="0" presId="urn:microsoft.com/office/officeart/2018/2/layout/IconVerticalSolidList"/>
    <dgm:cxn modelId="{1B4C3919-4EB0-4374-8026-EB5A946BB5F7}" type="presParOf" srcId="{3ACB0FF3-43C0-4547-BFDF-44A5203A8702}" destId="{42050E71-F0D3-4599-BA12-CD59129693C0}" srcOrd="1" destOrd="0" presId="urn:microsoft.com/office/officeart/2018/2/layout/IconVerticalSolidList"/>
    <dgm:cxn modelId="{E6F6B408-D1D3-4C2D-966C-D36059D97944}" type="presParOf" srcId="{3ACB0FF3-43C0-4547-BFDF-44A5203A8702}" destId="{E607CC28-1487-43E2-B624-23A5E738DED8}" srcOrd="2" destOrd="0" presId="urn:microsoft.com/office/officeart/2018/2/layout/IconVerticalSolidList"/>
    <dgm:cxn modelId="{C105797C-6429-4580-B966-696C2FCCE107}" type="presParOf" srcId="{3ACB0FF3-43C0-4547-BFDF-44A5203A8702}" destId="{B5E12793-738F-41CE-AF2E-7C360AFE0421}" srcOrd="3" destOrd="0" presId="urn:microsoft.com/office/officeart/2018/2/layout/IconVerticalSolidList"/>
    <dgm:cxn modelId="{B1A392BB-89B9-4938-817D-CD34BE2493A1}" type="presParOf" srcId="{D164B339-EF46-42F1-A994-37890C69217A}" destId="{DB564350-B0E7-4377-B47C-964261852755}" srcOrd="1" destOrd="0" presId="urn:microsoft.com/office/officeart/2018/2/layout/IconVerticalSolidList"/>
    <dgm:cxn modelId="{54042BD6-3945-44A9-82B1-D242B2DD6DA6}" type="presParOf" srcId="{D164B339-EF46-42F1-A994-37890C69217A}" destId="{00A8F55E-B4C1-4B16-9794-1AB453F10652}" srcOrd="2" destOrd="0" presId="urn:microsoft.com/office/officeart/2018/2/layout/IconVerticalSolidList"/>
    <dgm:cxn modelId="{CD09C529-47B2-41B2-93C7-ED7D4B5F8760}" type="presParOf" srcId="{00A8F55E-B4C1-4B16-9794-1AB453F10652}" destId="{A208CFC9-BB06-4E85-82E4-019EA70B7820}" srcOrd="0" destOrd="0" presId="urn:microsoft.com/office/officeart/2018/2/layout/IconVerticalSolidList"/>
    <dgm:cxn modelId="{6B84E19E-6E83-4948-845E-FF6215033EF6}" type="presParOf" srcId="{00A8F55E-B4C1-4B16-9794-1AB453F10652}" destId="{98B9B12B-2DCF-4A2D-94A2-69AF9B7BF49F}" srcOrd="1" destOrd="0" presId="urn:microsoft.com/office/officeart/2018/2/layout/IconVerticalSolidList"/>
    <dgm:cxn modelId="{0F8E22D0-FAF9-4D27-B3FC-71EAEEF8553A}" type="presParOf" srcId="{00A8F55E-B4C1-4B16-9794-1AB453F10652}" destId="{BD0CE386-2324-4CCD-898F-A07482FF2A2D}" srcOrd="2" destOrd="0" presId="urn:microsoft.com/office/officeart/2018/2/layout/IconVerticalSolidList"/>
    <dgm:cxn modelId="{98DBE740-E8FA-4259-BB05-CD84966E5C55}" type="presParOf" srcId="{00A8F55E-B4C1-4B16-9794-1AB453F10652}" destId="{21D7FBA6-C41B-4857-8DEA-4E7E4F8EC911}" srcOrd="3" destOrd="0" presId="urn:microsoft.com/office/officeart/2018/2/layout/IconVerticalSolidList"/>
    <dgm:cxn modelId="{8D45D531-C6EB-4B02-A439-AAD0B73A0403}" type="presParOf" srcId="{D164B339-EF46-42F1-A994-37890C69217A}" destId="{1B79FCFB-9817-46EE-81D7-6CB1C712A33F}" srcOrd="3" destOrd="0" presId="urn:microsoft.com/office/officeart/2018/2/layout/IconVerticalSolidList"/>
    <dgm:cxn modelId="{E658EA13-F5D8-4C8B-80D1-6F99074DA886}" type="presParOf" srcId="{D164B339-EF46-42F1-A994-37890C69217A}" destId="{53084304-A336-4FEB-8DC6-1D6855361EDF}" srcOrd="4" destOrd="0" presId="urn:microsoft.com/office/officeart/2018/2/layout/IconVerticalSolidList"/>
    <dgm:cxn modelId="{1524EC21-8C57-4940-8901-A276F7049F04}" type="presParOf" srcId="{53084304-A336-4FEB-8DC6-1D6855361EDF}" destId="{13DFB473-8E9D-41CA-A5AD-C0ED81775A43}" srcOrd="0" destOrd="0" presId="urn:microsoft.com/office/officeart/2018/2/layout/IconVerticalSolidList"/>
    <dgm:cxn modelId="{D86DE828-C723-4B1F-A889-1AF665A21F68}" type="presParOf" srcId="{53084304-A336-4FEB-8DC6-1D6855361EDF}" destId="{7C81A626-C825-4C2E-A691-66FE1440741D}" srcOrd="1" destOrd="0" presId="urn:microsoft.com/office/officeart/2018/2/layout/IconVerticalSolidList"/>
    <dgm:cxn modelId="{A31F477A-A3BC-4FC6-AD6B-A2E529926337}" type="presParOf" srcId="{53084304-A336-4FEB-8DC6-1D6855361EDF}" destId="{3CD7FE80-037A-416E-9206-C34EE3626878}" srcOrd="2" destOrd="0" presId="urn:microsoft.com/office/officeart/2018/2/layout/IconVerticalSolidList"/>
    <dgm:cxn modelId="{2455E682-48C5-4A3F-986E-51F83E2AFE0F}" type="presParOf" srcId="{53084304-A336-4FEB-8DC6-1D6855361EDF}" destId="{E69E22C0-80DA-4B10-8867-6D9E64E86075}" srcOrd="3" destOrd="0" presId="urn:microsoft.com/office/officeart/2018/2/layout/IconVerticalSolidList"/>
    <dgm:cxn modelId="{EEF77E98-6952-4349-B7AA-C132D83628D9}" type="presParOf" srcId="{D164B339-EF46-42F1-A994-37890C69217A}" destId="{297B0FF2-E80B-4FC5-AC9E-7A4DB618D8B6}" srcOrd="5" destOrd="0" presId="urn:microsoft.com/office/officeart/2018/2/layout/IconVerticalSolidList"/>
    <dgm:cxn modelId="{297AB2FD-B040-43F3-A7CD-A35553E1A3D0}" type="presParOf" srcId="{D164B339-EF46-42F1-A994-37890C69217A}" destId="{FBFC40F3-DBC0-435E-AA42-1B15D087F451}" srcOrd="6" destOrd="0" presId="urn:microsoft.com/office/officeart/2018/2/layout/IconVerticalSolidList"/>
    <dgm:cxn modelId="{9C8BEA05-5AA5-450E-ABC7-8BBD6F63B62F}" type="presParOf" srcId="{FBFC40F3-DBC0-435E-AA42-1B15D087F451}" destId="{08E1E374-8955-4683-B47B-624312FEAD96}" srcOrd="0" destOrd="0" presId="urn:microsoft.com/office/officeart/2018/2/layout/IconVerticalSolidList"/>
    <dgm:cxn modelId="{8561B4E5-F71C-47F4-86D3-6A250B9C044F}" type="presParOf" srcId="{FBFC40F3-DBC0-435E-AA42-1B15D087F451}" destId="{4B65AC6D-2D24-44C8-94CE-AF9BF4CA309D}" srcOrd="1" destOrd="0" presId="urn:microsoft.com/office/officeart/2018/2/layout/IconVerticalSolidList"/>
    <dgm:cxn modelId="{973259FF-3CF7-430C-88CC-BA0CA6514AA6}" type="presParOf" srcId="{FBFC40F3-DBC0-435E-AA42-1B15D087F451}" destId="{90FF0FDC-8CAA-48D1-92F9-8D8F704EE505}" srcOrd="2" destOrd="0" presId="urn:microsoft.com/office/officeart/2018/2/layout/IconVerticalSolidList"/>
    <dgm:cxn modelId="{B6BA4121-1D83-49CF-9BD8-E8D37181F571}" type="presParOf" srcId="{FBFC40F3-DBC0-435E-AA42-1B15D087F451}" destId="{F57F439D-B223-426F-AC28-47EF70EE686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15DE154-9413-4D31-ACDF-C1C109395236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3A16E6-4D80-4DAD-B6B2-038A6BA8D2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Removing Outliers from the numerical columns and storing the output in a new variable in dataset</a:t>
          </a:r>
        </a:p>
      </dgm:t>
    </dgm:pt>
    <dgm:pt modelId="{276AF2E0-4516-4A82-BB93-59BE0893100C}" type="parTrans" cxnId="{5482D6DC-BC55-4514-8AF5-4F1EC6BB9BCC}">
      <dgm:prSet/>
      <dgm:spPr/>
      <dgm:t>
        <a:bodyPr/>
        <a:lstStyle/>
        <a:p>
          <a:endParaRPr lang="en-US"/>
        </a:p>
      </dgm:t>
    </dgm:pt>
    <dgm:pt modelId="{252F8D8F-D667-4D89-9335-1115ED295759}" type="sibTrans" cxnId="{5482D6DC-BC55-4514-8AF5-4F1EC6BB9BC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539CCA5-FE8A-4DB1-9847-3D7C237A3B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Removed all the unnecessary columns</a:t>
          </a:r>
        </a:p>
      </dgm:t>
    </dgm:pt>
    <dgm:pt modelId="{89C2089E-0D29-46D2-9C0A-2F107A3D4C2A}" type="parTrans" cxnId="{E6E437C9-884C-412D-B11C-C7B1C43274E4}">
      <dgm:prSet/>
      <dgm:spPr/>
      <dgm:t>
        <a:bodyPr/>
        <a:lstStyle/>
        <a:p>
          <a:endParaRPr lang="en-US"/>
        </a:p>
      </dgm:t>
    </dgm:pt>
    <dgm:pt modelId="{8E305112-D79F-426E-A0E9-73D669802F69}" type="sibTrans" cxnId="{E6E437C9-884C-412D-B11C-C7B1C43274E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1CBC798-CA8B-4594-9531-FE4F6E7589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Normalization of the dataset w.r.t mean</a:t>
          </a:r>
        </a:p>
      </dgm:t>
    </dgm:pt>
    <dgm:pt modelId="{28AFC8BE-09D2-4F12-A086-15B61E34A802}" type="parTrans" cxnId="{23DA39C2-1C64-473A-872A-B7F822790BDF}">
      <dgm:prSet/>
      <dgm:spPr/>
      <dgm:t>
        <a:bodyPr/>
        <a:lstStyle/>
        <a:p>
          <a:endParaRPr lang="en-US"/>
        </a:p>
      </dgm:t>
    </dgm:pt>
    <dgm:pt modelId="{14DD68EC-3ED4-449B-AF3F-FA112907FA8E}" type="sibTrans" cxnId="{23DA39C2-1C64-473A-872A-B7F822790BD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74A008C-934E-49D7-8B5E-56123ADF68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Removing all the null values from the new dataframe</a:t>
          </a:r>
        </a:p>
      </dgm:t>
    </dgm:pt>
    <dgm:pt modelId="{3770950E-126F-496E-A6C8-C005043C4C88}" type="parTrans" cxnId="{921C837A-C3E2-4552-A01E-6CC2380B8A89}">
      <dgm:prSet/>
      <dgm:spPr/>
      <dgm:t>
        <a:bodyPr/>
        <a:lstStyle/>
        <a:p>
          <a:endParaRPr lang="en-US"/>
        </a:p>
      </dgm:t>
    </dgm:pt>
    <dgm:pt modelId="{788E2B29-9363-4201-A80F-AEF5F47DBCDA}" type="sibTrans" cxnId="{921C837A-C3E2-4552-A01E-6CC2380B8A89}">
      <dgm:prSet/>
      <dgm:spPr/>
      <dgm:t>
        <a:bodyPr/>
        <a:lstStyle/>
        <a:p>
          <a:endParaRPr lang="en-US"/>
        </a:p>
      </dgm:t>
    </dgm:pt>
    <dgm:pt modelId="{FED86AEB-77AE-4454-8C6A-0E1DA51B13D1}" type="pres">
      <dgm:prSet presAssocID="{415DE154-9413-4D31-ACDF-C1C109395236}" presName="root" presStyleCnt="0">
        <dgm:presLayoutVars>
          <dgm:dir/>
          <dgm:resizeHandles val="exact"/>
        </dgm:presLayoutVars>
      </dgm:prSet>
      <dgm:spPr/>
    </dgm:pt>
    <dgm:pt modelId="{7D79171C-21B2-43FA-970C-88B617CF160E}" type="pres">
      <dgm:prSet presAssocID="{415DE154-9413-4D31-ACDF-C1C109395236}" presName="container" presStyleCnt="0">
        <dgm:presLayoutVars>
          <dgm:dir/>
          <dgm:resizeHandles val="exact"/>
        </dgm:presLayoutVars>
      </dgm:prSet>
      <dgm:spPr/>
    </dgm:pt>
    <dgm:pt modelId="{90F57518-84B8-45B4-98C6-93C03DCE82AD}" type="pres">
      <dgm:prSet presAssocID="{A33A16E6-4D80-4DAD-B6B2-038A6BA8D270}" presName="compNode" presStyleCnt="0"/>
      <dgm:spPr/>
    </dgm:pt>
    <dgm:pt modelId="{D806A637-B120-46A8-9D51-8B9C6220E6E3}" type="pres">
      <dgm:prSet presAssocID="{A33A16E6-4D80-4DAD-B6B2-038A6BA8D270}" presName="iconBgRect" presStyleLbl="bgShp" presStyleIdx="0" presStyleCnt="4"/>
      <dgm:spPr/>
    </dgm:pt>
    <dgm:pt modelId="{6C0DD7B6-4610-429D-AB25-E3283F5BC1C0}" type="pres">
      <dgm:prSet presAssocID="{A33A16E6-4D80-4DAD-B6B2-038A6BA8D27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5721ECE-4290-4F56-9442-D92B163375C0}" type="pres">
      <dgm:prSet presAssocID="{A33A16E6-4D80-4DAD-B6B2-038A6BA8D270}" presName="spaceRect" presStyleCnt="0"/>
      <dgm:spPr/>
    </dgm:pt>
    <dgm:pt modelId="{727AAB36-C5B2-4A3A-BBAC-C434C220436E}" type="pres">
      <dgm:prSet presAssocID="{A33A16E6-4D80-4DAD-B6B2-038A6BA8D270}" presName="textRect" presStyleLbl="revTx" presStyleIdx="0" presStyleCnt="4">
        <dgm:presLayoutVars>
          <dgm:chMax val="1"/>
          <dgm:chPref val="1"/>
        </dgm:presLayoutVars>
      </dgm:prSet>
      <dgm:spPr/>
    </dgm:pt>
    <dgm:pt modelId="{17FE9497-F9FB-4FBF-8D64-A5E7567F6ADA}" type="pres">
      <dgm:prSet presAssocID="{252F8D8F-D667-4D89-9335-1115ED295759}" presName="sibTrans" presStyleLbl="sibTrans2D1" presStyleIdx="0" presStyleCnt="0"/>
      <dgm:spPr/>
    </dgm:pt>
    <dgm:pt modelId="{B3CF9EE5-3570-451E-90B8-5A9BB234DBB7}" type="pres">
      <dgm:prSet presAssocID="{D539CCA5-FE8A-4DB1-9847-3D7C237A3B51}" presName="compNode" presStyleCnt="0"/>
      <dgm:spPr/>
    </dgm:pt>
    <dgm:pt modelId="{AA489D18-EDC5-45D1-B2E4-9F129342660A}" type="pres">
      <dgm:prSet presAssocID="{D539CCA5-FE8A-4DB1-9847-3D7C237A3B51}" presName="iconBgRect" presStyleLbl="bgShp" presStyleIdx="1" presStyleCnt="4"/>
      <dgm:spPr/>
    </dgm:pt>
    <dgm:pt modelId="{E21DA264-0F7F-40E7-B3BA-E45ACF4E44EE}" type="pres">
      <dgm:prSet presAssocID="{D539CCA5-FE8A-4DB1-9847-3D7C237A3B5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76E7E0CB-FB5F-4DE1-8B42-48B06B1F3F93}" type="pres">
      <dgm:prSet presAssocID="{D539CCA5-FE8A-4DB1-9847-3D7C237A3B51}" presName="spaceRect" presStyleCnt="0"/>
      <dgm:spPr/>
    </dgm:pt>
    <dgm:pt modelId="{21AAC4A5-AE8C-40B3-B280-E115A7850307}" type="pres">
      <dgm:prSet presAssocID="{D539CCA5-FE8A-4DB1-9847-3D7C237A3B51}" presName="textRect" presStyleLbl="revTx" presStyleIdx="1" presStyleCnt="4">
        <dgm:presLayoutVars>
          <dgm:chMax val="1"/>
          <dgm:chPref val="1"/>
        </dgm:presLayoutVars>
      </dgm:prSet>
      <dgm:spPr/>
    </dgm:pt>
    <dgm:pt modelId="{AD4E1CE9-34E9-4CEA-AC48-A421D463C3C8}" type="pres">
      <dgm:prSet presAssocID="{8E305112-D79F-426E-A0E9-73D669802F69}" presName="sibTrans" presStyleLbl="sibTrans2D1" presStyleIdx="0" presStyleCnt="0"/>
      <dgm:spPr/>
    </dgm:pt>
    <dgm:pt modelId="{D82FD3BC-4CAA-432E-A7B2-C83570AD7623}" type="pres">
      <dgm:prSet presAssocID="{C1CBC798-CA8B-4594-9531-FE4F6E75899C}" presName="compNode" presStyleCnt="0"/>
      <dgm:spPr/>
    </dgm:pt>
    <dgm:pt modelId="{1ED9FB9D-8A89-406D-8BDC-F54BCD81E569}" type="pres">
      <dgm:prSet presAssocID="{C1CBC798-CA8B-4594-9531-FE4F6E75899C}" presName="iconBgRect" presStyleLbl="bgShp" presStyleIdx="2" presStyleCnt="4"/>
      <dgm:spPr/>
    </dgm:pt>
    <dgm:pt modelId="{36194ECD-6FA1-4BA2-9486-5E520101A051}" type="pres">
      <dgm:prSet presAssocID="{C1CBC798-CA8B-4594-9531-FE4F6E75899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8404AAEE-FD6F-4ECA-A593-3EDA700CAF4B}" type="pres">
      <dgm:prSet presAssocID="{C1CBC798-CA8B-4594-9531-FE4F6E75899C}" presName="spaceRect" presStyleCnt="0"/>
      <dgm:spPr/>
    </dgm:pt>
    <dgm:pt modelId="{2223D3D6-583E-45D3-A33C-A2E1401DE4C2}" type="pres">
      <dgm:prSet presAssocID="{C1CBC798-CA8B-4594-9531-FE4F6E75899C}" presName="textRect" presStyleLbl="revTx" presStyleIdx="2" presStyleCnt="4">
        <dgm:presLayoutVars>
          <dgm:chMax val="1"/>
          <dgm:chPref val="1"/>
        </dgm:presLayoutVars>
      </dgm:prSet>
      <dgm:spPr/>
    </dgm:pt>
    <dgm:pt modelId="{582B6246-8A34-4F79-B618-5B6C2AEF6D68}" type="pres">
      <dgm:prSet presAssocID="{14DD68EC-3ED4-449B-AF3F-FA112907FA8E}" presName="sibTrans" presStyleLbl="sibTrans2D1" presStyleIdx="0" presStyleCnt="0"/>
      <dgm:spPr/>
    </dgm:pt>
    <dgm:pt modelId="{7A9D310D-67EB-4B06-9A19-BB70A73A6EDC}" type="pres">
      <dgm:prSet presAssocID="{774A008C-934E-49D7-8B5E-56123ADF6850}" presName="compNode" presStyleCnt="0"/>
      <dgm:spPr/>
    </dgm:pt>
    <dgm:pt modelId="{B5AB4410-2EA6-4CE8-87F7-47714456A990}" type="pres">
      <dgm:prSet presAssocID="{774A008C-934E-49D7-8B5E-56123ADF6850}" presName="iconBgRect" presStyleLbl="bgShp" presStyleIdx="3" presStyleCnt="4"/>
      <dgm:spPr/>
    </dgm:pt>
    <dgm:pt modelId="{EAC71C54-55E2-4135-A32C-42E17483EF0F}" type="pres">
      <dgm:prSet presAssocID="{774A008C-934E-49D7-8B5E-56123ADF685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0690AFF-8A3E-400F-A2DC-2593D7D2CC43}" type="pres">
      <dgm:prSet presAssocID="{774A008C-934E-49D7-8B5E-56123ADF6850}" presName="spaceRect" presStyleCnt="0"/>
      <dgm:spPr/>
    </dgm:pt>
    <dgm:pt modelId="{AB8857EA-F837-4A50-85B4-07B0A98DA326}" type="pres">
      <dgm:prSet presAssocID="{774A008C-934E-49D7-8B5E-56123ADF685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0B81335-010E-46F7-9B25-8E0E58FDDC50}" type="presOf" srcId="{8E305112-D79F-426E-A0E9-73D669802F69}" destId="{AD4E1CE9-34E9-4CEA-AC48-A421D463C3C8}" srcOrd="0" destOrd="0" presId="urn:microsoft.com/office/officeart/2018/2/layout/IconCircleList"/>
    <dgm:cxn modelId="{22DD483C-36D5-4E71-91EC-5AA5182E7ED3}" type="presOf" srcId="{A33A16E6-4D80-4DAD-B6B2-038A6BA8D270}" destId="{727AAB36-C5B2-4A3A-BBAC-C434C220436E}" srcOrd="0" destOrd="0" presId="urn:microsoft.com/office/officeart/2018/2/layout/IconCircleList"/>
    <dgm:cxn modelId="{B584DD6A-7FB0-4674-B0D4-B716824C9333}" type="presOf" srcId="{C1CBC798-CA8B-4594-9531-FE4F6E75899C}" destId="{2223D3D6-583E-45D3-A33C-A2E1401DE4C2}" srcOrd="0" destOrd="0" presId="urn:microsoft.com/office/officeart/2018/2/layout/IconCircleList"/>
    <dgm:cxn modelId="{81D09D4B-AF55-4603-A6FC-DEE49DAD79B4}" type="presOf" srcId="{14DD68EC-3ED4-449B-AF3F-FA112907FA8E}" destId="{582B6246-8A34-4F79-B618-5B6C2AEF6D68}" srcOrd="0" destOrd="0" presId="urn:microsoft.com/office/officeart/2018/2/layout/IconCircleList"/>
    <dgm:cxn modelId="{921C837A-C3E2-4552-A01E-6CC2380B8A89}" srcId="{415DE154-9413-4D31-ACDF-C1C109395236}" destId="{774A008C-934E-49D7-8B5E-56123ADF6850}" srcOrd="3" destOrd="0" parTransId="{3770950E-126F-496E-A6C8-C005043C4C88}" sibTransId="{788E2B29-9363-4201-A80F-AEF5F47DBCDA}"/>
    <dgm:cxn modelId="{31D45096-7BCF-4CFC-9497-0C3F33644791}" type="presOf" srcId="{D539CCA5-FE8A-4DB1-9847-3D7C237A3B51}" destId="{21AAC4A5-AE8C-40B3-B280-E115A7850307}" srcOrd="0" destOrd="0" presId="urn:microsoft.com/office/officeart/2018/2/layout/IconCircleList"/>
    <dgm:cxn modelId="{187C979C-4520-4380-9908-DED2F447C5CF}" type="presOf" srcId="{774A008C-934E-49D7-8B5E-56123ADF6850}" destId="{AB8857EA-F837-4A50-85B4-07B0A98DA326}" srcOrd="0" destOrd="0" presId="urn:microsoft.com/office/officeart/2018/2/layout/IconCircleList"/>
    <dgm:cxn modelId="{3C8F1A9E-95DB-40BC-8C21-9202FB18CFBF}" type="presOf" srcId="{415DE154-9413-4D31-ACDF-C1C109395236}" destId="{FED86AEB-77AE-4454-8C6A-0E1DA51B13D1}" srcOrd="0" destOrd="0" presId="urn:microsoft.com/office/officeart/2018/2/layout/IconCircleList"/>
    <dgm:cxn modelId="{23DA39C2-1C64-473A-872A-B7F822790BDF}" srcId="{415DE154-9413-4D31-ACDF-C1C109395236}" destId="{C1CBC798-CA8B-4594-9531-FE4F6E75899C}" srcOrd="2" destOrd="0" parTransId="{28AFC8BE-09D2-4F12-A086-15B61E34A802}" sibTransId="{14DD68EC-3ED4-449B-AF3F-FA112907FA8E}"/>
    <dgm:cxn modelId="{E6E437C9-884C-412D-B11C-C7B1C43274E4}" srcId="{415DE154-9413-4D31-ACDF-C1C109395236}" destId="{D539CCA5-FE8A-4DB1-9847-3D7C237A3B51}" srcOrd="1" destOrd="0" parTransId="{89C2089E-0D29-46D2-9C0A-2F107A3D4C2A}" sibTransId="{8E305112-D79F-426E-A0E9-73D669802F69}"/>
    <dgm:cxn modelId="{5482D6DC-BC55-4514-8AF5-4F1EC6BB9BCC}" srcId="{415DE154-9413-4D31-ACDF-C1C109395236}" destId="{A33A16E6-4D80-4DAD-B6B2-038A6BA8D270}" srcOrd="0" destOrd="0" parTransId="{276AF2E0-4516-4A82-BB93-59BE0893100C}" sibTransId="{252F8D8F-D667-4D89-9335-1115ED295759}"/>
    <dgm:cxn modelId="{1B7118DF-8DF5-4479-A6B1-C48299293D79}" type="presOf" srcId="{252F8D8F-D667-4D89-9335-1115ED295759}" destId="{17FE9497-F9FB-4FBF-8D64-A5E7567F6ADA}" srcOrd="0" destOrd="0" presId="urn:microsoft.com/office/officeart/2018/2/layout/IconCircleList"/>
    <dgm:cxn modelId="{DABF05FB-92DB-43D7-97DB-D82383689B38}" type="presParOf" srcId="{FED86AEB-77AE-4454-8C6A-0E1DA51B13D1}" destId="{7D79171C-21B2-43FA-970C-88B617CF160E}" srcOrd="0" destOrd="0" presId="urn:microsoft.com/office/officeart/2018/2/layout/IconCircleList"/>
    <dgm:cxn modelId="{E97F8CA7-D054-439B-9681-100FFA96CA25}" type="presParOf" srcId="{7D79171C-21B2-43FA-970C-88B617CF160E}" destId="{90F57518-84B8-45B4-98C6-93C03DCE82AD}" srcOrd="0" destOrd="0" presId="urn:microsoft.com/office/officeart/2018/2/layout/IconCircleList"/>
    <dgm:cxn modelId="{40843417-1D9F-4F1E-B063-6D3EB9A40983}" type="presParOf" srcId="{90F57518-84B8-45B4-98C6-93C03DCE82AD}" destId="{D806A637-B120-46A8-9D51-8B9C6220E6E3}" srcOrd="0" destOrd="0" presId="urn:microsoft.com/office/officeart/2018/2/layout/IconCircleList"/>
    <dgm:cxn modelId="{97B959C7-6BE4-4CC4-A601-8D6339FD9EBC}" type="presParOf" srcId="{90F57518-84B8-45B4-98C6-93C03DCE82AD}" destId="{6C0DD7B6-4610-429D-AB25-E3283F5BC1C0}" srcOrd="1" destOrd="0" presId="urn:microsoft.com/office/officeart/2018/2/layout/IconCircleList"/>
    <dgm:cxn modelId="{C0121BC4-AE7B-4F74-A2FC-D0CEBA94094E}" type="presParOf" srcId="{90F57518-84B8-45B4-98C6-93C03DCE82AD}" destId="{A5721ECE-4290-4F56-9442-D92B163375C0}" srcOrd="2" destOrd="0" presId="urn:microsoft.com/office/officeart/2018/2/layout/IconCircleList"/>
    <dgm:cxn modelId="{EB195DF2-D432-4ACA-BD39-E3AB67A33651}" type="presParOf" srcId="{90F57518-84B8-45B4-98C6-93C03DCE82AD}" destId="{727AAB36-C5B2-4A3A-BBAC-C434C220436E}" srcOrd="3" destOrd="0" presId="urn:microsoft.com/office/officeart/2018/2/layout/IconCircleList"/>
    <dgm:cxn modelId="{AABC2408-EDD3-47E0-9B39-2DAEF2319238}" type="presParOf" srcId="{7D79171C-21B2-43FA-970C-88B617CF160E}" destId="{17FE9497-F9FB-4FBF-8D64-A5E7567F6ADA}" srcOrd="1" destOrd="0" presId="urn:microsoft.com/office/officeart/2018/2/layout/IconCircleList"/>
    <dgm:cxn modelId="{76327516-24D0-40FC-A506-D3E269286B6E}" type="presParOf" srcId="{7D79171C-21B2-43FA-970C-88B617CF160E}" destId="{B3CF9EE5-3570-451E-90B8-5A9BB234DBB7}" srcOrd="2" destOrd="0" presId="urn:microsoft.com/office/officeart/2018/2/layout/IconCircleList"/>
    <dgm:cxn modelId="{AF58D2F9-E697-40CA-82D1-618B31F3677C}" type="presParOf" srcId="{B3CF9EE5-3570-451E-90B8-5A9BB234DBB7}" destId="{AA489D18-EDC5-45D1-B2E4-9F129342660A}" srcOrd="0" destOrd="0" presId="urn:microsoft.com/office/officeart/2018/2/layout/IconCircleList"/>
    <dgm:cxn modelId="{6E326828-B44C-48B1-871A-97848F124228}" type="presParOf" srcId="{B3CF9EE5-3570-451E-90B8-5A9BB234DBB7}" destId="{E21DA264-0F7F-40E7-B3BA-E45ACF4E44EE}" srcOrd="1" destOrd="0" presId="urn:microsoft.com/office/officeart/2018/2/layout/IconCircleList"/>
    <dgm:cxn modelId="{F61CCA80-B2EB-4BE1-B5EF-75BE26FE6A3D}" type="presParOf" srcId="{B3CF9EE5-3570-451E-90B8-5A9BB234DBB7}" destId="{76E7E0CB-FB5F-4DE1-8B42-48B06B1F3F93}" srcOrd="2" destOrd="0" presId="urn:microsoft.com/office/officeart/2018/2/layout/IconCircleList"/>
    <dgm:cxn modelId="{9C32C8AD-AB78-49B6-9577-B65160B973FA}" type="presParOf" srcId="{B3CF9EE5-3570-451E-90B8-5A9BB234DBB7}" destId="{21AAC4A5-AE8C-40B3-B280-E115A7850307}" srcOrd="3" destOrd="0" presId="urn:microsoft.com/office/officeart/2018/2/layout/IconCircleList"/>
    <dgm:cxn modelId="{0C8B6B6E-4B66-4D6E-A3C4-DA61EE3429AD}" type="presParOf" srcId="{7D79171C-21B2-43FA-970C-88B617CF160E}" destId="{AD4E1CE9-34E9-4CEA-AC48-A421D463C3C8}" srcOrd="3" destOrd="0" presId="urn:microsoft.com/office/officeart/2018/2/layout/IconCircleList"/>
    <dgm:cxn modelId="{D79BC111-E42C-467E-B761-3F69B17D3CFB}" type="presParOf" srcId="{7D79171C-21B2-43FA-970C-88B617CF160E}" destId="{D82FD3BC-4CAA-432E-A7B2-C83570AD7623}" srcOrd="4" destOrd="0" presId="urn:microsoft.com/office/officeart/2018/2/layout/IconCircleList"/>
    <dgm:cxn modelId="{3612514E-6DD2-4F13-BC70-F1F14919F546}" type="presParOf" srcId="{D82FD3BC-4CAA-432E-A7B2-C83570AD7623}" destId="{1ED9FB9D-8A89-406D-8BDC-F54BCD81E569}" srcOrd="0" destOrd="0" presId="urn:microsoft.com/office/officeart/2018/2/layout/IconCircleList"/>
    <dgm:cxn modelId="{BE35188C-A9F9-44AE-B50B-131254E855B0}" type="presParOf" srcId="{D82FD3BC-4CAA-432E-A7B2-C83570AD7623}" destId="{36194ECD-6FA1-4BA2-9486-5E520101A051}" srcOrd="1" destOrd="0" presId="urn:microsoft.com/office/officeart/2018/2/layout/IconCircleList"/>
    <dgm:cxn modelId="{C5EB258A-A8FC-46BE-9E35-1B8F422E5C21}" type="presParOf" srcId="{D82FD3BC-4CAA-432E-A7B2-C83570AD7623}" destId="{8404AAEE-FD6F-4ECA-A593-3EDA700CAF4B}" srcOrd="2" destOrd="0" presId="urn:microsoft.com/office/officeart/2018/2/layout/IconCircleList"/>
    <dgm:cxn modelId="{2703BA85-2833-4EA7-B81A-50677D0000BE}" type="presParOf" srcId="{D82FD3BC-4CAA-432E-A7B2-C83570AD7623}" destId="{2223D3D6-583E-45D3-A33C-A2E1401DE4C2}" srcOrd="3" destOrd="0" presId="urn:microsoft.com/office/officeart/2018/2/layout/IconCircleList"/>
    <dgm:cxn modelId="{7EBEE5BD-DBBD-4EE1-81BB-A425C760875C}" type="presParOf" srcId="{7D79171C-21B2-43FA-970C-88B617CF160E}" destId="{582B6246-8A34-4F79-B618-5B6C2AEF6D68}" srcOrd="5" destOrd="0" presId="urn:microsoft.com/office/officeart/2018/2/layout/IconCircleList"/>
    <dgm:cxn modelId="{BB0A8ADC-6FA7-4B1D-9185-05C840721674}" type="presParOf" srcId="{7D79171C-21B2-43FA-970C-88B617CF160E}" destId="{7A9D310D-67EB-4B06-9A19-BB70A73A6EDC}" srcOrd="6" destOrd="0" presId="urn:microsoft.com/office/officeart/2018/2/layout/IconCircleList"/>
    <dgm:cxn modelId="{0336AE3C-B70A-44D1-A9E5-85869757A31A}" type="presParOf" srcId="{7A9D310D-67EB-4B06-9A19-BB70A73A6EDC}" destId="{B5AB4410-2EA6-4CE8-87F7-47714456A990}" srcOrd="0" destOrd="0" presId="urn:microsoft.com/office/officeart/2018/2/layout/IconCircleList"/>
    <dgm:cxn modelId="{E6956880-C798-4A88-BFCA-4220441F4B40}" type="presParOf" srcId="{7A9D310D-67EB-4B06-9A19-BB70A73A6EDC}" destId="{EAC71C54-55E2-4135-A32C-42E17483EF0F}" srcOrd="1" destOrd="0" presId="urn:microsoft.com/office/officeart/2018/2/layout/IconCircleList"/>
    <dgm:cxn modelId="{CD5D9E36-1896-485C-8F62-C72E27A53820}" type="presParOf" srcId="{7A9D310D-67EB-4B06-9A19-BB70A73A6EDC}" destId="{A0690AFF-8A3E-400F-A2DC-2593D7D2CC43}" srcOrd="2" destOrd="0" presId="urn:microsoft.com/office/officeart/2018/2/layout/IconCircleList"/>
    <dgm:cxn modelId="{F8672F5A-FE70-4AC4-9CAF-9D28C4B5BA51}" type="presParOf" srcId="{7A9D310D-67EB-4B06-9A19-BB70A73A6EDC}" destId="{AB8857EA-F837-4A50-85B4-07B0A98DA32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18B632D-3445-4BB9-B687-5B97DFDE3024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7D92BBA-B1ED-4FB7-A2E8-55E1D7A1C996}">
      <dgm:prSet/>
      <dgm:spPr/>
      <dgm:t>
        <a:bodyPr/>
        <a:lstStyle/>
        <a:p>
          <a:r>
            <a:rPr lang="en-US"/>
            <a:t>Used score column into consideration instead of the Transaction related numerical columns</a:t>
          </a:r>
        </a:p>
      </dgm:t>
    </dgm:pt>
    <dgm:pt modelId="{E8993AB5-516B-4933-9F61-6E7542ACA9FB}" type="parTrans" cxnId="{899FFFF8-8922-4F23-8204-7DE7CF63ED92}">
      <dgm:prSet/>
      <dgm:spPr/>
      <dgm:t>
        <a:bodyPr/>
        <a:lstStyle/>
        <a:p>
          <a:endParaRPr lang="en-US"/>
        </a:p>
      </dgm:t>
    </dgm:pt>
    <dgm:pt modelId="{DCB6282D-7DA8-4548-B9C6-DE6EE04C1C41}" type="sibTrans" cxnId="{899FFFF8-8922-4F23-8204-7DE7CF63ED92}">
      <dgm:prSet/>
      <dgm:spPr/>
      <dgm:t>
        <a:bodyPr/>
        <a:lstStyle/>
        <a:p>
          <a:endParaRPr lang="en-US"/>
        </a:p>
      </dgm:t>
    </dgm:pt>
    <dgm:pt modelId="{6F36B507-196C-4DAA-BA1E-30EF61A81688}">
      <dgm:prSet/>
      <dgm:spPr/>
      <dgm:t>
        <a:bodyPr/>
        <a:lstStyle/>
        <a:p>
          <a:r>
            <a:rPr lang="en-US"/>
            <a:t>Converted day of the week and day of the month into categorical and all the columns as string type </a:t>
          </a:r>
        </a:p>
      </dgm:t>
    </dgm:pt>
    <dgm:pt modelId="{FA335B5A-EC70-43D2-A366-5D03071985DF}" type="parTrans" cxnId="{7B60F087-1501-4C6B-88A6-576D7EDD2FA9}">
      <dgm:prSet/>
      <dgm:spPr/>
      <dgm:t>
        <a:bodyPr/>
        <a:lstStyle/>
        <a:p>
          <a:endParaRPr lang="en-US"/>
        </a:p>
      </dgm:t>
    </dgm:pt>
    <dgm:pt modelId="{61247155-B187-45F8-817F-D8E51303C206}" type="sibTrans" cxnId="{7B60F087-1501-4C6B-88A6-576D7EDD2FA9}">
      <dgm:prSet/>
      <dgm:spPr/>
      <dgm:t>
        <a:bodyPr/>
        <a:lstStyle/>
        <a:p>
          <a:endParaRPr lang="en-US"/>
        </a:p>
      </dgm:t>
    </dgm:pt>
    <dgm:pt modelId="{9261E5AE-3C06-4891-919F-B5ADB099944E}">
      <dgm:prSet/>
      <dgm:spPr/>
      <dgm:t>
        <a:bodyPr/>
        <a:lstStyle/>
        <a:p>
          <a:r>
            <a:rPr lang="en-US"/>
            <a:t>Applied Labelencoder() on the whole dataset</a:t>
          </a:r>
        </a:p>
      </dgm:t>
    </dgm:pt>
    <dgm:pt modelId="{74A676B4-0C89-410B-8AA8-D8D015599883}" type="parTrans" cxnId="{E1C08672-E1ED-4F86-9A79-417847BE9150}">
      <dgm:prSet/>
      <dgm:spPr/>
      <dgm:t>
        <a:bodyPr/>
        <a:lstStyle/>
        <a:p>
          <a:endParaRPr lang="en-US"/>
        </a:p>
      </dgm:t>
    </dgm:pt>
    <dgm:pt modelId="{5BF7EF81-9DC4-4135-A89D-FD3B3DF114AD}" type="sibTrans" cxnId="{E1C08672-E1ED-4F86-9A79-417847BE9150}">
      <dgm:prSet/>
      <dgm:spPr/>
      <dgm:t>
        <a:bodyPr/>
        <a:lstStyle/>
        <a:p>
          <a:endParaRPr lang="en-US"/>
        </a:p>
      </dgm:t>
    </dgm:pt>
    <dgm:pt modelId="{387E477D-E82A-4624-AFAF-C3B36B45283C}">
      <dgm:prSet/>
      <dgm:spPr/>
      <dgm:t>
        <a:bodyPr/>
        <a:lstStyle/>
        <a:p>
          <a:r>
            <a:rPr lang="en-US"/>
            <a:t>Found the optimal number of K between 2 and 3</a:t>
          </a:r>
        </a:p>
      </dgm:t>
    </dgm:pt>
    <dgm:pt modelId="{26DDF666-30C5-4A32-90C5-FF7932D0A467}" type="parTrans" cxnId="{49E88AD7-53EF-424B-8164-1BC750F4A2C2}">
      <dgm:prSet/>
      <dgm:spPr/>
      <dgm:t>
        <a:bodyPr/>
        <a:lstStyle/>
        <a:p>
          <a:endParaRPr lang="en-US"/>
        </a:p>
      </dgm:t>
    </dgm:pt>
    <dgm:pt modelId="{A9110AE0-32BA-44C8-82A4-D4E9021C003C}" type="sibTrans" cxnId="{49E88AD7-53EF-424B-8164-1BC750F4A2C2}">
      <dgm:prSet/>
      <dgm:spPr/>
      <dgm:t>
        <a:bodyPr/>
        <a:lstStyle/>
        <a:p>
          <a:endParaRPr lang="en-US"/>
        </a:p>
      </dgm:t>
    </dgm:pt>
    <dgm:pt modelId="{D8742FF7-6976-4EAF-9EB2-8459000078AE}">
      <dgm:prSet/>
      <dgm:spPr/>
      <dgm:t>
        <a:bodyPr/>
        <a:lstStyle/>
        <a:p>
          <a:r>
            <a:rPr lang="en-US" dirty="0"/>
            <a:t>Saved clustering output in a variable and added back in the original dataframe for visualization </a:t>
          </a:r>
        </a:p>
      </dgm:t>
    </dgm:pt>
    <dgm:pt modelId="{0D53F34A-ADEB-4ED1-9184-9318DC38AE6D}" type="parTrans" cxnId="{7D395491-3CC4-4FD9-9DCC-83731AE87E4D}">
      <dgm:prSet/>
      <dgm:spPr/>
      <dgm:t>
        <a:bodyPr/>
        <a:lstStyle/>
        <a:p>
          <a:endParaRPr lang="en-US"/>
        </a:p>
      </dgm:t>
    </dgm:pt>
    <dgm:pt modelId="{4AB752A3-BE5A-4D6B-967B-7E9C758C5989}" type="sibTrans" cxnId="{7D395491-3CC4-4FD9-9DCC-83731AE87E4D}">
      <dgm:prSet/>
      <dgm:spPr/>
      <dgm:t>
        <a:bodyPr/>
        <a:lstStyle/>
        <a:p>
          <a:endParaRPr lang="en-US"/>
        </a:p>
      </dgm:t>
    </dgm:pt>
    <dgm:pt modelId="{9987FE7B-2414-46B6-AE2D-99369265C8F6}" type="pres">
      <dgm:prSet presAssocID="{218B632D-3445-4BB9-B687-5B97DFDE3024}" presName="outerComposite" presStyleCnt="0">
        <dgm:presLayoutVars>
          <dgm:chMax val="5"/>
          <dgm:dir/>
          <dgm:resizeHandles val="exact"/>
        </dgm:presLayoutVars>
      </dgm:prSet>
      <dgm:spPr/>
    </dgm:pt>
    <dgm:pt modelId="{12547E7C-13FD-490E-861D-C26884F89B69}" type="pres">
      <dgm:prSet presAssocID="{218B632D-3445-4BB9-B687-5B97DFDE3024}" presName="dummyMaxCanvas" presStyleCnt="0">
        <dgm:presLayoutVars/>
      </dgm:prSet>
      <dgm:spPr/>
    </dgm:pt>
    <dgm:pt modelId="{7B4672F6-E41F-43CB-AD07-FF9980C2B5D7}" type="pres">
      <dgm:prSet presAssocID="{218B632D-3445-4BB9-B687-5B97DFDE3024}" presName="FiveNodes_1" presStyleLbl="node1" presStyleIdx="0" presStyleCnt="5">
        <dgm:presLayoutVars>
          <dgm:bulletEnabled val="1"/>
        </dgm:presLayoutVars>
      </dgm:prSet>
      <dgm:spPr/>
    </dgm:pt>
    <dgm:pt modelId="{C355AA7E-5C3D-44ED-9BA1-5CA544BC77F9}" type="pres">
      <dgm:prSet presAssocID="{218B632D-3445-4BB9-B687-5B97DFDE3024}" presName="FiveNodes_2" presStyleLbl="node1" presStyleIdx="1" presStyleCnt="5">
        <dgm:presLayoutVars>
          <dgm:bulletEnabled val="1"/>
        </dgm:presLayoutVars>
      </dgm:prSet>
      <dgm:spPr/>
    </dgm:pt>
    <dgm:pt modelId="{2E286E50-3983-4818-AF7F-33C5B27A7188}" type="pres">
      <dgm:prSet presAssocID="{218B632D-3445-4BB9-B687-5B97DFDE3024}" presName="FiveNodes_3" presStyleLbl="node1" presStyleIdx="2" presStyleCnt="5">
        <dgm:presLayoutVars>
          <dgm:bulletEnabled val="1"/>
        </dgm:presLayoutVars>
      </dgm:prSet>
      <dgm:spPr/>
    </dgm:pt>
    <dgm:pt modelId="{DF88A937-AAE1-4161-85A6-A22C458D58DC}" type="pres">
      <dgm:prSet presAssocID="{218B632D-3445-4BB9-B687-5B97DFDE3024}" presName="FiveNodes_4" presStyleLbl="node1" presStyleIdx="3" presStyleCnt="5">
        <dgm:presLayoutVars>
          <dgm:bulletEnabled val="1"/>
        </dgm:presLayoutVars>
      </dgm:prSet>
      <dgm:spPr/>
    </dgm:pt>
    <dgm:pt modelId="{FA7BE26B-29E3-4AC9-BA60-C32416DDFBEB}" type="pres">
      <dgm:prSet presAssocID="{218B632D-3445-4BB9-B687-5B97DFDE3024}" presName="FiveNodes_5" presStyleLbl="node1" presStyleIdx="4" presStyleCnt="5">
        <dgm:presLayoutVars>
          <dgm:bulletEnabled val="1"/>
        </dgm:presLayoutVars>
      </dgm:prSet>
      <dgm:spPr/>
    </dgm:pt>
    <dgm:pt modelId="{B054DE81-EC12-4A13-85AA-202901EFAEB6}" type="pres">
      <dgm:prSet presAssocID="{218B632D-3445-4BB9-B687-5B97DFDE3024}" presName="FiveConn_1-2" presStyleLbl="fgAccFollowNode1" presStyleIdx="0" presStyleCnt="4">
        <dgm:presLayoutVars>
          <dgm:bulletEnabled val="1"/>
        </dgm:presLayoutVars>
      </dgm:prSet>
      <dgm:spPr/>
    </dgm:pt>
    <dgm:pt modelId="{160D7132-C886-416A-861D-05C0960BD4B5}" type="pres">
      <dgm:prSet presAssocID="{218B632D-3445-4BB9-B687-5B97DFDE3024}" presName="FiveConn_2-3" presStyleLbl="fgAccFollowNode1" presStyleIdx="1" presStyleCnt="4">
        <dgm:presLayoutVars>
          <dgm:bulletEnabled val="1"/>
        </dgm:presLayoutVars>
      </dgm:prSet>
      <dgm:spPr/>
    </dgm:pt>
    <dgm:pt modelId="{F2E38221-A97A-4C63-8DD9-CCA91A1F948B}" type="pres">
      <dgm:prSet presAssocID="{218B632D-3445-4BB9-B687-5B97DFDE3024}" presName="FiveConn_3-4" presStyleLbl="fgAccFollowNode1" presStyleIdx="2" presStyleCnt="4">
        <dgm:presLayoutVars>
          <dgm:bulletEnabled val="1"/>
        </dgm:presLayoutVars>
      </dgm:prSet>
      <dgm:spPr/>
    </dgm:pt>
    <dgm:pt modelId="{240F0344-F966-48CD-AEBB-6E1551CEB9F8}" type="pres">
      <dgm:prSet presAssocID="{218B632D-3445-4BB9-B687-5B97DFDE3024}" presName="FiveConn_4-5" presStyleLbl="fgAccFollowNode1" presStyleIdx="3" presStyleCnt="4">
        <dgm:presLayoutVars>
          <dgm:bulletEnabled val="1"/>
        </dgm:presLayoutVars>
      </dgm:prSet>
      <dgm:spPr/>
    </dgm:pt>
    <dgm:pt modelId="{C466A6F9-D754-420A-A187-930870A3D0B5}" type="pres">
      <dgm:prSet presAssocID="{218B632D-3445-4BB9-B687-5B97DFDE3024}" presName="FiveNodes_1_text" presStyleLbl="node1" presStyleIdx="4" presStyleCnt="5">
        <dgm:presLayoutVars>
          <dgm:bulletEnabled val="1"/>
        </dgm:presLayoutVars>
      </dgm:prSet>
      <dgm:spPr/>
    </dgm:pt>
    <dgm:pt modelId="{7D061560-CA1A-4D20-9308-2A55A090A05D}" type="pres">
      <dgm:prSet presAssocID="{218B632D-3445-4BB9-B687-5B97DFDE3024}" presName="FiveNodes_2_text" presStyleLbl="node1" presStyleIdx="4" presStyleCnt="5">
        <dgm:presLayoutVars>
          <dgm:bulletEnabled val="1"/>
        </dgm:presLayoutVars>
      </dgm:prSet>
      <dgm:spPr/>
    </dgm:pt>
    <dgm:pt modelId="{17394E8F-DF88-445D-8974-C82ED135EDD1}" type="pres">
      <dgm:prSet presAssocID="{218B632D-3445-4BB9-B687-5B97DFDE3024}" presName="FiveNodes_3_text" presStyleLbl="node1" presStyleIdx="4" presStyleCnt="5">
        <dgm:presLayoutVars>
          <dgm:bulletEnabled val="1"/>
        </dgm:presLayoutVars>
      </dgm:prSet>
      <dgm:spPr/>
    </dgm:pt>
    <dgm:pt modelId="{9569828F-F54F-449B-9300-6A29366C4917}" type="pres">
      <dgm:prSet presAssocID="{218B632D-3445-4BB9-B687-5B97DFDE3024}" presName="FiveNodes_4_text" presStyleLbl="node1" presStyleIdx="4" presStyleCnt="5">
        <dgm:presLayoutVars>
          <dgm:bulletEnabled val="1"/>
        </dgm:presLayoutVars>
      </dgm:prSet>
      <dgm:spPr/>
    </dgm:pt>
    <dgm:pt modelId="{4324F611-C43C-484C-AA78-55D6949D798D}" type="pres">
      <dgm:prSet presAssocID="{218B632D-3445-4BB9-B687-5B97DFDE3024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E997841F-B713-436E-A79C-1E4F82D626E8}" type="presOf" srcId="{DCB6282D-7DA8-4548-B9C6-DE6EE04C1C41}" destId="{B054DE81-EC12-4A13-85AA-202901EFAEB6}" srcOrd="0" destOrd="0" presId="urn:microsoft.com/office/officeart/2005/8/layout/vProcess5"/>
    <dgm:cxn modelId="{06AD782E-3068-4872-8B1E-E544993E46A6}" type="presOf" srcId="{9261E5AE-3C06-4891-919F-B5ADB099944E}" destId="{2E286E50-3983-4818-AF7F-33C5B27A7188}" srcOrd="0" destOrd="0" presId="urn:microsoft.com/office/officeart/2005/8/layout/vProcess5"/>
    <dgm:cxn modelId="{6A175130-5645-4981-9FF7-474C2F0F7869}" type="presOf" srcId="{C7D92BBA-B1ED-4FB7-A2E8-55E1D7A1C996}" destId="{C466A6F9-D754-420A-A187-930870A3D0B5}" srcOrd="1" destOrd="0" presId="urn:microsoft.com/office/officeart/2005/8/layout/vProcess5"/>
    <dgm:cxn modelId="{E7FD8234-1F0E-4A1E-9D18-8C7159E7419F}" type="presOf" srcId="{218B632D-3445-4BB9-B687-5B97DFDE3024}" destId="{9987FE7B-2414-46B6-AE2D-99369265C8F6}" srcOrd="0" destOrd="0" presId="urn:microsoft.com/office/officeart/2005/8/layout/vProcess5"/>
    <dgm:cxn modelId="{28D7F235-DEE2-4527-9633-F0717BA8990D}" type="presOf" srcId="{9261E5AE-3C06-4891-919F-B5ADB099944E}" destId="{17394E8F-DF88-445D-8974-C82ED135EDD1}" srcOrd="1" destOrd="0" presId="urn:microsoft.com/office/officeart/2005/8/layout/vProcess5"/>
    <dgm:cxn modelId="{B0C9AD6D-06F5-4565-B7EB-E9325FE25A91}" type="presOf" srcId="{61247155-B187-45F8-817F-D8E51303C206}" destId="{160D7132-C886-416A-861D-05C0960BD4B5}" srcOrd="0" destOrd="0" presId="urn:microsoft.com/office/officeart/2005/8/layout/vProcess5"/>
    <dgm:cxn modelId="{7D852571-4693-4386-9DD5-4BED12DABEE3}" type="presOf" srcId="{6F36B507-196C-4DAA-BA1E-30EF61A81688}" destId="{C355AA7E-5C3D-44ED-9BA1-5CA544BC77F9}" srcOrd="0" destOrd="0" presId="urn:microsoft.com/office/officeart/2005/8/layout/vProcess5"/>
    <dgm:cxn modelId="{E1C08672-E1ED-4F86-9A79-417847BE9150}" srcId="{218B632D-3445-4BB9-B687-5B97DFDE3024}" destId="{9261E5AE-3C06-4891-919F-B5ADB099944E}" srcOrd="2" destOrd="0" parTransId="{74A676B4-0C89-410B-8AA8-D8D015599883}" sibTransId="{5BF7EF81-9DC4-4135-A89D-FD3B3DF114AD}"/>
    <dgm:cxn modelId="{8C385875-815A-4283-8A5A-A261F67AC3CD}" type="presOf" srcId="{5BF7EF81-9DC4-4135-A89D-FD3B3DF114AD}" destId="{F2E38221-A97A-4C63-8DD9-CCA91A1F948B}" srcOrd="0" destOrd="0" presId="urn:microsoft.com/office/officeart/2005/8/layout/vProcess5"/>
    <dgm:cxn modelId="{69FC5B56-6CDB-4602-BAEF-6D0CFEEB5ACE}" type="presOf" srcId="{6F36B507-196C-4DAA-BA1E-30EF61A81688}" destId="{7D061560-CA1A-4D20-9308-2A55A090A05D}" srcOrd="1" destOrd="0" presId="urn:microsoft.com/office/officeart/2005/8/layout/vProcess5"/>
    <dgm:cxn modelId="{7B60F087-1501-4C6B-88A6-576D7EDD2FA9}" srcId="{218B632D-3445-4BB9-B687-5B97DFDE3024}" destId="{6F36B507-196C-4DAA-BA1E-30EF61A81688}" srcOrd="1" destOrd="0" parTransId="{FA335B5A-EC70-43D2-A366-5D03071985DF}" sibTransId="{61247155-B187-45F8-817F-D8E51303C206}"/>
    <dgm:cxn modelId="{944DAF88-FAA2-4043-BEC9-DDAA0C0DB3C7}" type="presOf" srcId="{A9110AE0-32BA-44C8-82A4-D4E9021C003C}" destId="{240F0344-F966-48CD-AEBB-6E1551CEB9F8}" srcOrd="0" destOrd="0" presId="urn:microsoft.com/office/officeart/2005/8/layout/vProcess5"/>
    <dgm:cxn modelId="{7D395491-3CC4-4FD9-9DCC-83731AE87E4D}" srcId="{218B632D-3445-4BB9-B687-5B97DFDE3024}" destId="{D8742FF7-6976-4EAF-9EB2-8459000078AE}" srcOrd="4" destOrd="0" parTransId="{0D53F34A-ADEB-4ED1-9184-9318DC38AE6D}" sibTransId="{4AB752A3-BE5A-4D6B-967B-7E9C758C5989}"/>
    <dgm:cxn modelId="{2F3739A7-0113-4F1D-BD7E-D02714FBADA0}" type="presOf" srcId="{D8742FF7-6976-4EAF-9EB2-8459000078AE}" destId="{FA7BE26B-29E3-4AC9-BA60-C32416DDFBEB}" srcOrd="0" destOrd="0" presId="urn:microsoft.com/office/officeart/2005/8/layout/vProcess5"/>
    <dgm:cxn modelId="{88470AAC-AD3F-41C5-A537-A3E6F28B45E2}" type="presOf" srcId="{387E477D-E82A-4624-AFAF-C3B36B45283C}" destId="{DF88A937-AAE1-4161-85A6-A22C458D58DC}" srcOrd="0" destOrd="0" presId="urn:microsoft.com/office/officeart/2005/8/layout/vProcess5"/>
    <dgm:cxn modelId="{1D5D6CCC-2C3B-4155-B50A-182671DB1CD4}" type="presOf" srcId="{387E477D-E82A-4624-AFAF-C3B36B45283C}" destId="{9569828F-F54F-449B-9300-6A29366C4917}" srcOrd="1" destOrd="0" presId="urn:microsoft.com/office/officeart/2005/8/layout/vProcess5"/>
    <dgm:cxn modelId="{9EDBC3D1-EA13-4FD0-ACF9-443430784D83}" type="presOf" srcId="{C7D92BBA-B1ED-4FB7-A2E8-55E1D7A1C996}" destId="{7B4672F6-E41F-43CB-AD07-FF9980C2B5D7}" srcOrd="0" destOrd="0" presId="urn:microsoft.com/office/officeart/2005/8/layout/vProcess5"/>
    <dgm:cxn modelId="{69CB35D2-9547-43A4-9BCB-700CCB1DEBB3}" type="presOf" srcId="{D8742FF7-6976-4EAF-9EB2-8459000078AE}" destId="{4324F611-C43C-484C-AA78-55D6949D798D}" srcOrd="1" destOrd="0" presId="urn:microsoft.com/office/officeart/2005/8/layout/vProcess5"/>
    <dgm:cxn modelId="{49E88AD7-53EF-424B-8164-1BC750F4A2C2}" srcId="{218B632D-3445-4BB9-B687-5B97DFDE3024}" destId="{387E477D-E82A-4624-AFAF-C3B36B45283C}" srcOrd="3" destOrd="0" parTransId="{26DDF666-30C5-4A32-90C5-FF7932D0A467}" sibTransId="{A9110AE0-32BA-44C8-82A4-D4E9021C003C}"/>
    <dgm:cxn modelId="{899FFFF8-8922-4F23-8204-7DE7CF63ED92}" srcId="{218B632D-3445-4BB9-B687-5B97DFDE3024}" destId="{C7D92BBA-B1ED-4FB7-A2E8-55E1D7A1C996}" srcOrd="0" destOrd="0" parTransId="{E8993AB5-516B-4933-9F61-6E7542ACA9FB}" sibTransId="{DCB6282D-7DA8-4548-B9C6-DE6EE04C1C41}"/>
    <dgm:cxn modelId="{21C1AEA0-E0FE-4D3B-A787-BCC6CF6AB996}" type="presParOf" srcId="{9987FE7B-2414-46B6-AE2D-99369265C8F6}" destId="{12547E7C-13FD-490E-861D-C26884F89B69}" srcOrd="0" destOrd="0" presId="urn:microsoft.com/office/officeart/2005/8/layout/vProcess5"/>
    <dgm:cxn modelId="{4C72164E-601F-4DD1-9B17-6F8489338114}" type="presParOf" srcId="{9987FE7B-2414-46B6-AE2D-99369265C8F6}" destId="{7B4672F6-E41F-43CB-AD07-FF9980C2B5D7}" srcOrd="1" destOrd="0" presId="urn:microsoft.com/office/officeart/2005/8/layout/vProcess5"/>
    <dgm:cxn modelId="{68A4DB3F-2AA2-4761-AF14-E83810D41589}" type="presParOf" srcId="{9987FE7B-2414-46B6-AE2D-99369265C8F6}" destId="{C355AA7E-5C3D-44ED-9BA1-5CA544BC77F9}" srcOrd="2" destOrd="0" presId="urn:microsoft.com/office/officeart/2005/8/layout/vProcess5"/>
    <dgm:cxn modelId="{9404D1C5-7190-4F9A-8F17-5057FD6FCAC2}" type="presParOf" srcId="{9987FE7B-2414-46B6-AE2D-99369265C8F6}" destId="{2E286E50-3983-4818-AF7F-33C5B27A7188}" srcOrd="3" destOrd="0" presId="urn:microsoft.com/office/officeart/2005/8/layout/vProcess5"/>
    <dgm:cxn modelId="{8BBDB787-68F1-4AEE-A685-C33E7281A266}" type="presParOf" srcId="{9987FE7B-2414-46B6-AE2D-99369265C8F6}" destId="{DF88A937-AAE1-4161-85A6-A22C458D58DC}" srcOrd="4" destOrd="0" presId="urn:microsoft.com/office/officeart/2005/8/layout/vProcess5"/>
    <dgm:cxn modelId="{0A6E6ABD-B819-4877-B386-2C2F359D3FC4}" type="presParOf" srcId="{9987FE7B-2414-46B6-AE2D-99369265C8F6}" destId="{FA7BE26B-29E3-4AC9-BA60-C32416DDFBEB}" srcOrd="5" destOrd="0" presId="urn:microsoft.com/office/officeart/2005/8/layout/vProcess5"/>
    <dgm:cxn modelId="{BB17E211-C264-488C-AFFC-213022700D5B}" type="presParOf" srcId="{9987FE7B-2414-46B6-AE2D-99369265C8F6}" destId="{B054DE81-EC12-4A13-85AA-202901EFAEB6}" srcOrd="6" destOrd="0" presId="urn:microsoft.com/office/officeart/2005/8/layout/vProcess5"/>
    <dgm:cxn modelId="{D5174868-10D3-4A00-8FFC-3862C674E0FE}" type="presParOf" srcId="{9987FE7B-2414-46B6-AE2D-99369265C8F6}" destId="{160D7132-C886-416A-861D-05C0960BD4B5}" srcOrd="7" destOrd="0" presId="urn:microsoft.com/office/officeart/2005/8/layout/vProcess5"/>
    <dgm:cxn modelId="{75077875-9149-4683-A17E-A1933B2260B0}" type="presParOf" srcId="{9987FE7B-2414-46B6-AE2D-99369265C8F6}" destId="{F2E38221-A97A-4C63-8DD9-CCA91A1F948B}" srcOrd="8" destOrd="0" presId="urn:microsoft.com/office/officeart/2005/8/layout/vProcess5"/>
    <dgm:cxn modelId="{23DF0E86-7199-4560-A59F-3A0A1A8B191B}" type="presParOf" srcId="{9987FE7B-2414-46B6-AE2D-99369265C8F6}" destId="{240F0344-F966-48CD-AEBB-6E1551CEB9F8}" srcOrd="9" destOrd="0" presId="urn:microsoft.com/office/officeart/2005/8/layout/vProcess5"/>
    <dgm:cxn modelId="{9201C27A-03FA-4993-9EED-D1CA6801E449}" type="presParOf" srcId="{9987FE7B-2414-46B6-AE2D-99369265C8F6}" destId="{C466A6F9-D754-420A-A187-930870A3D0B5}" srcOrd="10" destOrd="0" presId="urn:microsoft.com/office/officeart/2005/8/layout/vProcess5"/>
    <dgm:cxn modelId="{C754A2C8-4FCF-42F4-B19F-00E264CB2D4B}" type="presParOf" srcId="{9987FE7B-2414-46B6-AE2D-99369265C8F6}" destId="{7D061560-CA1A-4D20-9308-2A55A090A05D}" srcOrd="11" destOrd="0" presId="urn:microsoft.com/office/officeart/2005/8/layout/vProcess5"/>
    <dgm:cxn modelId="{87049258-2308-4F19-8D93-0198A11E9BD3}" type="presParOf" srcId="{9987FE7B-2414-46B6-AE2D-99369265C8F6}" destId="{17394E8F-DF88-445D-8974-C82ED135EDD1}" srcOrd="12" destOrd="0" presId="urn:microsoft.com/office/officeart/2005/8/layout/vProcess5"/>
    <dgm:cxn modelId="{0404B4F5-FA43-4A97-A57D-80611192B7DF}" type="presParOf" srcId="{9987FE7B-2414-46B6-AE2D-99369265C8F6}" destId="{9569828F-F54F-449B-9300-6A29366C4917}" srcOrd="13" destOrd="0" presId="urn:microsoft.com/office/officeart/2005/8/layout/vProcess5"/>
    <dgm:cxn modelId="{49AB3DB8-8E20-447D-A8B5-7BE0612B8C6C}" type="presParOf" srcId="{9987FE7B-2414-46B6-AE2D-99369265C8F6}" destId="{4324F611-C43C-484C-AA78-55D6949D798D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38965E-DEED-41A6-8925-9DC1ED2774CC}">
      <dsp:nvSpPr>
        <dsp:cNvPr id="0" name=""/>
        <dsp:cNvSpPr/>
      </dsp:nvSpPr>
      <dsp:spPr>
        <a:xfrm>
          <a:off x="0" y="430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5B4528-A682-4854-AA9A-239BE000486A}">
      <dsp:nvSpPr>
        <dsp:cNvPr id="0" name=""/>
        <dsp:cNvSpPr/>
      </dsp:nvSpPr>
      <dsp:spPr>
        <a:xfrm>
          <a:off x="277554" y="210753"/>
          <a:ext cx="504644" cy="5046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F3ABE5-B52C-4A9B-BF6E-E23FF07D6649}">
      <dsp:nvSpPr>
        <dsp:cNvPr id="0" name=""/>
        <dsp:cNvSpPr/>
      </dsp:nvSpPr>
      <dsp:spPr>
        <a:xfrm>
          <a:off x="1059754" y="430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Cleaning</a:t>
          </a:r>
        </a:p>
      </dsp:txBody>
      <dsp:txXfrm>
        <a:off x="1059754" y="4307"/>
        <a:ext cx="5304469" cy="917536"/>
      </dsp:txXfrm>
    </dsp:sp>
    <dsp:sp modelId="{6F9F01CA-9456-48C4-A249-A15E4F548A11}">
      <dsp:nvSpPr>
        <dsp:cNvPr id="0" name=""/>
        <dsp:cNvSpPr/>
      </dsp:nvSpPr>
      <dsp:spPr>
        <a:xfrm>
          <a:off x="0" y="115122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C6111C-7667-4939-8687-4AF82D828589}">
      <dsp:nvSpPr>
        <dsp:cNvPr id="0" name=""/>
        <dsp:cNvSpPr/>
      </dsp:nvSpPr>
      <dsp:spPr>
        <a:xfrm>
          <a:off x="277554" y="1357673"/>
          <a:ext cx="504644" cy="5046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474996-BA23-48A2-BF8C-F8AC7A5D051F}">
      <dsp:nvSpPr>
        <dsp:cNvPr id="0" name=""/>
        <dsp:cNvSpPr/>
      </dsp:nvSpPr>
      <dsp:spPr>
        <a:xfrm>
          <a:off x="1059754" y="115122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Exploratory Analysis</a:t>
          </a:r>
        </a:p>
      </dsp:txBody>
      <dsp:txXfrm>
        <a:off x="1059754" y="1151227"/>
        <a:ext cx="5304469" cy="917536"/>
      </dsp:txXfrm>
    </dsp:sp>
    <dsp:sp modelId="{D5A4A23F-172E-4F17-9F39-91C77E404236}">
      <dsp:nvSpPr>
        <dsp:cNvPr id="0" name=""/>
        <dsp:cNvSpPr/>
      </dsp:nvSpPr>
      <dsp:spPr>
        <a:xfrm>
          <a:off x="0" y="229814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E2AAC6-439A-4D3F-99AF-62A49E849443}">
      <dsp:nvSpPr>
        <dsp:cNvPr id="0" name=""/>
        <dsp:cNvSpPr/>
      </dsp:nvSpPr>
      <dsp:spPr>
        <a:xfrm>
          <a:off x="277554" y="2504593"/>
          <a:ext cx="504644" cy="5046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4D7B29-FBB9-4E0B-8E69-09AE5E89BABB}">
      <dsp:nvSpPr>
        <dsp:cNvPr id="0" name=""/>
        <dsp:cNvSpPr/>
      </dsp:nvSpPr>
      <dsp:spPr>
        <a:xfrm>
          <a:off x="1059754" y="229814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Feature Engineering</a:t>
          </a:r>
        </a:p>
      </dsp:txBody>
      <dsp:txXfrm>
        <a:off x="1059754" y="2298147"/>
        <a:ext cx="5304469" cy="917536"/>
      </dsp:txXfrm>
    </dsp:sp>
    <dsp:sp modelId="{EC1EED4E-D1EF-4CC3-9BD3-4B81F5C12CD3}">
      <dsp:nvSpPr>
        <dsp:cNvPr id="0" name=""/>
        <dsp:cNvSpPr/>
      </dsp:nvSpPr>
      <dsp:spPr>
        <a:xfrm>
          <a:off x="0" y="3445068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5BCB33-E78D-4AE8-96C5-3B487FF089A3}">
      <dsp:nvSpPr>
        <dsp:cNvPr id="0" name=""/>
        <dsp:cNvSpPr/>
      </dsp:nvSpPr>
      <dsp:spPr>
        <a:xfrm>
          <a:off x="277554" y="3651513"/>
          <a:ext cx="504644" cy="5046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F8DF5C-4023-4741-9D7A-AB407DF8755D}">
      <dsp:nvSpPr>
        <dsp:cNvPr id="0" name=""/>
        <dsp:cNvSpPr/>
      </dsp:nvSpPr>
      <dsp:spPr>
        <a:xfrm>
          <a:off x="1059754" y="344506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Separated the data into two levels: Account level and Transactional level</a:t>
          </a:r>
        </a:p>
      </dsp:txBody>
      <dsp:txXfrm>
        <a:off x="1059754" y="3445068"/>
        <a:ext cx="5304469" cy="917536"/>
      </dsp:txXfrm>
    </dsp:sp>
    <dsp:sp modelId="{7644FB58-6AB8-4716-A53A-FDA139764DE5}">
      <dsp:nvSpPr>
        <dsp:cNvPr id="0" name=""/>
        <dsp:cNvSpPr/>
      </dsp:nvSpPr>
      <dsp:spPr>
        <a:xfrm>
          <a:off x="0" y="4591988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3AC500-E295-4133-83E6-13BA9E187B2E}">
      <dsp:nvSpPr>
        <dsp:cNvPr id="0" name=""/>
        <dsp:cNvSpPr/>
      </dsp:nvSpPr>
      <dsp:spPr>
        <a:xfrm>
          <a:off x="277554" y="4798433"/>
          <a:ext cx="504644" cy="5046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E76948-FFB5-4B6B-ACDF-D71FD09DC426}">
      <dsp:nvSpPr>
        <dsp:cNvPr id="0" name=""/>
        <dsp:cNvSpPr/>
      </dsp:nvSpPr>
      <dsp:spPr>
        <a:xfrm>
          <a:off x="1059754" y="459198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Application of unsupervised learning to learn possible customer patterns</a:t>
          </a:r>
        </a:p>
      </dsp:txBody>
      <dsp:txXfrm>
        <a:off x="1059754" y="4591988"/>
        <a:ext cx="5304469" cy="91753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BB2F5D-AC39-4916-87E8-C9C5EAC700F8}">
      <dsp:nvSpPr>
        <dsp:cNvPr id="0" name=""/>
        <dsp:cNvSpPr/>
      </dsp:nvSpPr>
      <dsp:spPr>
        <a:xfrm>
          <a:off x="0" y="270285"/>
          <a:ext cx="5993892" cy="7160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Used the categorical  and numerical columns as it is while normalizing all three numerical columns together</a:t>
          </a:r>
        </a:p>
      </dsp:txBody>
      <dsp:txXfrm>
        <a:off x="34954" y="305239"/>
        <a:ext cx="5923984" cy="646132"/>
      </dsp:txXfrm>
    </dsp:sp>
    <dsp:sp modelId="{7564BD58-462C-4C24-86B9-6F54EE38F8AC}">
      <dsp:nvSpPr>
        <dsp:cNvPr id="0" name=""/>
        <dsp:cNvSpPr/>
      </dsp:nvSpPr>
      <dsp:spPr>
        <a:xfrm>
          <a:off x="0" y="1038165"/>
          <a:ext cx="5993892" cy="716040"/>
        </a:xfrm>
        <a:prstGeom prst="roundRect">
          <a:avLst/>
        </a:prstGeom>
        <a:gradFill rotWithShape="0">
          <a:gsLst>
            <a:gs pos="0">
              <a:schemeClr val="accent2">
                <a:hueOff val="-816517"/>
                <a:satOff val="-3771"/>
                <a:lumOff val="-78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816517"/>
                <a:satOff val="-3771"/>
                <a:lumOff val="-78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816517"/>
                <a:satOff val="-3771"/>
                <a:lumOff val="-78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Converted dataframe into an array</a:t>
          </a:r>
        </a:p>
      </dsp:txBody>
      <dsp:txXfrm>
        <a:off x="34954" y="1073119"/>
        <a:ext cx="5923984" cy="646132"/>
      </dsp:txXfrm>
    </dsp:sp>
    <dsp:sp modelId="{1A3991C5-8F31-4ABA-ADE7-04220B59A47D}">
      <dsp:nvSpPr>
        <dsp:cNvPr id="0" name=""/>
        <dsp:cNvSpPr/>
      </dsp:nvSpPr>
      <dsp:spPr>
        <a:xfrm>
          <a:off x="0" y="1806045"/>
          <a:ext cx="5993892" cy="716040"/>
        </a:xfrm>
        <a:prstGeom prst="roundRect">
          <a:avLst/>
        </a:prstGeom>
        <a:gradFill rotWithShape="0">
          <a:gsLst>
            <a:gs pos="0">
              <a:schemeClr val="accent2">
                <a:hueOff val="-1633033"/>
                <a:satOff val="-7543"/>
                <a:lumOff val="-156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633033"/>
                <a:satOff val="-7543"/>
                <a:lumOff val="-156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633033"/>
                <a:satOff val="-7543"/>
                <a:lumOff val="-156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Found optimal number of K  is 2 by initializing </a:t>
          </a:r>
          <a:r>
            <a:rPr lang="en-US" sz="1800" kern="1200" dirty="0" err="1"/>
            <a:t>Haung</a:t>
          </a:r>
          <a:r>
            <a:rPr lang="en-US" sz="1800" kern="1200" dirty="0"/>
            <a:t> and Cao parameters</a:t>
          </a:r>
        </a:p>
      </dsp:txBody>
      <dsp:txXfrm>
        <a:off x="34954" y="1840999"/>
        <a:ext cx="5923984" cy="646132"/>
      </dsp:txXfrm>
    </dsp:sp>
    <dsp:sp modelId="{3370011F-C9C4-4C19-BA76-AA39EA1E5785}">
      <dsp:nvSpPr>
        <dsp:cNvPr id="0" name=""/>
        <dsp:cNvSpPr/>
      </dsp:nvSpPr>
      <dsp:spPr>
        <a:xfrm>
          <a:off x="0" y="2573925"/>
          <a:ext cx="5993892" cy="716040"/>
        </a:xfrm>
        <a:prstGeom prst="roundRect">
          <a:avLst/>
        </a:prstGeom>
        <a:gradFill rotWithShape="0">
          <a:gsLst>
            <a:gs pos="0">
              <a:schemeClr val="accent2">
                <a:hueOff val="-2449550"/>
                <a:satOff val="-11314"/>
                <a:lumOff val="-235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2449550"/>
                <a:satOff val="-11314"/>
                <a:lumOff val="-235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2449550"/>
                <a:satOff val="-11314"/>
                <a:lumOff val="-235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Saved clustering output in a variable and added back in the original dataframe for visualization </a:t>
          </a:r>
        </a:p>
      </dsp:txBody>
      <dsp:txXfrm>
        <a:off x="34954" y="2608879"/>
        <a:ext cx="5923984" cy="6461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4F56B5-B213-4757-BE7D-A7E0CEFCD7B5}">
      <dsp:nvSpPr>
        <dsp:cNvPr id="0" name=""/>
        <dsp:cNvSpPr/>
      </dsp:nvSpPr>
      <dsp:spPr>
        <a:xfrm>
          <a:off x="0" y="450"/>
          <a:ext cx="4937760" cy="10552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2550D-6F6F-424F-9A05-2FD5DD2DA9DD}">
      <dsp:nvSpPr>
        <dsp:cNvPr id="0" name=""/>
        <dsp:cNvSpPr/>
      </dsp:nvSpPr>
      <dsp:spPr>
        <a:xfrm>
          <a:off x="319204" y="237875"/>
          <a:ext cx="580371" cy="5803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930AC1-5573-4B42-AE87-127017E3533E}">
      <dsp:nvSpPr>
        <dsp:cNvPr id="0" name=""/>
        <dsp:cNvSpPr/>
      </dsp:nvSpPr>
      <dsp:spPr>
        <a:xfrm>
          <a:off x="1218780" y="450"/>
          <a:ext cx="3718979" cy="1055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78" tIns="111678" rIns="111678" bIns="11167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Extracting the data from the SQL server database.</a:t>
          </a:r>
        </a:p>
      </dsp:txBody>
      <dsp:txXfrm>
        <a:off x="1218780" y="450"/>
        <a:ext cx="3718979" cy="1055221"/>
      </dsp:txXfrm>
    </dsp:sp>
    <dsp:sp modelId="{16494345-35E0-4221-BDCC-A3FBF7DFB61A}">
      <dsp:nvSpPr>
        <dsp:cNvPr id="0" name=""/>
        <dsp:cNvSpPr/>
      </dsp:nvSpPr>
      <dsp:spPr>
        <a:xfrm>
          <a:off x="0" y="1319477"/>
          <a:ext cx="4937760" cy="10552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F81DE4-BE5D-4FE2-BCD3-6AE7813FABC9}">
      <dsp:nvSpPr>
        <dsp:cNvPr id="0" name=""/>
        <dsp:cNvSpPr/>
      </dsp:nvSpPr>
      <dsp:spPr>
        <a:xfrm>
          <a:off x="319204" y="1556902"/>
          <a:ext cx="580371" cy="5803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2C8F3B-984F-4B56-830D-97F6BA6F6676}">
      <dsp:nvSpPr>
        <dsp:cNvPr id="0" name=""/>
        <dsp:cNvSpPr/>
      </dsp:nvSpPr>
      <dsp:spPr>
        <a:xfrm>
          <a:off x="1218780" y="1319477"/>
          <a:ext cx="3718979" cy="1055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78" tIns="111678" rIns="111678" bIns="11167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To start off we are using the data of one month and did the analysis followed by unsupervised learning.</a:t>
          </a:r>
        </a:p>
      </dsp:txBody>
      <dsp:txXfrm>
        <a:off x="1218780" y="1319477"/>
        <a:ext cx="3718979" cy="1055221"/>
      </dsp:txXfrm>
    </dsp:sp>
    <dsp:sp modelId="{8FBCF980-0E8C-4F68-9CBF-3EAC63B8B9C9}">
      <dsp:nvSpPr>
        <dsp:cNvPr id="0" name=""/>
        <dsp:cNvSpPr/>
      </dsp:nvSpPr>
      <dsp:spPr>
        <a:xfrm>
          <a:off x="0" y="2638503"/>
          <a:ext cx="4937760" cy="10552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E3C7B6-09EE-485C-9BEA-0550C4F7B632}">
      <dsp:nvSpPr>
        <dsp:cNvPr id="0" name=""/>
        <dsp:cNvSpPr/>
      </dsp:nvSpPr>
      <dsp:spPr>
        <a:xfrm>
          <a:off x="319204" y="2875928"/>
          <a:ext cx="580371" cy="5803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E978FE-8A17-46FE-B3A4-5B63EFBE51EC}">
      <dsp:nvSpPr>
        <dsp:cNvPr id="0" name=""/>
        <dsp:cNvSpPr/>
      </dsp:nvSpPr>
      <dsp:spPr>
        <a:xfrm>
          <a:off x="1218780" y="2638503"/>
          <a:ext cx="3718979" cy="1055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78" tIns="111678" rIns="111678" bIns="11167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dataset contain 14 columns and 56975 rows.</a:t>
          </a:r>
        </a:p>
      </dsp:txBody>
      <dsp:txXfrm>
        <a:off x="1218780" y="2638503"/>
        <a:ext cx="3718979" cy="10552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F92C21-7EAF-47AE-9C0A-67FAE67C10DD}">
      <dsp:nvSpPr>
        <dsp:cNvPr id="0" name=""/>
        <dsp:cNvSpPr/>
      </dsp:nvSpPr>
      <dsp:spPr>
        <a:xfrm>
          <a:off x="0" y="2119"/>
          <a:ext cx="4937760" cy="108421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8A7888-37E7-4103-901D-E4E528BF0B51}">
      <dsp:nvSpPr>
        <dsp:cNvPr id="0" name=""/>
        <dsp:cNvSpPr/>
      </dsp:nvSpPr>
      <dsp:spPr>
        <a:xfrm>
          <a:off x="327975" y="246067"/>
          <a:ext cx="596901" cy="5963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A92F00-42A9-4A96-BD5B-C27A6A59C618}">
      <dsp:nvSpPr>
        <dsp:cNvPr id="0" name=""/>
        <dsp:cNvSpPr/>
      </dsp:nvSpPr>
      <dsp:spPr>
        <a:xfrm>
          <a:off x="1252852" y="2119"/>
          <a:ext cx="3518602" cy="1085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858" tIns="114858" rIns="114858" bIns="11485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Removed few columns from the data which are of not use. TranTypeDesc, TellerCIF, TranSourceDesc</a:t>
          </a:r>
        </a:p>
      </dsp:txBody>
      <dsp:txXfrm>
        <a:off x="1252852" y="2119"/>
        <a:ext cx="3518602" cy="1085275"/>
      </dsp:txXfrm>
    </dsp:sp>
    <dsp:sp modelId="{F69CFAB9-86F6-4C3E-BF35-B9E386BF797E}">
      <dsp:nvSpPr>
        <dsp:cNvPr id="0" name=""/>
        <dsp:cNvSpPr/>
      </dsp:nvSpPr>
      <dsp:spPr>
        <a:xfrm>
          <a:off x="0" y="1304450"/>
          <a:ext cx="4937760" cy="108421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6953E3-4EF9-4ADF-8DA9-45BDCD653E03}">
      <dsp:nvSpPr>
        <dsp:cNvPr id="0" name=""/>
        <dsp:cNvSpPr/>
      </dsp:nvSpPr>
      <dsp:spPr>
        <a:xfrm>
          <a:off x="327975" y="1548398"/>
          <a:ext cx="596901" cy="5963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E29EED-03FA-4E97-8319-D4102B85DB9D}">
      <dsp:nvSpPr>
        <dsp:cNvPr id="0" name=""/>
        <dsp:cNvSpPr/>
      </dsp:nvSpPr>
      <dsp:spPr>
        <a:xfrm>
          <a:off x="1252852" y="1304450"/>
          <a:ext cx="3518602" cy="1085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858" tIns="114858" rIns="114858" bIns="11485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There were null values only in TellerCIF column, hence we removed that column.</a:t>
          </a:r>
        </a:p>
      </dsp:txBody>
      <dsp:txXfrm>
        <a:off x="1252852" y="1304450"/>
        <a:ext cx="3518602" cy="1085275"/>
      </dsp:txXfrm>
    </dsp:sp>
    <dsp:sp modelId="{E26B3BD1-9585-4592-9510-64B7F109291F}">
      <dsp:nvSpPr>
        <dsp:cNvPr id="0" name=""/>
        <dsp:cNvSpPr/>
      </dsp:nvSpPr>
      <dsp:spPr>
        <a:xfrm>
          <a:off x="0" y="2606781"/>
          <a:ext cx="4937760" cy="108421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B466CA-D00B-44BF-ABC3-95E9B255E96B}">
      <dsp:nvSpPr>
        <dsp:cNvPr id="0" name=""/>
        <dsp:cNvSpPr/>
      </dsp:nvSpPr>
      <dsp:spPr>
        <a:xfrm>
          <a:off x="328295" y="2850729"/>
          <a:ext cx="596901" cy="5963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1F7E5-CEAC-4F14-A3E5-33447FCFB85E}">
      <dsp:nvSpPr>
        <dsp:cNvPr id="0" name=""/>
        <dsp:cNvSpPr/>
      </dsp:nvSpPr>
      <dsp:spPr>
        <a:xfrm>
          <a:off x="1253493" y="2606781"/>
          <a:ext cx="3518602" cy="1085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858" tIns="114858" rIns="114858" bIns="11485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 </a:t>
          </a:r>
          <a:r>
            <a:rPr lang="en-US" sz="1400" kern="1200" dirty="0" err="1"/>
            <a:t>TranAmount</a:t>
          </a:r>
          <a:r>
            <a:rPr lang="en-US" sz="1400" kern="1200" dirty="0"/>
            <a:t> column we get to know the amount which has being deposited or withdraw.  Separating deposit and withdrawal amount by creating 2 different columns</a:t>
          </a:r>
        </a:p>
      </dsp:txBody>
      <dsp:txXfrm>
        <a:off x="1253493" y="2606781"/>
        <a:ext cx="3518602" cy="10852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569F76-C6AD-47CA-9B03-8C67E26AE86C}">
      <dsp:nvSpPr>
        <dsp:cNvPr id="0" name=""/>
        <dsp:cNvSpPr/>
      </dsp:nvSpPr>
      <dsp:spPr>
        <a:xfrm>
          <a:off x="0" y="676"/>
          <a:ext cx="6812280" cy="15828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9C08A4-928E-4156-A4A3-4E0D60C54DCF}">
      <dsp:nvSpPr>
        <dsp:cNvPr id="0" name=""/>
        <dsp:cNvSpPr/>
      </dsp:nvSpPr>
      <dsp:spPr>
        <a:xfrm>
          <a:off x="478806" y="356813"/>
          <a:ext cx="870557" cy="8705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5E8ADB-C37C-4C52-AEA6-7A3C0D53E41C}">
      <dsp:nvSpPr>
        <dsp:cNvPr id="0" name=""/>
        <dsp:cNvSpPr/>
      </dsp:nvSpPr>
      <dsp:spPr>
        <a:xfrm>
          <a:off x="1828170" y="676"/>
          <a:ext cx="4984109" cy="1582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516" tIns="167516" rIns="167516" bIns="16751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Day of the month column</a:t>
          </a:r>
        </a:p>
      </dsp:txBody>
      <dsp:txXfrm>
        <a:off x="1828170" y="676"/>
        <a:ext cx="4984109" cy="1582831"/>
      </dsp:txXfrm>
    </dsp:sp>
    <dsp:sp modelId="{A7C9AE1B-3A1C-4B5D-8DCF-E72A224AF10E}">
      <dsp:nvSpPr>
        <dsp:cNvPr id="0" name=""/>
        <dsp:cNvSpPr/>
      </dsp:nvSpPr>
      <dsp:spPr>
        <a:xfrm>
          <a:off x="0" y="1979216"/>
          <a:ext cx="6812280" cy="15828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90B727-A8D5-4641-8C95-02747F5B5293}">
      <dsp:nvSpPr>
        <dsp:cNvPr id="0" name=""/>
        <dsp:cNvSpPr/>
      </dsp:nvSpPr>
      <dsp:spPr>
        <a:xfrm>
          <a:off x="478806" y="2335353"/>
          <a:ext cx="870557" cy="8705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0F59EE-47A2-4FB4-9DD0-660C3FE9D898}">
      <dsp:nvSpPr>
        <dsp:cNvPr id="0" name=""/>
        <dsp:cNvSpPr/>
      </dsp:nvSpPr>
      <dsp:spPr>
        <a:xfrm>
          <a:off x="1828170" y="1979216"/>
          <a:ext cx="4984109" cy="1582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516" tIns="167516" rIns="167516" bIns="16751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Day of the week column</a:t>
          </a:r>
        </a:p>
      </dsp:txBody>
      <dsp:txXfrm>
        <a:off x="1828170" y="1979216"/>
        <a:ext cx="4984109" cy="1582831"/>
      </dsp:txXfrm>
    </dsp:sp>
    <dsp:sp modelId="{937CCAFA-3EED-4F46-AACA-CD01EAF3815C}">
      <dsp:nvSpPr>
        <dsp:cNvPr id="0" name=""/>
        <dsp:cNvSpPr/>
      </dsp:nvSpPr>
      <dsp:spPr>
        <a:xfrm>
          <a:off x="0" y="3957755"/>
          <a:ext cx="6812280" cy="15828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96F5FD-C9C4-4D9D-BF4A-AD63F0D0F7E1}">
      <dsp:nvSpPr>
        <dsp:cNvPr id="0" name=""/>
        <dsp:cNvSpPr/>
      </dsp:nvSpPr>
      <dsp:spPr>
        <a:xfrm>
          <a:off x="478806" y="4313892"/>
          <a:ext cx="870557" cy="8705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50325-7555-4192-AD8E-8A6F5C69787D}">
      <dsp:nvSpPr>
        <dsp:cNvPr id="0" name=""/>
        <dsp:cNvSpPr/>
      </dsp:nvSpPr>
      <dsp:spPr>
        <a:xfrm>
          <a:off x="1828170" y="3957755"/>
          <a:ext cx="4984109" cy="1582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516" tIns="167516" rIns="167516" bIns="16751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Scores column according to amount of transaction </a:t>
          </a:r>
        </a:p>
      </dsp:txBody>
      <dsp:txXfrm>
        <a:off x="1828170" y="3957755"/>
        <a:ext cx="4984109" cy="15828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1A9D1C-69E9-4EA7-BD5D-CB585A6135A3}">
      <dsp:nvSpPr>
        <dsp:cNvPr id="0" name=""/>
        <dsp:cNvSpPr/>
      </dsp:nvSpPr>
      <dsp:spPr>
        <a:xfrm>
          <a:off x="153427" y="227571"/>
          <a:ext cx="1305511" cy="130551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23AE8A-A587-49D6-B98F-AAD982EC09C1}">
      <dsp:nvSpPr>
        <dsp:cNvPr id="0" name=""/>
        <dsp:cNvSpPr/>
      </dsp:nvSpPr>
      <dsp:spPr>
        <a:xfrm>
          <a:off x="427585" y="501729"/>
          <a:ext cx="757196" cy="7571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30B6CD-C3C4-4C25-884B-27CCA23DF1C4}">
      <dsp:nvSpPr>
        <dsp:cNvPr id="0" name=""/>
        <dsp:cNvSpPr/>
      </dsp:nvSpPr>
      <dsp:spPr>
        <a:xfrm>
          <a:off x="1738691" y="227571"/>
          <a:ext cx="3077276" cy="1305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Creating a pivot table from all the columns and its categories </a:t>
          </a:r>
        </a:p>
      </dsp:txBody>
      <dsp:txXfrm>
        <a:off x="1738691" y="227571"/>
        <a:ext cx="3077276" cy="1305511"/>
      </dsp:txXfrm>
    </dsp:sp>
    <dsp:sp modelId="{3BEB8207-F799-409F-BADB-1954312507C9}">
      <dsp:nvSpPr>
        <dsp:cNvPr id="0" name=""/>
        <dsp:cNvSpPr/>
      </dsp:nvSpPr>
      <dsp:spPr>
        <a:xfrm>
          <a:off x="5352160" y="227571"/>
          <a:ext cx="1305511" cy="130551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B71F68-08C9-4783-8EC3-DB8B48208010}">
      <dsp:nvSpPr>
        <dsp:cNvPr id="0" name=""/>
        <dsp:cNvSpPr/>
      </dsp:nvSpPr>
      <dsp:spPr>
        <a:xfrm>
          <a:off x="5626317" y="501729"/>
          <a:ext cx="757196" cy="7571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4029F9-C5DD-466E-BBAC-97615A2BDDA5}">
      <dsp:nvSpPr>
        <dsp:cNvPr id="0" name=""/>
        <dsp:cNvSpPr/>
      </dsp:nvSpPr>
      <dsp:spPr>
        <a:xfrm>
          <a:off x="6937423" y="227571"/>
          <a:ext cx="3077276" cy="1305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Grouping of all the columns w.r.t unique account number</a:t>
          </a:r>
        </a:p>
      </dsp:txBody>
      <dsp:txXfrm>
        <a:off x="6937423" y="227571"/>
        <a:ext cx="3077276" cy="1305511"/>
      </dsp:txXfrm>
    </dsp:sp>
    <dsp:sp modelId="{C65CE520-87A2-48C7-B215-CF6DDE102DA9}">
      <dsp:nvSpPr>
        <dsp:cNvPr id="0" name=""/>
        <dsp:cNvSpPr/>
      </dsp:nvSpPr>
      <dsp:spPr>
        <a:xfrm>
          <a:off x="153427" y="2161092"/>
          <a:ext cx="1305511" cy="130551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F2489B-B80B-417F-8116-30594FA06B70}">
      <dsp:nvSpPr>
        <dsp:cNvPr id="0" name=""/>
        <dsp:cNvSpPr/>
      </dsp:nvSpPr>
      <dsp:spPr>
        <a:xfrm>
          <a:off x="427585" y="2435250"/>
          <a:ext cx="757196" cy="7571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3BCA3C-75A2-43AB-B23A-E4421A312F31}">
      <dsp:nvSpPr>
        <dsp:cNvPr id="0" name=""/>
        <dsp:cNvSpPr/>
      </dsp:nvSpPr>
      <dsp:spPr>
        <a:xfrm>
          <a:off x="1738691" y="2161092"/>
          <a:ext cx="3077276" cy="1305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Feature Selection through variance threshold method (sklearn)</a:t>
          </a:r>
        </a:p>
      </dsp:txBody>
      <dsp:txXfrm>
        <a:off x="1738691" y="2161092"/>
        <a:ext cx="3077276" cy="1305511"/>
      </dsp:txXfrm>
    </dsp:sp>
    <dsp:sp modelId="{A790EECF-FE9D-4C62-96AF-67E71F59D322}">
      <dsp:nvSpPr>
        <dsp:cNvPr id="0" name=""/>
        <dsp:cNvSpPr/>
      </dsp:nvSpPr>
      <dsp:spPr>
        <a:xfrm>
          <a:off x="5352160" y="2161092"/>
          <a:ext cx="1305511" cy="130551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A04F79-9B14-4047-963E-0CADC0E8ABCB}">
      <dsp:nvSpPr>
        <dsp:cNvPr id="0" name=""/>
        <dsp:cNvSpPr/>
      </dsp:nvSpPr>
      <dsp:spPr>
        <a:xfrm>
          <a:off x="5626317" y="2435250"/>
          <a:ext cx="757196" cy="7571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C78006-A12C-4D07-8E56-837CAB1A8047}">
      <dsp:nvSpPr>
        <dsp:cNvPr id="0" name=""/>
        <dsp:cNvSpPr/>
      </dsp:nvSpPr>
      <dsp:spPr>
        <a:xfrm>
          <a:off x="6937423" y="2161092"/>
          <a:ext cx="3077276" cy="1305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Retaining only the important features and indexing the dataset</a:t>
          </a:r>
        </a:p>
      </dsp:txBody>
      <dsp:txXfrm>
        <a:off x="6937423" y="2161092"/>
        <a:ext cx="3077276" cy="130551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7DE70-F65C-43AA-A5DE-4C8E8FC2BD15}">
      <dsp:nvSpPr>
        <dsp:cNvPr id="0" name=""/>
        <dsp:cNvSpPr/>
      </dsp:nvSpPr>
      <dsp:spPr>
        <a:xfrm>
          <a:off x="0" y="935495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31F4D1-E041-4BE9-82F6-513530904787}">
      <dsp:nvSpPr>
        <dsp:cNvPr id="0" name=""/>
        <dsp:cNvSpPr/>
      </dsp:nvSpPr>
      <dsp:spPr>
        <a:xfrm>
          <a:off x="328612" y="1247677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Optimal number of clusters reckoned for clustering through elbow graph and silhouette score is 2 for </a:t>
          </a:r>
          <a:r>
            <a:rPr lang="en-US" sz="1900" kern="1200" dirty="0" err="1"/>
            <a:t>Kmeans</a:t>
          </a:r>
          <a:r>
            <a:rPr lang="en-US" sz="1900" kern="1200" dirty="0"/>
            <a:t> clustering</a:t>
          </a:r>
        </a:p>
      </dsp:txBody>
      <dsp:txXfrm>
        <a:off x="383617" y="1302682"/>
        <a:ext cx="2847502" cy="1768010"/>
      </dsp:txXfrm>
    </dsp:sp>
    <dsp:sp modelId="{95071207-239A-4987-A697-497F81B8EE15}">
      <dsp:nvSpPr>
        <dsp:cNvPr id="0" name=""/>
        <dsp:cNvSpPr/>
      </dsp:nvSpPr>
      <dsp:spPr>
        <a:xfrm>
          <a:off x="3614737" y="935495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8E6B4-F459-45B6-A769-7ABBDF048DAD}">
      <dsp:nvSpPr>
        <dsp:cNvPr id="0" name=""/>
        <dsp:cNvSpPr/>
      </dsp:nvSpPr>
      <dsp:spPr>
        <a:xfrm>
          <a:off x="3943350" y="1247677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Initiated the model with parameters as </a:t>
          </a:r>
          <a:r>
            <a:rPr lang="en-US" sz="1900" kern="1200" dirty="0" err="1"/>
            <a:t>init</a:t>
          </a:r>
          <a:r>
            <a:rPr lang="en-US" sz="1900" kern="1200" dirty="0"/>
            <a:t>=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k-means++, </a:t>
          </a:r>
          <a:r>
            <a:rPr lang="en-US" sz="1900" kern="1200" dirty="0" err="1"/>
            <a:t>random_state</a:t>
          </a:r>
          <a:r>
            <a:rPr lang="en-US" sz="1900" kern="1200" dirty="0"/>
            <a:t>=0</a:t>
          </a:r>
        </a:p>
      </dsp:txBody>
      <dsp:txXfrm>
        <a:off x="3998355" y="1302682"/>
        <a:ext cx="2847502" cy="1768010"/>
      </dsp:txXfrm>
    </dsp:sp>
    <dsp:sp modelId="{F3144F9C-D358-4248-83DC-C821719E09FB}">
      <dsp:nvSpPr>
        <dsp:cNvPr id="0" name=""/>
        <dsp:cNvSpPr/>
      </dsp:nvSpPr>
      <dsp:spPr>
        <a:xfrm>
          <a:off x="7229475" y="935495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98FC2F-C400-46C7-BFE2-86F5B0D457B7}">
      <dsp:nvSpPr>
        <dsp:cNvPr id="0" name=""/>
        <dsp:cNvSpPr/>
      </dsp:nvSpPr>
      <dsp:spPr>
        <a:xfrm>
          <a:off x="7558087" y="1247677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Saved the clustering output in a variable and added back to the original dataset for visualization of the clusters.</a:t>
          </a:r>
        </a:p>
      </dsp:txBody>
      <dsp:txXfrm>
        <a:off x="7613092" y="1302682"/>
        <a:ext cx="2847502" cy="176801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F9393F-AC3B-43D6-8E5E-71A62A19E131}">
      <dsp:nvSpPr>
        <dsp:cNvPr id="0" name=""/>
        <dsp:cNvSpPr/>
      </dsp:nvSpPr>
      <dsp:spPr>
        <a:xfrm>
          <a:off x="0" y="2288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050E71-F0D3-4599-BA12-CD59129693C0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E12793-738F-41CE-AF2E-7C360AFE0421}">
      <dsp:nvSpPr>
        <dsp:cNvPr id="0" name=""/>
        <dsp:cNvSpPr/>
      </dsp:nvSpPr>
      <dsp:spPr>
        <a:xfrm>
          <a:off x="1339618" y="2288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0" kern="1200"/>
            <a:t>The Optimal Value For Epsilon (EPS) was found to be 0.065 from the radius graph</a:t>
          </a:r>
          <a:endParaRPr lang="en-US" sz="1900" kern="1200"/>
        </a:p>
      </dsp:txBody>
      <dsp:txXfrm>
        <a:off x="1339618" y="2288"/>
        <a:ext cx="5024605" cy="1159843"/>
      </dsp:txXfrm>
    </dsp:sp>
    <dsp:sp modelId="{A208CFC9-BB06-4E85-82E4-019EA70B7820}">
      <dsp:nvSpPr>
        <dsp:cNvPr id="0" name=""/>
        <dsp:cNvSpPr/>
      </dsp:nvSpPr>
      <dsp:spPr>
        <a:xfrm>
          <a:off x="0" y="1452092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B9B12B-2DCF-4A2D-94A2-69AF9B7BF49F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D7FBA6-C41B-4857-8DEA-4E7E4F8EC911}">
      <dsp:nvSpPr>
        <dsp:cNvPr id="0" name=""/>
        <dsp:cNvSpPr/>
      </dsp:nvSpPr>
      <dsp:spPr>
        <a:xfrm>
          <a:off x="1339618" y="1452092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Taking size of the dataset into consideration min_sample parameter was set to 4000</a:t>
          </a:r>
        </a:p>
      </dsp:txBody>
      <dsp:txXfrm>
        <a:off x="1339618" y="1452092"/>
        <a:ext cx="5024605" cy="1159843"/>
      </dsp:txXfrm>
    </dsp:sp>
    <dsp:sp modelId="{13DFB473-8E9D-41CA-A5AD-C0ED81775A43}">
      <dsp:nvSpPr>
        <dsp:cNvPr id="0" name=""/>
        <dsp:cNvSpPr/>
      </dsp:nvSpPr>
      <dsp:spPr>
        <a:xfrm>
          <a:off x="0" y="2901896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81A626-C825-4C2E-A691-66FE1440741D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9E22C0-80DA-4B10-8867-6D9E64E86075}">
      <dsp:nvSpPr>
        <dsp:cNvPr id="0" name=""/>
        <dsp:cNvSpPr/>
      </dsp:nvSpPr>
      <dsp:spPr>
        <a:xfrm>
          <a:off x="1339618" y="2901896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Numbers of clusters reckoned were 2</a:t>
          </a:r>
        </a:p>
      </dsp:txBody>
      <dsp:txXfrm>
        <a:off x="1339618" y="2901896"/>
        <a:ext cx="5024605" cy="1159843"/>
      </dsp:txXfrm>
    </dsp:sp>
    <dsp:sp modelId="{08E1E374-8955-4683-B47B-624312FEAD96}">
      <dsp:nvSpPr>
        <dsp:cNvPr id="0" name=""/>
        <dsp:cNvSpPr/>
      </dsp:nvSpPr>
      <dsp:spPr>
        <a:xfrm>
          <a:off x="0" y="4351700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65AC6D-2D24-44C8-94CE-AF9BF4CA309D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7F439D-B223-426F-AC28-47EF70EE686D}">
      <dsp:nvSpPr>
        <dsp:cNvPr id="0" name=""/>
        <dsp:cNvSpPr/>
      </dsp:nvSpPr>
      <dsp:spPr>
        <a:xfrm>
          <a:off x="1339618" y="4351700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visualization derived for relations among the columns as expected</a:t>
          </a:r>
        </a:p>
      </dsp:txBody>
      <dsp:txXfrm>
        <a:off x="1339618" y="4351700"/>
        <a:ext cx="5024605" cy="115984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06A637-B120-46A8-9D51-8B9C6220E6E3}">
      <dsp:nvSpPr>
        <dsp:cNvPr id="0" name=""/>
        <dsp:cNvSpPr/>
      </dsp:nvSpPr>
      <dsp:spPr>
        <a:xfrm>
          <a:off x="153427" y="227571"/>
          <a:ext cx="1305511" cy="130551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0DD7B6-4610-429D-AB25-E3283F5BC1C0}">
      <dsp:nvSpPr>
        <dsp:cNvPr id="0" name=""/>
        <dsp:cNvSpPr/>
      </dsp:nvSpPr>
      <dsp:spPr>
        <a:xfrm>
          <a:off x="427585" y="501729"/>
          <a:ext cx="757196" cy="7571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7AAB36-C5B2-4A3A-BBAC-C434C220436E}">
      <dsp:nvSpPr>
        <dsp:cNvPr id="0" name=""/>
        <dsp:cNvSpPr/>
      </dsp:nvSpPr>
      <dsp:spPr>
        <a:xfrm>
          <a:off x="1738691" y="227571"/>
          <a:ext cx="3077276" cy="1305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Removing Outliers from the numerical columns and storing the output in a new variable in dataset</a:t>
          </a:r>
        </a:p>
      </dsp:txBody>
      <dsp:txXfrm>
        <a:off x="1738691" y="227571"/>
        <a:ext cx="3077276" cy="1305511"/>
      </dsp:txXfrm>
    </dsp:sp>
    <dsp:sp modelId="{AA489D18-EDC5-45D1-B2E4-9F129342660A}">
      <dsp:nvSpPr>
        <dsp:cNvPr id="0" name=""/>
        <dsp:cNvSpPr/>
      </dsp:nvSpPr>
      <dsp:spPr>
        <a:xfrm>
          <a:off x="5352160" y="227571"/>
          <a:ext cx="1305511" cy="130551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1DA264-0F7F-40E7-B3BA-E45ACF4E44EE}">
      <dsp:nvSpPr>
        <dsp:cNvPr id="0" name=""/>
        <dsp:cNvSpPr/>
      </dsp:nvSpPr>
      <dsp:spPr>
        <a:xfrm>
          <a:off x="5626317" y="501729"/>
          <a:ext cx="757196" cy="7571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AAC4A5-AE8C-40B3-B280-E115A7850307}">
      <dsp:nvSpPr>
        <dsp:cNvPr id="0" name=""/>
        <dsp:cNvSpPr/>
      </dsp:nvSpPr>
      <dsp:spPr>
        <a:xfrm>
          <a:off x="6937423" y="227571"/>
          <a:ext cx="3077276" cy="1305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Removed all the unnecessary columns</a:t>
          </a:r>
        </a:p>
      </dsp:txBody>
      <dsp:txXfrm>
        <a:off x="6937423" y="227571"/>
        <a:ext cx="3077276" cy="1305511"/>
      </dsp:txXfrm>
    </dsp:sp>
    <dsp:sp modelId="{1ED9FB9D-8A89-406D-8BDC-F54BCD81E569}">
      <dsp:nvSpPr>
        <dsp:cNvPr id="0" name=""/>
        <dsp:cNvSpPr/>
      </dsp:nvSpPr>
      <dsp:spPr>
        <a:xfrm>
          <a:off x="153427" y="2161092"/>
          <a:ext cx="1305511" cy="130551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194ECD-6FA1-4BA2-9486-5E520101A051}">
      <dsp:nvSpPr>
        <dsp:cNvPr id="0" name=""/>
        <dsp:cNvSpPr/>
      </dsp:nvSpPr>
      <dsp:spPr>
        <a:xfrm>
          <a:off x="427585" y="2435250"/>
          <a:ext cx="757196" cy="7571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23D3D6-583E-45D3-A33C-A2E1401DE4C2}">
      <dsp:nvSpPr>
        <dsp:cNvPr id="0" name=""/>
        <dsp:cNvSpPr/>
      </dsp:nvSpPr>
      <dsp:spPr>
        <a:xfrm>
          <a:off x="1738691" y="2161092"/>
          <a:ext cx="3077276" cy="1305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Normalization of the dataset w.r.t mean</a:t>
          </a:r>
        </a:p>
      </dsp:txBody>
      <dsp:txXfrm>
        <a:off x="1738691" y="2161092"/>
        <a:ext cx="3077276" cy="1305511"/>
      </dsp:txXfrm>
    </dsp:sp>
    <dsp:sp modelId="{B5AB4410-2EA6-4CE8-87F7-47714456A990}">
      <dsp:nvSpPr>
        <dsp:cNvPr id="0" name=""/>
        <dsp:cNvSpPr/>
      </dsp:nvSpPr>
      <dsp:spPr>
        <a:xfrm>
          <a:off x="5352160" y="2161092"/>
          <a:ext cx="1305511" cy="130551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C71C54-55E2-4135-A32C-42E17483EF0F}">
      <dsp:nvSpPr>
        <dsp:cNvPr id="0" name=""/>
        <dsp:cNvSpPr/>
      </dsp:nvSpPr>
      <dsp:spPr>
        <a:xfrm>
          <a:off x="5626317" y="2435250"/>
          <a:ext cx="757196" cy="7571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8857EA-F837-4A50-85B4-07B0A98DA326}">
      <dsp:nvSpPr>
        <dsp:cNvPr id="0" name=""/>
        <dsp:cNvSpPr/>
      </dsp:nvSpPr>
      <dsp:spPr>
        <a:xfrm>
          <a:off x="6937423" y="2161092"/>
          <a:ext cx="3077276" cy="1305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Removing all the null values from the new dataframe</a:t>
          </a:r>
        </a:p>
      </dsp:txBody>
      <dsp:txXfrm>
        <a:off x="6937423" y="2161092"/>
        <a:ext cx="3077276" cy="130551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4672F6-E41F-43CB-AD07-FF9980C2B5D7}">
      <dsp:nvSpPr>
        <dsp:cNvPr id="0" name=""/>
        <dsp:cNvSpPr/>
      </dsp:nvSpPr>
      <dsp:spPr>
        <a:xfrm>
          <a:off x="0" y="0"/>
          <a:ext cx="8089971" cy="82529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Used score column into consideration instead of the Transaction related numerical columns</a:t>
          </a:r>
        </a:p>
      </dsp:txBody>
      <dsp:txXfrm>
        <a:off x="24172" y="24172"/>
        <a:ext cx="7102859" cy="776946"/>
      </dsp:txXfrm>
    </dsp:sp>
    <dsp:sp modelId="{C355AA7E-5C3D-44ED-9BA1-5CA544BC77F9}">
      <dsp:nvSpPr>
        <dsp:cNvPr id="0" name=""/>
        <dsp:cNvSpPr/>
      </dsp:nvSpPr>
      <dsp:spPr>
        <a:xfrm>
          <a:off x="604121" y="939913"/>
          <a:ext cx="8089971" cy="825290"/>
        </a:xfrm>
        <a:prstGeom prst="roundRect">
          <a:avLst>
            <a:gd name="adj" fmla="val 10000"/>
          </a:avLst>
        </a:prstGeom>
        <a:solidFill>
          <a:schemeClr val="accent2">
            <a:hueOff val="-612388"/>
            <a:satOff val="-2828"/>
            <a:lumOff val="-5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Converted day of the week and day of the month into categorical and all the columns as string type </a:t>
          </a:r>
        </a:p>
      </dsp:txBody>
      <dsp:txXfrm>
        <a:off x="628293" y="964085"/>
        <a:ext cx="6901067" cy="776946"/>
      </dsp:txXfrm>
    </dsp:sp>
    <dsp:sp modelId="{2E286E50-3983-4818-AF7F-33C5B27A7188}">
      <dsp:nvSpPr>
        <dsp:cNvPr id="0" name=""/>
        <dsp:cNvSpPr/>
      </dsp:nvSpPr>
      <dsp:spPr>
        <a:xfrm>
          <a:off x="1208242" y="1879827"/>
          <a:ext cx="8089971" cy="825290"/>
        </a:xfrm>
        <a:prstGeom prst="roundRect">
          <a:avLst>
            <a:gd name="adj" fmla="val 10000"/>
          </a:avLst>
        </a:prstGeom>
        <a:solidFill>
          <a:schemeClr val="accent2">
            <a:hueOff val="-1224775"/>
            <a:satOff val="-5657"/>
            <a:lumOff val="-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Applied Labelencoder() on the whole dataset</a:t>
          </a:r>
        </a:p>
      </dsp:txBody>
      <dsp:txXfrm>
        <a:off x="1232414" y="1903999"/>
        <a:ext cx="6901067" cy="776946"/>
      </dsp:txXfrm>
    </dsp:sp>
    <dsp:sp modelId="{DF88A937-AAE1-4161-85A6-A22C458D58DC}">
      <dsp:nvSpPr>
        <dsp:cNvPr id="0" name=""/>
        <dsp:cNvSpPr/>
      </dsp:nvSpPr>
      <dsp:spPr>
        <a:xfrm>
          <a:off x="1812363" y="2819741"/>
          <a:ext cx="8089971" cy="825290"/>
        </a:xfrm>
        <a:prstGeom prst="roundRect">
          <a:avLst>
            <a:gd name="adj" fmla="val 10000"/>
          </a:avLst>
        </a:prstGeom>
        <a:solidFill>
          <a:schemeClr val="accent2">
            <a:hueOff val="-1837163"/>
            <a:satOff val="-8485"/>
            <a:lumOff val="-17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Found the optimal number of K between 2 and 3</a:t>
          </a:r>
        </a:p>
      </dsp:txBody>
      <dsp:txXfrm>
        <a:off x="1836535" y="2843913"/>
        <a:ext cx="6901067" cy="776946"/>
      </dsp:txXfrm>
    </dsp:sp>
    <dsp:sp modelId="{FA7BE26B-29E3-4AC9-BA60-C32416DDFBEB}">
      <dsp:nvSpPr>
        <dsp:cNvPr id="0" name=""/>
        <dsp:cNvSpPr/>
      </dsp:nvSpPr>
      <dsp:spPr>
        <a:xfrm>
          <a:off x="2416484" y="3759655"/>
          <a:ext cx="8089971" cy="825290"/>
        </a:xfrm>
        <a:prstGeom prst="roundRect">
          <a:avLst>
            <a:gd name="adj" fmla="val 10000"/>
          </a:avLst>
        </a:prstGeom>
        <a:solidFill>
          <a:schemeClr val="accent2">
            <a:hueOff val="-2449550"/>
            <a:satOff val="-11314"/>
            <a:lumOff val="-23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Saved clustering output in a variable and added back in the original dataframe for visualization </a:t>
          </a:r>
        </a:p>
      </dsp:txBody>
      <dsp:txXfrm>
        <a:off x="2440656" y="3783827"/>
        <a:ext cx="6901067" cy="776946"/>
      </dsp:txXfrm>
    </dsp:sp>
    <dsp:sp modelId="{B054DE81-EC12-4A13-85AA-202901EFAEB6}">
      <dsp:nvSpPr>
        <dsp:cNvPr id="0" name=""/>
        <dsp:cNvSpPr/>
      </dsp:nvSpPr>
      <dsp:spPr>
        <a:xfrm>
          <a:off x="7553532" y="602920"/>
          <a:ext cx="536438" cy="53643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674231" y="602920"/>
        <a:ext cx="295040" cy="403670"/>
      </dsp:txXfrm>
    </dsp:sp>
    <dsp:sp modelId="{160D7132-C886-416A-861D-05C0960BD4B5}">
      <dsp:nvSpPr>
        <dsp:cNvPr id="0" name=""/>
        <dsp:cNvSpPr/>
      </dsp:nvSpPr>
      <dsp:spPr>
        <a:xfrm>
          <a:off x="8157653" y="1542834"/>
          <a:ext cx="536438" cy="53643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115085"/>
            <a:satOff val="-2777"/>
            <a:lumOff val="-34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115085"/>
              <a:satOff val="-2777"/>
              <a:lumOff val="-3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278352" y="1542834"/>
        <a:ext cx="295040" cy="403670"/>
      </dsp:txXfrm>
    </dsp:sp>
    <dsp:sp modelId="{F2E38221-A97A-4C63-8DD9-CCA91A1F948B}">
      <dsp:nvSpPr>
        <dsp:cNvPr id="0" name=""/>
        <dsp:cNvSpPr/>
      </dsp:nvSpPr>
      <dsp:spPr>
        <a:xfrm>
          <a:off x="8761774" y="2468993"/>
          <a:ext cx="536438" cy="53643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230170"/>
            <a:satOff val="-5555"/>
            <a:lumOff val="-69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230170"/>
              <a:satOff val="-5555"/>
              <a:lumOff val="-6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882473" y="2468993"/>
        <a:ext cx="295040" cy="403670"/>
      </dsp:txXfrm>
    </dsp:sp>
    <dsp:sp modelId="{240F0344-F966-48CD-AEBB-6E1551CEB9F8}">
      <dsp:nvSpPr>
        <dsp:cNvPr id="0" name=""/>
        <dsp:cNvSpPr/>
      </dsp:nvSpPr>
      <dsp:spPr>
        <a:xfrm>
          <a:off x="9365896" y="3418077"/>
          <a:ext cx="536438" cy="53643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345255"/>
            <a:satOff val="-8332"/>
            <a:lumOff val="-103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345255"/>
              <a:satOff val="-8332"/>
              <a:lumOff val="-10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9486595" y="3418077"/>
        <a:ext cx="295040" cy="4036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3F467-9934-4BBE-BC07-B996B3A6F2F1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6B7C4-2736-4BB7-B8E6-3B3443AB6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11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6B7C4-2736-4BB7-B8E6-3B3443AB68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71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6B7C4-2736-4BB7-B8E6-3B3443AB68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32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6B7C4-2736-4BB7-B8E6-3B3443AB68A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71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6B7C4-2736-4BB7-B8E6-3B3443AB68A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94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345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65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77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78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52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5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31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00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8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55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24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4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sv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30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3" name="Rectangle 21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background pattern, scatter chart&#10;&#10;Description automatically generated">
            <a:extLst>
              <a:ext uri="{FF2B5EF4-FFF2-40B4-BE49-F238E27FC236}">
                <a16:creationId xmlns:a16="http://schemas.microsoft.com/office/drawing/2014/main" id="{D24107AE-A204-42A9-89BD-4BBAA4BC3F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71" b="11259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54" name="Rectangle 23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4AE1-D845-4C07-AB94-544F13063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US" sz="6600"/>
              <a:t>Clustering of Transactional data</a:t>
            </a:r>
          </a:p>
        </p:txBody>
      </p:sp>
      <p:sp>
        <p:nvSpPr>
          <p:cNvPr id="155" name="Rectangle: Rounded Corners 25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C2A8BD-38C3-4E37-894F-D61CAACB7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r>
              <a:rPr lang="en-US"/>
              <a:t>Identifying customer behavior using Transactional Data  </a:t>
            </a:r>
          </a:p>
        </p:txBody>
      </p:sp>
    </p:spTree>
    <p:extLst>
      <p:ext uri="{BB962C8B-B14F-4D97-AF65-F5344CB8AC3E}">
        <p14:creationId xmlns:p14="http://schemas.microsoft.com/office/powerpoint/2010/main" val="783422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C886788-700E-4D20-9F80-E0E96837A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1850674C-4E08-4C62-A3E2-6337FE4F7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BCE4FF05-2B0C-4C97-A9B4-E163085A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2E0E6-06B6-4C20-A110-335772C8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88" y="1124712"/>
            <a:ext cx="4023360" cy="32004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dirty="0"/>
              <a:t>Transactional pattern according to the day of the week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1B58A-482B-4710-9742-60B1F4C1A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5488" y="4873752"/>
            <a:ext cx="3931920" cy="120700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Data Visualization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29C2A7A-A6B6-4A56-B11C-8E967D88A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82AFE62A-18F7-4139-AFC9-81C62197B7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34" b="6006"/>
          <a:stretch/>
        </p:blipFill>
        <p:spPr>
          <a:xfrm>
            <a:off x="5326315" y="3910228"/>
            <a:ext cx="3049372" cy="2283182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FDBD7205-E536-4134-8768-AC3E1A3C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5D9B6CCC-6172-4C97-843B-5CA5B3310C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34" b="5794"/>
          <a:stretch/>
        </p:blipFill>
        <p:spPr>
          <a:xfrm>
            <a:off x="7051249" y="401285"/>
            <a:ext cx="3049372" cy="2674681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1BF95CF9-2322-44BD-A1CF-A83F25CC61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78" b="5900"/>
          <a:stretch/>
        </p:blipFill>
        <p:spPr>
          <a:xfrm>
            <a:off x="8776355" y="3910228"/>
            <a:ext cx="2759874" cy="228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263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17">
            <a:extLst>
              <a:ext uri="{FF2B5EF4-FFF2-40B4-BE49-F238E27FC236}">
                <a16:creationId xmlns:a16="http://schemas.microsoft.com/office/drawing/2014/main" id="{D7D12574-25F0-4BB1-AA48-9DE7527AF5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19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410B38-A6AB-44A6-9060-F443C4D9B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Modes of Transactions</a:t>
            </a:r>
          </a:p>
        </p:txBody>
      </p:sp>
      <p:sp>
        <p:nvSpPr>
          <p:cNvPr id="28" name="Rectangle: Rounded Corners 21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A92134-9DEA-42E1-8605-E73338824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7859"/>
          <a:stretch/>
        </p:blipFill>
        <p:spPr>
          <a:xfrm>
            <a:off x="320040" y="2842057"/>
            <a:ext cx="3703320" cy="22107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89095A-6E3A-4DA2-8626-B925666093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259"/>
          <a:stretch/>
        </p:blipFill>
        <p:spPr>
          <a:xfrm>
            <a:off x="4244340" y="2913424"/>
            <a:ext cx="3703320" cy="22107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8D2786-229E-4269-90F7-E19C51625C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11" b="15286"/>
          <a:stretch/>
        </p:blipFill>
        <p:spPr>
          <a:xfrm>
            <a:off x="8502976" y="2941810"/>
            <a:ext cx="3365935" cy="211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15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8F923FF-DD0C-4FD3-A1B4-68DFA511C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92785-88BB-4A7A-8F74-44C4EB2B8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172" y="1144769"/>
            <a:ext cx="3724217" cy="28964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Transactional Methods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4A821F-8663-46BA-8CC0-D4C44F639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8249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0AE9B43A-77F4-4E3E-8208-5CCB50274A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4179"/>
          <a:stretch/>
        </p:blipFill>
        <p:spPr>
          <a:xfrm>
            <a:off x="4526151" y="610865"/>
            <a:ext cx="3675888" cy="2113481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A035EB6B-6EDE-477E-9F95-7F8B749783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442"/>
          <a:stretch/>
        </p:blipFill>
        <p:spPr>
          <a:xfrm>
            <a:off x="8311896" y="621342"/>
            <a:ext cx="3675888" cy="211348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7EF550F-47CE-4FB2-9DAC-12AD835C8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171" y="4177748"/>
            <a:ext cx="3706859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119D5F40-A8BF-4EAA-8EBB-6F19AD81AB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5237"/>
          <a:stretch/>
        </p:blipFill>
        <p:spPr>
          <a:xfrm>
            <a:off x="4526151" y="3715133"/>
            <a:ext cx="3675888" cy="1985465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37195CE5-4B5F-49C2-935A-590A7091228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7908"/>
          <a:stretch/>
        </p:blipFill>
        <p:spPr>
          <a:xfrm>
            <a:off x="8310333" y="3677041"/>
            <a:ext cx="3675888" cy="198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153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66C89-8B51-46A0-A706-DE69F4028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Account Level – Data Preprocessing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E294FB-AF8D-4842-AC6E-97B4C54C7F1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78035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A299ADF-C96B-4580-9DF4-9D9269C56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2D8C97-EEF0-4E06-954E-6FAC99E74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064" y="1078992"/>
            <a:ext cx="6272784" cy="1536192"/>
          </a:xfrm>
        </p:spPr>
        <p:txBody>
          <a:bodyPr anchor="b">
            <a:normAutofit/>
          </a:bodyPr>
          <a:lstStyle/>
          <a:p>
            <a:r>
              <a:rPr lang="en-US" sz="5200"/>
              <a:t>Pipeline for PCA and Kmeans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542899-9ECC-4DF1-A9DD-961394DE5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00" y="819068"/>
            <a:ext cx="3532036" cy="86357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7B9ED5D-FBCA-4F0D-A30B-F8DB7B425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F165EF-30A8-4EEB-92F3-19C9D2969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09" y="2425528"/>
            <a:ext cx="2786966" cy="198424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06034C9-73F6-444C-8AF7-50F884786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CDF428-324C-42B4-BFC4-DC4C7812F2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500" y="4973905"/>
            <a:ext cx="3529584" cy="12201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2F8E0-EC93-4354-AB36-A18148587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064" y="3355848"/>
            <a:ext cx="6272784" cy="282549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P</a:t>
            </a:r>
            <a:r>
              <a:rPr lang="en-US" sz="2400" i="0" dirty="0">
                <a:effectLst/>
                <a:latin typeface="+mj-lt"/>
              </a:rPr>
              <a:t>ipeline is the process of automating machine learning workflows.</a:t>
            </a:r>
          </a:p>
          <a:p>
            <a:r>
              <a:rPr lang="en-US" sz="2400" dirty="0">
                <a:latin typeface="+mj-lt"/>
              </a:rPr>
              <a:t>Created pipelines for the steps involved in </a:t>
            </a:r>
            <a:r>
              <a:rPr lang="en-US" sz="2400" dirty="0" err="1">
                <a:latin typeface="+mj-lt"/>
              </a:rPr>
              <a:t>pca</a:t>
            </a:r>
            <a:r>
              <a:rPr lang="en-US" sz="2400" dirty="0">
                <a:latin typeface="+mj-lt"/>
              </a:rPr>
              <a:t> and </a:t>
            </a:r>
            <a:r>
              <a:rPr lang="en-US" sz="2400" dirty="0" err="1">
                <a:latin typeface="+mj-lt"/>
              </a:rPr>
              <a:t>kmeans</a:t>
            </a:r>
            <a:r>
              <a:rPr lang="en-US" sz="2400" dirty="0">
                <a:latin typeface="+mj-lt"/>
              </a:rPr>
              <a:t> to use it recursively whenever required</a:t>
            </a:r>
          </a:p>
          <a:p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30866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5ACC6BB2-28F8-4405-829D-0562733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0">
            <a:extLst>
              <a:ext uri="{FF2B5EF4-FFF2-40B4-BE49-F238E27FC236}">
                <a16:creationId xmlns:a16="http://schemas.microsoft.com/office/drawing/2014/main" id="{5C2E53F0-AD54-4A55-99A0-EC896CE3C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2">
            <a:extLst>
              <a:ext uri="{FF2B5EF4-FFF2-40B4-BE49-F238E27FC236}">
                <a16:creationId xmlns:a16="http://schemas.microsoft.com/office/drawing/2014/main" id="{D15F19F8-85EE-477A-ACBA-4B6D0697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443E27-18F1-4F91-94D8-A294F1299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Account Level Clustering – K-means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97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3E854585-F31A-4F18-96E7-F56FB24780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0509846"/>
              </p:ext>
            </p:extLst>
          </p:nvPr>
        </p:nvGraphicFramePr>
        <p:xfrm>
          <a:off x="838200" y="2184158"/>
          <a:ext cx="10515600" cy="4061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94725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B1ECF-F6EA-452D-9688-5116D4BE4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Parallel Coordinate Plot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1A25690-ABEC-4E4A-9CF6-4B30274B3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738" y="126380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000">
                <a:solidFill>
                  <a:schemeClr val="bg1"/>
                </a:solidFill>
              </a:rPr>
              <a:t>This Plot explains the distribution of clusters in the data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5EA6FDB-413F-4082-8F44-F05DA879A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72" y="2466931"/>
            <a:ext cx="5596128" cy="344161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41CB76A-A7FF-44E4-97D0-7BC0E5796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2" y="2466931"/>
            <a:ext cx="5596128" cy="344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458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28E3505-36F5-47A9-A188-7C60ACBB9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862D1B-FF81-45E1-A9F2-1F0FDF9AC0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37" r="13322" b="-1"/>
          <a:stretch/>
        </p:blipFill>
        <p:spPr>
          <a:xfrm>
            <a:off x="3591090" y="204001"/>
            <a:ext cx="4655097" cy="6440852"/>
          </a:xfrm>
          <a:custGeom>
            <a:avLst/>
            <a:gdLst/>
            <a:ahLst/>
            <a:cxnLst/>
            <a:rect l="l" t="t" r="r" b="b"/>
            <a:pathLst>
              <a:path w="4956582" h="6858000">
                <a:moveTo>
                  <a:pt x="0" y="0"/>
                </a:moveTo>
                <a:lnTo>
                  <a:pt x="4161807" y="0"/>
                </a:lnTo>
                <a:lnTo>
                  <a:pt x="4176560" y="27485"/>
                </a:lnTo>
                <a:cubicBezTo>
                  <a:pt x="4666464" y="986552"/>
                  <a:pt x="4956582" y="2177077"/>
                  <a:pt x="4956582" y="3466807"/>
                </a:cubicBezTo>
                <a:cubicBezTo>
                  <a:pt x="4956582" y="4657326"/>
                  <a:pt x="4709381" y="5763316"/>
                  <a:pt x="4286027" y="6680757"/>
                </a:cubicBezTo>
                <a:lnTo>
                  <a:pt x="4199937" y="6858000"/>
                </a:lnTo>
                <a:lnTo>
                  <a:pt x="53039" y="6858000"/>
                </a:lnTo>
                <a:lnTo>
                  <a:pt x="132047" y="6695338"/>
                </a:lnTo>
                <a:cubicBezTo>
                  <a:pt x="555401" y="5777898"/>
                  <a:pt x="802602" y="4671908"/>
                  <a:pt x="802602" y="3481388"/>
                </a:cubicBezTo>
                <a:cubicBezTo>
                  <a:pt x="802602" y="2191659"/>
                  <a:pt x="512484" y="1001134"/>
                  <a:pt x="22579" y="42066"/>
                </a:cubicBezTo>
                <a:close/>
              </a:path>
            </a:pathLst>
          </a:cu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283B6091-C9A6-4C92-8315-2DE12015E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45815" cy="6858000"/>
          </a:xfrm>
          <a:custGeom>
            <a:avLst/>
            <a:gdLst>
              <a:gd name="connsiteX0" fmla="*/ 0 w 3945815"/>
              <a:gd name="connsiteY0" fmla="*/ 0 h 6858000"/>
              <a:gd name="connsiteX1" fmla="*/ 3138662 w 3945815"/>
              <a:gd name="connsiteY1" fmla="*/ 0 h 6858000"/>
              <a:gd name="connsiteX2" fmla="*/ 3275260 w 3945815"/>
              <a:gd name="connsiteY2" fmla="*/ 267438 h 6858000"/>
              <a:gd name="connsiteX3" fmla="*/ 3945815 w 3945815"/>
              <a:gd name="connsiteY3" fmla="*/ 3481388 h 6858000"/>
              <a:gd name="connsiteX4" fmla="*/ 3275260 w 3945815"/>
              <a:gd name="connsiteY4" fmla="*/ 6695338 h 6858000"/>
              <a:gd name="connsiteX5" fmla="*/ 3192177 w 3945815"/>
              <a:gd name="connsiteY5" fmla="*/ 6858000 h 6858000"/>
              <a:gd name="connsiteX6" fmla="*/ 0 w 394581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5815" h="6858000">
                <a:moveTo>
                  <a:pt x="0" y="0"/>
                </a:moveTo>
                <a:lnTo>
                  <a:pt x="3138662" y="0"/>
                </a:lnTo>
                <a:lnTo>
                  <a:pt x="3275260" y="267438"/>
                </a:lnTo>
                <a:cubicBezTo>
                  <a:pt x="3698614" y="1184879"/>
                  <a:pt x="3945815" y="2290869"/>
                  <a:pt x="3945815" y="3481388"/>
                </a:cubicBezTo>
                <a:cubicBezTo>
                  <a:pt x="3945815" y="4671908"/>
                  <a:pt x="3698614" y="5777898"/>
                  <a:pt x="3275260" y="6695338"/>
                </a:cubicBezTo>
                <a:lnTo>
                  <a:pt x="319217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C6ACBBE-7216-419A-81B7-BD305A9FE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936670" cy="6858000"/>
          </a:xfrm>
          <a:custGeom>
            <a:avLst/>
            <a:gdLst>
              <a:gd name="connsiteX0" fmla="*/ 0 w 3936670"/>
              <a:gd name="connsiteY0" fmla="*/ 0 h 6858000"/>
              <a:gd name="connsiteX1" fmla="*/ 3129517 w 3936670"/>
              <a:gd name="connsiteY1" fmla="*/ 0 h 6858000"/>
              <a:gd name="connsiteX2" fmla="*/ 3266115 w 3936670"/>
              <a:gd name="connsiteY2" fmla="*/ 267438 h 6858000"/>
              <a:gd name="connsiteX3" fmla="*/ 3936670 w 3936670"/>
              <a:gd name="connsiteY3" fmla="*/ 3481388 h 6858000"/>
              <a:gd name="connsiteX4" fmla="*/ 3266115 w 3936670"/>
              <a:gd name="connsiteY4" fmla="*/ 6695338 h 6858000"/>
              <a:gd name="connsiteX5" fmla="*/ 3183032 w 3936670"/>
              <a:gd name="connsiteY5" fmla="*/ 6858000 h 6858000"/>
              <a:gd name="connsiteX6" fmla="*/ 0 w 39366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6670" h="6858000">
                <a:moveTo>
                  <a:pt x="0" y="0"/>
                </a:moveTo>
                <a:lnTo>
                  <a:pt x="3129517" y="0"/>
                </a:lnTo>
                <a:lnTo>
                  <a:pt x="3266115" y="267438"/>
                </a:lnTo>
                <a:cubicBezTo>
                  <a:pt x="3689469" y="1184879"/>
                  <a:pt x="3936670" y="2290869"/>
                  <a:pt x="3936670" y="3481388"/>
                </a:cubicBezTo>
                <a:cubicBezTo>
                  <a:pt x="3936670" y="4671908"/>
                  <a:pt x="3689469" y="5777898"/>
                  <a:pt x="3266115" y="6695338"/>
                </a:cubicBezTo>
                <a:lnTo>
                  <a:pt x="3183032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2CD449-4B9F-47BF-B809-BCCE7D2D4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2903843" cy="4526280"/>
          </a:xfrm>
        </p:spPr>
        <p:txBody>
          <a:bodyPr>
            <a:normAutofit/>
          </a:bodyPr>
          <a:lstStyle/>
          <a:p>
            <a:r>
              <a:rPr lang="en-US" sz="3200"/>
              <a:t>Principal Component Analysis – Account Level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9747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BF659-47E4-4A0A-BF0D-A6174F2ED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0101" y="932688"/>
            <a:ext cx="3150108" cy="4992624"/>
          </a:xfrm>
        </p:spPr>
        <p:txBody>
          <a:bodyPr anchor="ctr">
            <a:normAutofit/>
          </a:bodyPr>
          <a:lstStyle/>
          <a:p>
            <a:r>
              <a:rPr lang="en-US" sz="1800"/>
              <a:t>Used PCA  to reduce our data to 2 dimensions for better understanding </a:t>
            </a:r>
          </a:p>
          <a:p>
            <a:r>
              <a:rPr lang="en-US" sz="1800"/>
              <a:t>Parameter used n_components = 2</a:t>
            </a:r>
          </a:p>
          <a:p>
            <a:r>
              <a:rPr lang="en-US" sz="1800"/>
              <a:t>Bipolar graphs show the centroid of two clusters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765720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3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8" name="Freeform: Shape 3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AFBD99-04E0-4FA2-9388-85448DFDC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/>
              <a:t>Account level clustering – DB Scan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31402A45-A63E-43C2-BD03-1D6EA3C9EB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5478008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4915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726908CC-6AC4-4222-8250-B90B6072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2F606D8-696E-4B76-BB10-43672AA14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751" y="302429"/>
            <a:ext cx="11550506" cy="60539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EE7451-6105-4917-8C4E-36CB8C973C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89" r="-1" b="25542"/>
          <a:stretch/>
        </p:blipFill>
        <p:spPr>
          <a:xfrm>
            <a:off x="352751" y="302429"/>
            <a:ext cx="11550506" cy="605392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3ABF1881-5AFD-48F9-979A-19EE2FE30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608" y="2735029"/>
            <a:ext cx="14828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280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3857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D4905B-3E40-4B71-84A1-A2DE66F06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9510" y="978619"/>
            <a:ext cx="5991244" cy="1106424"/>
          </a:xfrm>
        </p:spPr>
        <p:txBody>
          <a:bodyPr>
            <a:normAutofit/>
          </a:bodyPr>
          <a:lstStyle/>
          <a:p>
            <a:r>
              <a:rPr lang="en-US" sz="3200"/>
              <a:t>Business Perspective</a:t>
            </a:r>
          </a:p>
        </p:txBody>
      </p:sp>
      <p:pic>
        <p:nvPicPr>
          <p:cNvPr id="7" name="Graphic 6" descr="Business Growth">
            <a:extLst>
              <a:ext uri="{FF2B5EF4-FFF2-40B4-BE49-F238E27FC236}">
                <a16:creationId xmlns:a16="http://schemas.microsoft.com/office/drawing/2014/main" id="{49DC8823-7620-441F-A220-8AC5AD9DF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528" y="1361884"/>
            <a:ext cx="4033647" cy="403364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9848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859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645E9-5AC5-49CC-8439-10EF01F38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861" y="2252870"/>
            <a:ext cx="5993892" cy="3560251"/>
          </a:xfrm>
        </p:spPr>
        <p:txBody>
          <a:bodyPr>
            <a:normAutofit/>
          </a:bodyPr>
          <a:lstStyle/>
          <a:p>
            <a:r>
              <a:rPr lang="en-US" sz="1800" dirty="0"/>
              <a:t>Grouping of customers by finding similarity between them to impose targeted marketing which should help create business strategies for better outcome and maximum profit.</a:t>
            </a:r>
          </a:p>
          <a:p>
            <a:r>
              <a:rPr lang="en-US" sz="1800" dirty="0"/>
              <a:t>Target Audience: Business stakeholders of Dime Community Bank and Strategy planning team.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80990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4A84C-3542-46D4-B4AB-E1D7811F7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Transactional Level – Data Preprocessing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97056B-9628-4A20-80EE-AA2C3F705D5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926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33462-FD97-4415-9CB9-5123F5B9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 sz="3100" dirty="0"/>
              <a:t>Transactional Level Clustering - K modes</a:t>
            </a:r>
            <a:br>
              <a:rPr lang="en-US" sz="3100" b="1" i="0" dirty="0">
                <a:effectLst/>
                <a:latin typeface="Helvetica Neue"/>
              </a:rPr>
            </a:br>
            <a:endParaRPr lang="en-US" sz="31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326AC8-0426-413D-9BD9-3DDBF1A3BD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0463458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6017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0A3C1AB-1153-42D2-8378-34B849C1C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463850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62E606-BB38-4FDC-97A9-3702D1939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472717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700" dirty="0"/>
              <a:t>K modes Clustering – Visualization 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562823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7816B662-E475-423F-9BAB-BEC62CE75F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157" y="333472"/>
            <a:ext cx="11421687" cy="402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392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3CA2EF-2E65-4636-851E-171A34342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700" dirty="0"/>
              <a:t>K modes Clustering – Visualization 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9C0F78B-089C-45D9-A60B-6DF376704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310" y="2139484"/>
            <a:ext cx="3932652" cy="4096512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F48ECC5-BDC0-4C52-9D82-0D1FA4687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07591" y="2139484"/>
            <a:ext cx="4201549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348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3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15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3857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1C793C-7D5C-4CDA-BC76-9EEC85434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9510" y="978619"/>
            <a:ext cx="5991244" cy="1106424"/>
          </a:xfrm>
        </p:spPr>
        <p:txBody>
          <a:bodyPr>
            <a:normAutofit/>
          </a:bodyPr>
          <a:lstStyle/>
          <a:p>
            <a:r>
              <a:rPr lang="en-US" sz="3200" dirty="0"/>
              <a:t>Transactional Level – K-prototype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39BD9A-1601-49B6-85DB-2371948D2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28" y="2022394"/>
            <a:ext cx="4033647" cy="3123538"/>
          </a:xfrm>
          <a:prstGeom prst="rect">
            <a:avLst/>
          </a:prstGeom>
        </p:spPr>
      </p:pic>
      <p:sp>
        <p:nvSpPr>
          <p:cNvPr id="26" name="Rectangle 17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9848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859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52C5E64C-4BE4-43F9-A1E0-46A7203863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31842"/>
              </p:ext>
            </p:extLst>
          </p:nvPr>
        </p:nvGraphicFramePr>
        <p:xfrm>
          <a:off x="5356861" y="2252870"/>
          <a:ext cx="5993892" cy="3560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47399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DC05A7B-3060-4D55-AD98-5814F79D4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463850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DC3F13-680A-46BA-8BE8-4FCC17748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472717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K-Prototype Visualization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562823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599A77-3830-4834-906C-D59A58788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52" y="490232"/>
            <a:ext cx="3703320" cy="37126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33A8BC-6242-4876-84AE-9FDB045C2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340" y="518563"/>
            <a:ext cx="3703320" cy="3655963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EC3F86-8E29-4131-BC97-71AB94920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167928" y="544564"/>
            <a:ext cx="3703320" cy="360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5202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1FBDE7-3848-4B56-AD50-FD8D273D6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K-Prototype Visualization</a:t>
            </a:r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5FAD55-B886-4E13-BD31-6E0567379A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0730"/>
          <a:stretch/>
        </p:blipFill>
        <p:spPr>
          <a:xfrm>
            <a:off x="385572" y="2246194"/>
            <a:ext cx="11420856" cy="346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978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26FF42C2-EA15-4154-B242-E98E88CED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D79DE9F7-28C4-4856-BA57-D696E124C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FD9144-429C-4F9D-B09D-EBE970FB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78408"/>
            <a:ext cx="4056530" cy="1106424"/>
          </a:xfrm>
        </p:spPr>
        <p:txBody>
          <a:bodyPr>
            <a:normAutofit/>
          </a:bodyPr>
          <a:lstStyle/>
          <a:p>
            <a:r>
              <a:rPr lang="en-US" sz="2800"/>
              <a:t>CONCLUSION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1F9ED9C-121B-44C6-A308-5824769C4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A5F8185-F27B-4E99-A06C-007336FE3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500AA146-234C-4469-974C-DC140C7D1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59152"/>
            <a:ext cx="4056530" cy="3429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200"/>
              <a:t>Post application of different types of clustering and checking in accordance with various statistical attributes in account level the representation of 2 clusters through K means and in transactional level representation of 3 clusters  trough K modes was found to be most meaningful in terms of business and various statistical attributes. </a:t>
            </a:r>
          </a:p>
          <a:p>
            <a:pPr>
              <a:lnSpc>
                <a:spcPct val="100000"/>
              </a:lnSpc>
            </a:pPr>
            <a:r>
              <a:rPr lang="en-US" sz="1200"/>
              <a:t>To endorse the alignment between business and technical perspective the calinski harabasz score and cost is also found out in k mode and k prototype models for optimal numbers of k value.</a:t>
            </a:r>
          </a:p>
          <a:p>
            <a:pPr>
              <a:lnSpc>
                <a:spcPct val="100000"/>
              </a:lnSpc>
            </a:pPr>
            <a:r>
              <a:rPr lang="en-US" sz="1200"/>
              <a:t>In conclusion, from the whole project the strategies and optimization of existing modes of business’s decisions could made as data driven ones. </a:t>
            </a:r>
          </a:p>
        </p:txBody>
      </p:sp>
      <p:pic>
        <p:nvPicPr>
          <p:cNvPr id="49" name="Graphic 6" descr="CRM Customer Insights App">
            <a:extLst>
              <a:ext uri="{FF2B5EF4-FFF2-40B4-BE49-F238E27FC236}">
                <a16:creationId xmlns:a16="http://schemas.microsoft.com/office/drawing/2014/main" id="{B02D8B99-0543-4A9D-BFD1-89CE4BFCB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4082" y="566928"/>
            <a:ext cx="2338913" cy="23389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48F704-58C5-43D5-AED9-8B145E078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3295" y="696309"/>
            <a:ext cx="3502738" cy="17601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89B6F0-DBD9-4835-97FE-17A58C54A2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6705" y="3792102"/>
            <a:ext cx="5989328" cy="169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057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C2BAEF-AF39-4714-8B84-5DECCAD7B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/>
              <a:t>Technical approach to the business case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88133D20-3376-491E-9FB1-E4305C9E65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9823946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4293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5EBF5-8137-4D5C-8807-CD7E2A24D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50F0D76D-266A-4747-B347-4FDB76190CCC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115568" y="2478024"/>
          <a:ext cx="4937760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101EE67-0C6D-4ED2-96EF-A5421831BF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8"/>
          <a:stretch>
            <a:fillRect/>
          </a:stretch>
        </p:blipFill>
        <p:spPr>
          <a:xfrm>
            <a:off x="6939952" y="4993555"/>
            <a:ext cx="3117639" cy="63251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7B8D18-F168-42B5-A85D-7056D2CF4E6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-856" r="39646" b="-1"/>
          <a:stretch/>
        </p:blipFill>
        <p:spPr>
          <a:xfrm>
            <a:off x="6688541" y="2780907"/>
            <a:ext cx="3482980" cy="147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90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A53B0-04D9-416C-992D-6032CE556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of data in ‘Transactional’ level and ‘Account’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C57CB-3AB7-43F8-9959-799B7B1D36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Transactional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DEB0F-6AE1-449A-A03E-C11FB9F73E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Data set define according to transactional history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1523BC-5D2B-4152-89FC-DA2248180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Account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3FF7E-572D-46B6-AA4C-620A11D68C0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Aggregated transactional history of customer w.r.t account number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957FCB-EB5D-4FB9-94B8-3E5616561B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83" t="-2669"/>
          <a:stretch/>
        </p:blipFill>
        <p:spPr>
          <a:xfrm>
            <a:off x="7295026" y="4496586"/>
            <a:ext cx="3039580" cy="18127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30E701-ECE3-46B7-A3E8-B3CF028A1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840" y="4635629"/>
            <a:ext cx="3314845" cy="153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345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E279B-ED8E-4F19-BA3E-532F2EAC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Feature Engineering: Account/Transactional Level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B7A680F0-30F2-427E-A212-C40DEFD88C5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01799001"/>
              </p:ext>
            </p:extLst>
          </p:nvPr>
        </p:nvGraphicFramePr>
        <p:xfrm>
          <a:off x="1115568" y="2478024"/>
          <a:ext cx="4937760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5A4E50C-1300-40FD-B7B8-8E64F42A6B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6138674" y="2805833"/>
            <a:ext cx="5512470" cy="462703"/>
          </a:xfr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2DB26368-E033-4BD7-ADB3-681A575F2D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99632" y="5271560"/>
            <a:ext cx="5413978" cy="6914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BF0B99-6FFD-46B9-A339-B422530CCF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45823" y="3509701"/>
            <a:ext cx="2065199" cy="163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703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3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15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Rectangle 19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91A6A6-5980-4630-BC60-9DAD9A146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4" y="957447"/>
            <a:ext cx="3383280" cy="49431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Feature Engineering - Transactional Level</a:t>
            </a:r>
            <a:br>
              <a:rPr lang="en-US" sz="3700"/>
            </a:br>
            <a:endParaRPr lang="en-US" sz="3700"/>
          </a:p>
        </p:txBody>
      </p:sp>
      <p:sp>
        <p:nvSpPr>
          <p:cNvPr id="30" name="Rectangle 21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2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2" name="Text Placeholder 3">
            <a:extLst>
              <a:ext uri="{FF2B5EF4-FFF2-40B4-BE49-F238E27FC236}">
                <a16:creationId xmlns:a16="http://schemas.microsoft.com/office/drawing/2014/main" id="{73E96DB0-2724-4532-8698-6D16F500A5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6813496"/>
              </p:ext>
            </p:extLst>
          </p:nvPr>
        </p:nvGraphicFramePr>
        <p:xfrm>
          <a:off x="4553712" y="621792"/>
          <a:ext cx="6812280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9974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FC00B0-C5AC-4527-AC2C-93BC421D9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Feature Engineering – Account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DB613-F475-44C4-8A13-A6C112EAE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/>
              <a:t>Created a pivot table with count of each type of category for any column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1DF405-A3F5-4AAD-A540-094FEB769E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70"/>
          <a:stretch/>
        </p:blipFill>
        <p:spPr>
          <a:xfrm>
            <a:off x="6062290" y="2804398"/>
            <a:ext cx="5026466" cy="152209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9722EA8-6D8A-4248-AA09-F35E97C04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840" y="2069753"/>
            <a:ext cx="6629366" cy="36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475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55A5E2-E070-4FD5-89DC-F87B4955D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Distribution of the data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842AF0E-BDBE-4285-AC4A-BACB672B0D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4319" y="2139484"/>
            <a:ext cx="9103362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7987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821</Words>
  <Application>Microsoft Office PowerPoint</Application>
  <PresentationFormat>Widescreen</PresentationFormat>
  <Paragraphs>87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Avenir Next LT Pro</vt:lpstr>
      <vt:lpstr>Calibri</vt:lpstr>
      <vt:lpstr>Helvetica Neue</vt:lpstr>
      <vt:lpstr>AccentBoxVTI</vt:lpstr>
      <vt:lpstr>Clustering of Transactional data</vt:lpstr>
      <vt:lpstr>Business Perspective</vt:lpstr>
      <vt:lpstr>Technical approach to the business case</vt:lpstr>
      <vt:lpstr>Data Exploration</vt:lpstr>
      <vt:lpstr>Analysis of data in ‘Transactional’ level and ‘Account’ level</vt:lpstr>
      <vt:lpstr>Feature Engineering: Account/Transactional Level</vt:lpstr>
      <vt:lpstr>Feature Engineering - Transactional Level </vt:lpstr>
      <vt:lpstr>Feature Engineering – Account level</vt:lpstr>
      <vt:lpstr>Distribution of the data</vt:lpstr>
      <vt:lpstr>Transactional pattern according to the day of the week </vt:lpstr>
      <vt:lpstr>Modes of Transactions</vt:lpstr>
      <vt:lpstr>Transactional Methods</vt:lpstr>
      <vt:lpstr>Account Level – Data Preprocessing</vt:lpstr>
      <vt:lpstr>Pipeline for PCA and Kmeans</vt:lpstr>
      <vt:lpstr>Account Level Clustering – K-means</vt:lpstr>
      <vt:lpstr>Parallel Coordinate Plot</vt:lpstr>
      <vt:lpstr>Principal Component Analysis – Account Level </vt:lpstr>
      <vt:lpstr>Account level clustering – DB Scan</vt:lpstr>
      <vt:lpstr>PowerPoint Presentation</vt:lpstr>
      <vt:lpstr>Transactional Level – Data Preprocessing</vt:lpstr>
      <vt:lpstr>Transactional Level Clustering - K modes </vt:lpstr>
      <vt:lpstr>K modes Clustering – Visualization </vt:lpstr>
      <vt:lpstr>K modes Clustering – Visualization </vt:lpstr>
      <vt:lpstr>Transactional Level – K-prototype</vt:lpstr>
      <vt:lpstr>K-Prototype Visualization</vt:lpstr>
      <vt:lpstr>K-Prototype Visualization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of Transactional data</dc:title>
  <dc:creator>Ayushi Arora</dc:creator>
  <cp:lastModifiedBy>Ayushi Arora</cp:lastModifiedBy>
  <cp:revision>1</cp:revision>
  <dcterms:created xsi:type="dcterms:W3CDTF">2020-12-09T04:49:53Z</dcterms:created>
  <dcterms:modified xsi:type="dcterms:W3CDTF">2020-12-09T04:51:16Z</dcterms:modified>
</cp:coreProperties>
</file>