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" d="100"/>
          <a:sy n="15" d="100"/>
        </p:scale>
        <p:origin x="14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6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0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5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E8A-504E-4BE9-85D6-3D744CCD7E4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0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CE8A-504E-4BE9-85D6-3D744CCD7E4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630A-E1E2-43F1-BE89-0A39421B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33558163" y="8872538"/>
            <a:ext cx="9690100" cy="64654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063" y="23988754"/>
            <a:ext cx="7697686" cy="607158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89" y="26112208"/>
            <a:ext cx="7697686" cy="60715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58" y="25154024"/>
            <a:ext cx="7697686" cy="6107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89" y="19010990"/>
            <a:ext cx="7697686" cy="61430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885" y="22855974"/>
            <a:ext cx="7697686" cy="6107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372" y="15768576"/>
            <a:ext cx="7697686" cy="61430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372" y="7718638"/>
            <a:ext cx="7663082" cy="689603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041" y="9098060"/>
            <a:ext cx="16685449" cy="134627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8864" y="6074229"/>
            <a:ext cx="7595257" cy="119785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400" dirty="0" smtClean="0"/>
              <a:t>Major </a:t>
            </a:r>
            <a:r>
              <a:rPr lang="en-US" sz="5400" dirty="0"/>
              <a:t>Operations: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/>
              <a:t>Extrude </a:t>
            </a:r>
            <a:r>
              <a:rPr lang="en-US" sz="5400" dirty="0" smtClean="0"/>
              <a:t>Boss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 smtClean="0"/>
              <a:t>Swept Boss</a:t>
            </a:r>
            <a:endParaRPr lang="en-US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/>
              <a:t>Cut </a:t>
            </a:r>
            <a:r>
              <a:rPr lang="en-US" sz="5400" dirty="0" smtClean="0"/>
              <a:t>Extrude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 smtClean="0"/>
              <a:t>Shell</a:t>
            </a:r>
            <a:endParaRPr lang="en-US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/>
              <a:t>Circular </a:t>
            </a:r>
            <a:r>
              <a:rPr lang="en-US" sz="5400" dirty="0" smtClean="0"/>
              <a:t>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 smtClean="0"/>
              <a:t>Mirror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 smtClean="0"/>
              <a:t>Chain Component     </a:t>
            </a:r>
            <a:r>
              <a:rPr lang="en-US" sz="5400" dirty="0"/>
              <a:t> </a:t>
            </a:r>
            <a:r>
              <a:rPr lang="en-US" sz="5400" dirty="0" smtClean="0"/>
              <a:t>   pattern </a:t>
            </a:r>
            <a:endParaRPr lang="en-US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/>
              <a:t>Revolve Cut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/>
              <a:t>Fillet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/>
              <a:t> </a:t>
            </a:r>
            <a:r>
              <a:rPr lang="en-US" sz="5400" dirty="0" smtClean="0"/>
              <a:t>Mate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5400" dirty="0" smtClean="0"/>
              <a:t>Belt Mate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5400" dirty="0" smtClean="0"/>
              <a:t>Width mate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89" y="689528"/>
            <a:ext cx="3657600" cy="34015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16884" y="3079216"/>
            <a:ext cx="9642565" cy="369505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0" dirty="0" smtClean="0"/>
              <a:t>Created by Shatiil Rahman</a:t>
            </a:r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35328336" y="7472212"/>
            <a:ext cx="7782606" cy="136786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400" dirty="0"/>
              <a:t>Steps:</a:t>
            </a:r>
          </a:p>
          <a:p>
            <a:pPr marL="742950" indent="-742950">
              <a:buAutoNum type="arabicPeriod"/>
            </a:pPr>
            <a:r>
              <a:rPr lang="en-US" sz="5400" dirty="0" smtClean="0"/>
              <a:t>Drew the Body part</a:t>
            </a:r>
            <a:endParaRPr lang="en-US" sz="5400" dirty="0"/>
          </a:p>
          <a:p>
            <a:pPr marL="742950" indent="-742950">
              <a:buAutoNum type="arabicPeriod"/>
            </a:pPr>
            <a:r>
              <a:rPr lang="en-US" sz="5400" dirty="0" smtClean="0"/>
              <a:t>Drew Wheel &amp; Gear wheel</a:t>
            </a:r>
          </a:p>
          <a:p>
            <a:pPr marL="742950" indent="-742950">
              <a:buAutoNum type="arabicPeriod"/>
            </a:pPr>
            <a:r>
              <a:rPr lang="en-US" sz="5400" dirty="0" smtClean="0"/>
              <a:t>Fire Pipe was made by Boss Extrude and Shell</a:t>
            </a:r>
          </a:p>
          <a:p>
            <a:pPr marL="742950" indent="-742950">
              <a:buAutoNum type="arabicPeriod"/>
            </a:pPr>
            <a:r>
              <a:rPr lang="en-US" sz="5400" dirty="0" smtClean="0"/>
              <a:t>Chain components were made</a:t>
            </a:r>
          </a:p>
          <a:p>
            <a:pPr marL="742950" indent="-742950">
              <a:buAutoNum type="arabicPeriod"/>
            </a:pPr>
            <a:r>
              <a:rPr lang="en-US" sz="5400" dirty="0" smtClean="0"/>
              <a:t>Using Assembly Component Belt &amp; Chain Component Pattern the Belt was made</a:t>
            </a:r>
          </a:p>
          <a:p>
            <a:pPr marL="742950" indent="-742950">
              <a:buAutoNum type="arabicPeriod"/>
            </a:pPr>
            <a:r>
              <a:rPr lang="en-US" sz="5400" dirty="0" smtClean="0"/>
              <a:t>Finally all part file were assemble in a assembly file.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6665948" y="820396"/>
            <a:ext cx="30171309" cy="1661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389438">
              <a:spcBef>
                <a:spcPct val="50000"/>
              </a:spcBef>
            </a:pPr>
            <a:r>
              <a:rPr lang="en-US" sz="9600" b="1" dirty="0"/>
              <a:t>An Engineering Drawing of “German Tank </a:t>
            </a:r>
            <a:r>
              <a:rPr lang="en-US" sz="9600" b="1"/>
              <a:t>Destroyer </a:t>
            </a:r>
            <a:r>
              <a:rPr lang="en-US" sz="9600" b="1" smtClean="0"/>
              <a:t>E - 25</a:t>
            </a:r>
            <a:r>
              <a:rPr lang="en-US" sz="9600" b="1" dirty="0"/>
              <a:t>”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23476" y="2763502"/>
            <a:ext cx="9056251" cy="15580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In Solidworks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5773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91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Shatiil Rahman</cp:lastModifiedBy>
  <cp:revision>13</cp:revision>
  <dcterms:created xsi:type="dcterms:W3CDTF">2018-05-30T17:19:26Z</dcterms:created>
  <dcterms:modified xsi:type="dcterms:W3CDTF">2018-06-06T04:50:30Z</dcterms:modified>
</cp:coreProperties>
</file>