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0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CE8A-504E-4BE9-85D6-3D744CCD7E4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3558163" y="8872538"/>
            <a:ext cx="9690100" cy="64654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063" y="23988754"/>
            <a:ext cx="7697686" cy="60715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26112208"/>
            <a:ext cx="7697686" cy="60715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58" y="25154024"/>
            <a:ext cx="7697686" cy="6107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19010990"/>
            <a:ext cx="7697686" cy="61430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885" y="22855974"/>
            <a:ext cx="7697686" cy="6107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72" y="15768576"/>
            <a:ext cx="7697686" cy="61430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72" y="7718638"/>
            <a:ext cx="7663082" cy="68960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41" y="9098060"/>
            <a:ext cx="16685449" cy="134627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8864" y="6074229"/>
            <a:ext cx="7595257" cy="11978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smtClean="0"/>
              <a:t>Major </a:t>
            </a:r>
            <a:r>
              <a:rPr lang="en-US" sz="5400" dirty="0"/>
              <a:t>Operations: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Extrude </a:t>
            </a:r>
            <a:r>
              <a:rPr lang="en-US" sz="5400" dirty="0" smtClean="0"/>
              <a:t>Boss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Swept Boss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Cut </a:t>
            </a:r>
            <a:r>
              <a:rPr lang="en-US" sz="5400" dirty="0" smtClean="0"/>
              <a:t>Extrude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Shell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Circular </a:t>
            </a:r>
            <a:r>
              <a:rPr lang="en-US" sz="5400" dirty="0" smtClean="0"/>
              <a:t>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Mirror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Chain Component     </a:t>
            </a:r>
            <a:r>
              <a:rPr lang="en-US" sz="5400" dirty="0"/>
              <a:t> </a:t>
            </a:r>
            <a:r>
              <a:rPr lang="en-US" sz="5400" dirty="0" smtClean="0"/>
              <a:t>   pattern 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Revolve Cut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Fillet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 </a:t>
            </a:r>
            <a:r>
              <a:rPr lang="en-US" sz="5400" dirty="0" smtClean="0"/>
              <a:t>Mate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Belt Mate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Width mate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689528"/>
            <a:ext cx="3657600" cy="34015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16884" y="3079216"/>
            <a:ext cx="9642565" cy="36950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0" dirty="0"/>
              <a:t>Submitted </a:t>
            </a:r>
            <a:r>
              <a:rPr lang="en-US" sz="8000" dirty="0" smtClean="0"/>
              <a:t>By </a:t>
            </a:r>
            <a:r>
              <a:rPr lang="en-US" sz="8000" dirty="0"/>
              <a:t>:</a:t>
            </a:r>
          </a:p>
          <a:p>
            <a:r>
              <a:rPr lang="en-US" sz="8000" dirty="0"/>
              <a:t>Ashiqur Rahman Khan</a:t>
            </a:r>
          </a:p>
          <a:p>
            <a:r>
              <a:rPr lang="en-US" sz="8000" dirty="0" smtClean="0"/>
              <a:t>ID: 201736004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5328336" y="7472212"/>
            <a:ext cx="7782606" cy="136786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/>
              <a:t>Steps: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Drew the Body part</a:t>
            </a:r>
            <a:endParaRPr lang="en-US" sz="5400" dirty="0"/>
          </a:p>
          <a:p>
            <a:pPr marL="742950" indent="-742950">
              <a:buAutoNum type="arabicPeriod"/>
            </a:pPr>
            <a:r>
              <a:rPr lang="en-US" sz="5400" dirty="0" smtClean="0"/>
              <a:t>Drew Wheel &amp; Gear wheel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Fire Pipe was made by Boss Extrude and Shell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Chain components were made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Using Assembly Component Belt &amp; Chain Component Pattern the Belt was made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Finally all part file were assemble in a assembly file.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6665948" y="820396"/>
            <a:ext cx="30171309" cy="1661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389438">
              <a:spcBef>
                <a:spcPct val="50000"/>
              </a:spcBef>
            </a:pPr>
            <a:r>
              <a:rPr lang="en-US" sz="9600" b="1" dirty="0"/>
              <a:t>An Engineering Drawing of “German Tank </a:t>
            </a:r>
            <a:r>
              <a:rPr lang="en-US" sz="9600" b="1"/>
              <a:t>Destroyer </a:t>
            </a:r>
            <a:r>
              <a:rPr lang="en-US" sz="9600" b="1" smtClean="0"/>
              <a:t>E - 25</a:t>
            </a:r>
            <a:r>
              <a:rPr lang="en-US" sz="9600" b="1" dirty="0"/>
              <a:t>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23476" y="2763502"/>
            <a:ext cx="9056251" cy="1558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In Solidworks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773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Shatiil Rahman</cp:lastModifiedBy>
  <cp:revision>12</cp:revision>
  <dcterms:created xsi:type="dcterms:W3CDTF">2018-05-30T17:19:26Z</dcterms:created>
  <dcterms:modified xsi:type="dcterms:W3CDTF">2018-06-04T10:41:48Z</dcterms:modified>
</cp:coreProperties>
</file>