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2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52EF-9564-4BFD-9F0C-3C35668B3F57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5249-7BEE-4052-ACF0-B5FDDDDC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73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52EF-9564-4BFD-9F0C-3C35668B3F57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5249-7BEE-4052-ACF0-B5FDDDDC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2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52EF-9564-4BFD-9F0C-3C35668B3F57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5249-7BEE-4052-ACF0-B5FDDDDC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6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52EF-9564-4BFD-9F0C-3C35668B3F57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5249-7BEE-4052-ACF0-B5FDDDDC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6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52EF-9564-4BFD-9F0C-3C35668B3F57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5249-7BEE-4052-ACF0-B5FDDDDC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52EF-9564-4BFD-9F0C-3C35668B3F57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5249-7BEE-4052-ACF0-B5FDDDDC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6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52EF-9564-4BFD-9F0C-3C35668B3F57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5249-7BEE-4052-ACF0-B5FDDDDC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2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52EF-9564-4BFD-9F0C-3C35668B3F57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5249-7BEE-4052-ACF0-B5FDDDDC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6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52EF-9564-4BFD-9F0C-3C35668B3F57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5249-7BEE-4052-ACF0-B5FDDDDC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5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52EF-9564-4BFD-9F0C-3C35668B3F57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5249-7BEE-4052-ACF0-B5FDDDDC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4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52EF-9564-4BFD-9F0C-3C35668B3F57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5249-7BEE-4052-ACF0-B5FDDDDC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5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B52EF-9564-4BFD-9F0C-3C35668B3F57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75249-7BEE-4052-ACF0-B5FDDDDC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9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EB5DF1-AD25-477B-A157-BADA6AFD8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B8AF91-A170-4519-BE38-9ABF0AA3F0AF}"/>
              </a:ext>
            </a:extLst>
          </p:cNvPr>
          <p:cNvCxnSpPr>
            <a:cxnSpLocks/>
          </p:cNvCxnSpPr>
          <p:nvPr/>
        </p:nvCxnSpPr>
        <p:spPr>
          <a:xfrm>
            <a:off x="6705600" y="34290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94B84F-F6C8-4D61-AEDE-9032A97781DE}"/>
              </a:ext>
            </a:extLst>
          </p:cNvPr>
          <p:cNvCxnSpPr>
            <a:cxnSpLocks/>
          </p:cNvCxnSpPr>
          <p:nvPr/>
        </p:nvCxnSpPr>
        <p:spPr>
          <a:xfrm>
            <a:off x="6239933" y="2311400"/>
            <a:ext cx="208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98D928-AB5C-4E10-A55C-65E602AD3A6A}"/>
              </a:ext>
            </a:extLst>
          </p:cNvPr>
          <p:cNvCxnSpPr>
            <a:cxnSpLocks/>
          </p:cNvCxnSpPr>
          <p:nvPr/>
        </p:nvCxnSpPr>
        <p:spPr>
          <a:xfrm>
            <a:off x="5452533" y="4131733"/>
            <a:ext cx="2929467" cy="59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9B0C29-E722-4A9E-8811-C7D277828CF7}"/>
              </a:ext>
            </a:extLst>
          </p:cNvPr>
          <p:cNvCxnSpPr>
            <a:cxnSpLocks/>
          </p:cNvCxnSpPr>
          <p:nvPr/>
        </p:nvCxnSpPr>
        <p:spPr>
          <a:xfrm>
            <a:off x="5071533" y="4461933"/>
            <a:ext cx="3310467" cy="59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267AB0-209B-4DD8-8FDC-3000820B673D}"/>
              </a:ext>
            </a:extLst>
          </p:cNvPr>
          <p:cNvCxnSpPr/>
          <p:nvPr/>
        </p:nvCxnSpPr>
        <p:spPr>
          <a:xfrm>
            <a:off x="4605867" y="5139267"/>
            <a:ext cx="3776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87FBEF-09EE-4D1C-B898-EB6FA9F54E96}"/>
              </a:ext>
            </a:extLst>
          </p:cNvPr>
          <p:cNvCxnSpPr>
            <a:cxnSpLocks/>
          </p:cNvCxnSpPr>
          <p:nvPr/>
        </p:nvCxnSpPr>
        <p:spPr>
          <a:xfrm flipH="1">
            <a:off x="1786467" y="4461933"/>
            <a:ext cx="1964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B58BB3-58C4-490E-BFA2-AE7CB02FDB1F}"/>
              </a:ext>
            </a:extLst>
          </p:cNvPr>
          <p:cNvCxnSpPr>
            <a:cxnSpLocks/>
          </p:cNvCxnSpPr>
          <p:nvPr/>
        </p:nvCxnSpPr>
        <p:spPr>
          <a:xfrm>
            <a:off x="5554133" y="2700867"/>
            <a:ext cx="2768600" cy="2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0FFEF1-EE81-4273-8BC0-EA336D3E66F5}"/>
              </a:ext>
            </a:extLst>
          </p:cNvPr>
          <p:cNvCxnSpPr/>
          <p:nvPr/>
        </p:nvCxnSpPr>
        <p:spPr>
          <a:xfrm flipH="1">
            <a:off x="1786467" y="2870200"/>
            <a:ext cx="218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C4C7EC4-E2A5-4B08-8BD3-03B00F689B8C}"/>
              </a:ext>
            </a:extLst>
          </p:cNvPr>
          <p:cNvCxnSpPr/>
          <p:nvPr/>
        </p:nvCxnSpPr>
        <p:spPr>
          <a:xfrm flipH="1">
            <a:off x="1786467" y="2514600"/>
            <a:ext cx="264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613E82-33ED-41C7-910F-B04594703A6C}"/>
              </a:ext>
            </a:extLst>
          </p:cNvPr>
          <p:cNvCxnSpPr/>
          <p:nvPr/>
        </p:nvCxnSpPr>
        <p:spPr>
          <a:xfrm flipH="1">
            <a:off x="1786467" y="2091267"/>
            <a:ext cx="3285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DBEEB4A-57CF-4445-B7C3-B9D7B604EE7F}"/>
              </a:ext>
            </a:extLst>
          </p:cNvPr>
          <p:cNvCxnSpPr/>
          <p:nvPr/>
        </p:nvCxnSpPr>
        <p:spPr>
          <a:xfrm flipH="1">
            <a:off x="1786467" y="3361267"/>
            <a:ext cx="1532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E44406B-7274-4B20-B188-D6C83E224E2E}"/>
              </a:ext>
            </a:extLst>
          </p:cNvPr>
          <p:cNvCxnSpPr/>
          <p:nvPr/>
        </p:nvCxnSpPr>
        <p:spPr>
          <a:xfrm flipH="1">
            <a:off x="1786467" y="3826933"/>
            <a:ext cx="999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3A92478-2EA6-40E9-B9DA-FFC2C1B99D82}"/>
              </a:ext>
            </a:extLst>
          </p:cNvPr>
          <p:cNvCxnSpPr/>
          <p:nvPr/>
        </p:nvCxnSpPr>
        <p:spPr>
          <a:xfrm flipH="1">
            <a:off x="1786467" y="1701800"/>
            <a:ext cx="3166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1DC05E9-C2B4-4940-80C0-B58999AA5031}"/>
              </a:ext>
            </a:extLst>
          </p:cNvPr>
          <p:cNvSpPr txBox="1"/>
          <p:nvPr/>
        </p:nvSpPr>
        <p:spPr>
          <a:xfrm>
            <a:off x="8322733" y="2189203"/>
            <a:ext cx="14308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 &amp; Services</a:t>
            </a:r>
          </a:p>
          <a:p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CA442F-2B5B-42B1-9D6B-2FCDF066F1AB}"/>
              </a:ext>
            </a:extLst>
          </p:cNvPr>
          <p:cNvSpPr txBox="1"/>
          <p:nvPr/>
        </p:nvSpPr>
        <p:spPr>
          <a:xfrm>
            <a:off x="8322733" y="2592573"/>
            <a:ext cx="187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Control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ED20993-CBEF-4977-AF38-A5D606D7567E}"/>
              </a:ext>
            </a:extLst>
          </p:cNvPr>
          <p:cNvSpPr txBox="1"/>
          <p:nvPr/>
        </p:nvSpPr>
        <p:spPr>
          <a:xfrm>
            <a:off x="8382000" y="3282035"/>
            <a:ext cx="215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Warehouse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F857EC-A442-462D-A73A-7C58826FB00C}"/>
              </a:ext>
            </a:extLst>
          </p:cNvPr>
          <p:cNvSpPr txBox="1"/>
          <p:nvPr/>
        </p:nvSpPr>
        <p:spPr>
          <a:xfrm>
            <a:off x="8382000" y="4046434"/>
            <a:ext cx="1608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3EDC18-2D92-4EB3-B1C8-6AC54D7DB838}"/>
              </a:ext>
            </a:extLst>
          </p:cNvPr>
          <p:cNvSpPr txBox="1"/>
          <p:nvPr/>
        </p:nvSpPr>
        <p:spPr>
          <a:xfrm>
            <a:off x="8403167" y="4382699"/>
            <a:ext cx="1684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07B692-E769-46D2-B2A9-458745A5F28A}"/>
              </a:ext>
            </a:extLst>
          </p:cNvPr>
          <p:cNvSpPr txBox="1"/>
          <p:nvPr/>
        </p:nvSpPr>
        <p:spPr>
          <a:xfrm>
            <a:off x="8382001" y="5000767"/>
            <a:ext cx="1227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Shipping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576090-4D4A-43F5-B077-20857D8AF0B1}"/>
              </a:ext>
            </a:extLst>
          </p:cNvPr>
          <p:cNvSpPr txBox="1"/>
          <p:nvPr/>
        </p:nvSpPr>
        <p:spPr>
          <a:xfrm>
            <a:off x="588433" y="1558541"/>
            <a:ext cx="203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 Treatment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0DCCFA-7561-4D1B-8F21-2A12FF4A2036}"/>
              </a:ext>
            </a:extLst>
          </p:cNvPr>
          <p:cNvSpPr txBox="1"/>
          <p:nvPr/>
        </p:nvSpPr>
        <p:spPr>
          <a:xfrm>
            <a:off x="135467" y="1936801"/>
            <a:ext cx="203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Cutting &amp; Shaping Shop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5E231E-BC82-4479-9A8A-F72ADD0451B4}"/>
              </a:ext>
            </a:extLst>
          </p:cNvPr>
          <p:cNvSpPr txBox="1"/>
          <p:nvPr/>
        </p:nvSpPr>
        <p:spPr>
          <a:xfrm>
            <a:off x="787399" y="2346995"/>
            <a:ext cx="1998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Drilling Shop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C2630C-5A26-416A-9643-2E8836B8EE01}"/>
              </a:ext>
            </a:extLst>
          </p:cNvPr>
          <p:cNvSpPr txBox="1"/>
          <p:nvPr/>
        </p:nvSpPr>
        <p:spPr>
          <a:xfrm>
            <a:off x="787399" y="2726267"/>
            <a:ext cx="166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Welding Shop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DF00AA8-518C-40F4-AEA3-A6226753DDC9}"/>
              </a:ext>
            </a:extLst>
          </p:cNvPr>
          <p:cNvSpPr txBox="1"/>
          <p:nvPr/>
        </p:nvSpPr>
        <p:spPr>
          <a:xfrm>
            <a:off x="770467" y="3197366"/>
            <a:ext cx="157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Painting Shop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94C7B8B-36E5-4975-9DA1-94448A5F433F}"/>
              </a:ext>
            </a:extLst>
          </p:cNvPr>
          <p:cNvSpPr txBox="1"/>
          <p:nvPr/>
        </p:nvSpPr>
        <p:spPr>
          <a:xfrm>
            <a:off x="804333" y="3672465"/>
            <a:ext cx="2379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Drying Room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1B93BF5-4485-42A7-B9D1-5838ED97EFEA}"/>
              </a:ext>
            </a:extLst>
          </p:cNvPr>
          <p:cNvSpPr txBox="1"/>
          <p:nvPr/>
        </p:nvSpPr>
        <p:spPr>
          <a:xfrm>
            <a:off x="1159932" y="4310734"/>
            <a:ext cx="166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0704DB6-0B7D-4084-AB3E-34028311AFA5}"/>
              </a:ext>
            </a:extLst>
          </p:cNvPr>
          <p:cNvSpPr txBox="1"/>
          <p:nvPr/>
        </p:nvSpPr>
        <p:spPr>
          <a:xfrm>
            <a:off x="2937933" y="5970199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3d Model of the Plant Layout</a:t>
            </a:r>
          </a:p>
        </p:txBody>
      </p:sp>
    </p:spTree>
    <p:extLst>
      <p:ext uri="{BB962C8B-B14F-4D97-AF65-F5344CB8AC3E}">
        <p14:creationId xmlns:p14="http://schemas.microsoft.com/office/powerpoint/2010/main" val="2123141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32</Words>
  <Application>Microsoft Office PowerPoint</Application>
  <PresentationFormat>A4 Paper (210x297 mm)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masummdolon13@gmail.com</dc:creator>
  <cp:lastModifiedBy>masummdolon13@gmail.com</cp:lastModifiedBy>
  <cp:revision>5</cp:revision>
  <dcterms:created xsi:type="dcterms:W3CDTF">2019-08-28T18:29:13Z</dcterms:created>
  <dcterms:modified xsi:type="dcterms:W3CDTF">2019-08-28T18:47:13Z</dcterms:modified>
</cp:coreProperties>
</file>