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0497-DBCB-41CF-BE84-D563B74615B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A7BE-868A-4935-BB0C-D15D2568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0497-DBCB-41CF-BE84-D563B74615B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A7BE-868A-4935-BB0C-D15D2568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0497-DBCB-41CF-BE84-D563B74615B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A7BE-868A-4935-BB0C-D15D2568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7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0497-DBCB-41CF-BE84-D563B74615B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A7BE-868A-4935-BB0C-D15D2568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0497-DBCB-41CF-BE84-D563B74615B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A7BE-868A-4935-BB0C-D15D2568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1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0497-DBCB-41CF-BE84-D563B74615B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A7BE-868A-4935-BB0C-D15D2568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0497-DBCB-41CF-BE84-D563B74615B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A7BE-868A-4935-BB0C-D15D2568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0497-DBCB-41CF-BE84-D563B74615B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A7BE-868A-4935-BB0C-D15D2568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0497-DBCB-41CF-BE84-D563B74615B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A7BE-868A-4935-BB0C-D15D2568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0497-DBCB-41CF-BE84-D563B74615B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A7BE-868A-4935-BB0C-D15D2568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0497-DBCB-41CF-BE84-D563B74615B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A7BE-868A-4935-BB0C-D15D2568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50497-DBCB-41CF-BE84-D563B74615B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7A7BE-868A-4935-BB0C-D15D2568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CC865E8A-417A-40BA-94C5-A3DA2506E620}"/>
              </a:ext>
            </a:extLst>
          </p:cNvPr>
          <p:cNvSpPr/>
          <p:nvPr/>
        </p:nvSpPr>
        <p:spPr>
          <a:xfrm>
            <a:off x="510540" y="556260"/>
            <a:ext cx="8938260" cy="62445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866EA-48A4-49F7-97B0-D624968F97F0}"/>
              </a:ext>
            </a:extLst>
          </p:cNvPr>
          <p:cNvSpPr/>
          <p:nvPr/>
        </p:nvSpPr>
        <p:spPr>
          <a:xfrm>
            <a:off x="1356360" y="1066800"/>
            <a:ext cx="3215640" cy="372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A9A8E-6021-4BA8-B7AB-CD41F284744A}"/>
              </a:ext>
            </a:extLst>
          </p:cNvPr>
          <p:cNvSpPr/>
          <p:nvPr/>
        </p:nvSpPr>
        <p:spPr>
          <a:xfrm>
            <a:off x="1356360" y="5501640"/>
            <a:ext cx="793242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E7FDB8-881C-4C94-8238-D406F2E2EE00}"/>
              </a:ext>
            </a:extLst>
          </p:cNvPr>
          <p:cNvSpPr/>
          <p:nvPr/>
        </p:nvSpPr>
        <p:spPr>
          <a:xfrm>
            <a:off x="5326380" y="1066800"/>
            <a:ext cx="2004060" cy="372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532479-7474-4D94-999E-44E72FB2FE43}"/>
              </a:ext>
            </a:extLst>
          </p:cNvPr>
          <p:cNvSpPr/>
          <p:nvPr/>
        </p:nvSpPr>
        <p:spPr>
          <a:xfrm>
            <a:off x="8084820" y="1066800"/>
            <a:ext cx="1203960" cy="372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8B50B4-A78A-44C3-BAFB-150B7EAD498A}"/>
              </a:ext>
            </a:extLst>
          </p:cNvPr>
          <p:cNvCxnSpPr/>
          <p:nvPr/>
        </p:nvCxnSpPr>
        <p:spPr>
          <a:xfrm>
            <a:off x="5326380" y="15925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ADF31B-23B9-4A4F-9B5C-17657676F631}"/>
              </a:ext>
            </a:extLst>
          </p:cNvPr>
          <p:cNvCxnSpPr/>
          <p:nvPr/>
        </p:nvCxnSpPr>
        <p:spPr>
          <a:xfrm>
            <a:off x="5326380" y="1607820"/>
            <a:ext cx="20040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A1F62C-0317-49AF-AF8C-595E131CE993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6316980" y="1607820"/>
            <a:ext cx="11430" cy="31851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653AA7-C75F-4351-9880-F3878D1A8A4D}"/>
              </a:ext>
            </a:extLst>
          </p:cNvPr>
          <p:cNvCxnSpPr/>
          <p:nvPr/>
        </p:nvCxnSpPr>
        <p:spPr>
          <a:xfrm>
            <a:off x="1356360" y="4183380"/>
            <a:ext cx="32156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F8AB78-4117-4201-902B-18502454C3CD}"/>
              </a:ext>
            </a:extLst>
          </p:cNvPr>
          <p:cNvCxnSpPr/>
          <p:nvPr/>
        </p:nvCxnSpPr>
        <p:spPr>
          <a:xfrm>
            <a:off x="8084820" y="1950720"/>
            <a:ext cx="12039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F40A65-CE1F-4A62-9AB4-4B71460F5D8E}"/>
              </a:ext>
            </a:extLst>
          </p:cNvPr>
          <p:cNvCxnSpPr/>
          <p:nvPr/>
        </p:nvCxnSpPr>
        <p:spPr>
          <a:xfrm>
            <a:off x="6328410" y="5501640"/>
            <a:ext cx="0" cy="7315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A75058-1A23-4EE0-B2B1-110D69E32574}"/>
              </a:ext>
            </a:extLst>
          </p:cNvPr>
          <p:cNvCxnSpPr/>
          <p:nvPr/>
        </p:nvCxnSpPr>
        <p:spPr>
          <a:xfrm>
            <a:off x="2926080" y="5501640"/>
            <a:ext cx="0" cy="7315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EA4033-7EC3-4638-AC54-682B9FC5565B}"/>
              </a:ext>
            </a:extLst>
          </p:cNvPr>
          <p:cNvCxnSpPr/>
          <p:nvPr/>
        </p:nvCxnSpPr>
        <p:spPr>
          <a:xfrm>
            <a:off x="4572000" y="5501640"/>
            <a:ext cx="0" cy="7315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BFA0DD-8049-489C-A44F-C7E0E1EBDF80}"/>
              </a:ext>
            </a:extLst>
          </p:cNvPr>
          <p:cNvCxnSpPr/>
          <p:nvPr/>
        </p:nvCxnSpPr>
        <p:spPr>
          <a:xfrm>
            <a:off x="7833360" y="5501640"/>
            <a:ext cx="0" cy="7315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329DF75-231D-489F-9186-F86C10943F6B}"/>
              </a:ext>
            </a:extLst>
          </p:cNvPr>
          <p:cNvSpPr/>
          <p:nvPr/>
        </p:nvSpPr>
        <p:spPr>
          <a:xfrm>
            <a:off x="1356360" y="6233160"/>
            <a:ext cx="497203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1E75C3-EEA4-4E37-8511-526638E3665A}"/>
              </a:ext>
            </a:extLst>
          </p:cNvPr>
          <p:cNvSpPr/>
          <p:nvPr/>
        </p:nvSpPr>
        <p:spPr>
          <a:xfrm>
            <a:off x="670560" y="1066800"/>
            <a:ext cx="685800" cy="372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F41FB2-BC01-47CB-B48F-A05909677F19}"/>
              </a:ext>
            </a:extLst>
          </p:cNvPr>
          <p:cNvCxnSpPr/>
          <p:nvPr/>
        </p:nvCxnSpPr>
        <p:spPr>
          <a:xfrm>
            <a:off x="670560" y="3185159"/>
            <a:ext cx="685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9F0B1F-8F07-4708-9AFD-CB6ACC882567}"/>
              </a:ext>
            </a:extLst>
          </p:cNvPr>
          <p:cNvCxnSpPr/>
          <p:nvPr/>
        </p:nvCxnSpPr>
        <p:spPr>
          <a:xfrm>
            <a:off x="670560" y="2170584"/>
            <a:ext cx="685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8E88FAD-0063-457E-8964-6E04D62AAA21}"/>
              </a:ext>
            </a:extLst>
          </p:cNvPr>
          <p:cNvSpPr txBox="1"/>
          <p:nvPr/>
        </p:nvSpPr>
        <p:spPr>
          <a:xfrm rot="16200000">
            <a:off x="2208792" y="2471201"/>
            <a:ext cx="135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Warehouse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58223D-A769-4FF1-873A-AEF6959684F1}"/>
              </a:ext>
            </a:extLst>
          </p:cNvPr>
          <p:cNvSpPr txBox="1"/>
          <p:nvPr/>
        </p:nvSpPr>
        <p:spPr>
          <a:xfrm rot="10800000">
            <a:off x="1508741" y="4334292"/>
            <a:ext cx="204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Quality Control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516D0E-8E37-451E-A6BC-06A899DE4F5E}"/>
              </a:ext>
            </a:extLst>
          </p:cNvPr>
          <p:cNvSpPr txBox="1"/>
          <p:nvPr/>
        </p:nvSpPr>
        <p:spPr>
          <a:xfrm rot="16200000">
            <a:off x="5137787" y="2938790"/>
            <a:ext cx="136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Assembly Room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E0470F-B8B0-41F1-A194-53820E7F23D0}"/>
              </a:ext>
            </a:extLst>
          </p:cNvPr>
          <p:cNvSpPr txBox="1"/>
          <p:nvPr/>
        </p:nvSpPr>
        <p:spPr>
          <a:xfrm rot="16200000">
            <a:off x="6086282" y="2938788"/>
            <a:ext cx="136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Testing Laboratory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817054-2990-4952-99F5-5A062254508D}"/>
              </a:ext>
            </a:extLst>
          </p:cNvPr>
          <p:cNvSpPr txBox="1"/>
          <p:nvPr/>
        </p:nvSpPr>
        <p:spPr>
          <a:xfrm rot="16200000">
            <a:off x="8083821" y="3046510"/>
            <a:ext cx="120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FFCE85-DD9B-44A6-AC89-7F36370D5DEE}"/>
              </a:ext>
            </a:extLst>
          </p:cNvPr>
          <p:cNvSpPr txBox="1"/>
          <p:nvPr/>
        </p:nvSpPr>
        <p:spPr>
          <a:xfrm rot="10800000">
            <a:off x="7988930" y="1381913"/>
            <a:ext cx="1150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Shipping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0037C8-EACE-4552-8392-E22A8B0C4A43}"/>
              </a:ext>
            </a:extLst>
          </p:cNvPr>
          <p:cNvSpPr txBox="1"/>
          <p:nvPr/>
        </p:nvSpPr>
        <p:spPr>
          <a:xfrm rot="10800000">
            <a:off x="5299710" y="1167481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Offices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63F4F9-3DD8-478F-8690-7341DE8A0839}"/>
              </a:ext>
            </a:extLst>
          </p:cNvPr>
          <p:cNvSpPr txBox="1"/>
          <p:nvPr/>
        </p:nvSpPr>
        <p:spPr>
          <a:xfrm rot="16200000">
            <a:off x="129990" y="3847716"/>
            <a:ext cx="1766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Utility &amp; Services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C24545-A2BD-4133-9350-A20475EEAA71}"/>
              </a:ext>
            </a:extLst>
          </p:cNvPr>
          <p:cNvSpPr txBox="1"/>
          <p:nvPr/>
        </p:nvSpPr>
        <p:spPr>
          <a:xfrm rot="10800000">
            <a:off x="1662946" y="6307871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Treatment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AE0815-25B9-4CBC-A57B-902EA13ADEBF}"/>
              </a:ext>
            </a:extLst>
          </p:cNvPr>
          <p:cNvSpPr txBox="1"/>
          <p:nvPr/>
        </p:nvSpPr>
        <p:spPr>
          <a:xfrm rot="10800000">
            <a:off x="1215376" y="5626417"/>
            <a:ext cx="185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Cutting &amp; Shaping Shop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29DE6B-152B-4A3A-ADA7-66C762F11025}"/>
              </a:ext>
            </a:extLst>
          </p:cNvPr>
          <p:cNvSpPr txBox="1"/>
          <p:nvPr/>
        </p:nvSpPr>
        <p:spPr>
          <a:xfrm rot="10800000">
            <a:off x="2823911" y="5734138"/>
            <a:ext cx="15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Drilling Shop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2A03AD-26FC-4EE6-8ECD-D5EDD03ED701}"/>
              </a:ext>
            </a:extLst>
          </p:cNvPr>
          <p:cNvSpPr txBox="1"/>
          <p:nvPr/>
        </p:nvSpPr>
        <p:spPr>
          <a:xfrm rot="10800000">
            <a:off x="4571983" y="5731906"/>
            <a:ext cx="155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Welding Shop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13E3DB-F1DB-4473-8BA3-CDAEA3BA47B0}"/>
              </a:ext>
            </a:extLst>
          </p:cNvPr>
          <p:cNvSpPr txBox="1"/>
          <p:nvPr/>
        </p:nvSpPr>
        <p:spPr>
          <a:xfrm rot="10800000">
            <a:off x="6126478" y="5731906"/>
            <a:ext cx="155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Painting Shop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700865-8723-4089-88AE-E6590E7FA39F}"/>
              </a:ext>
            </a:extLst>
          </p:cNvPr>
          <p:cNvSpPr txBox="1"/>
          <p:nvPr/>
        </p:nvSpPr>
        <p:spPr>
          <a:xfrm rot="10800000">
            <a:off x="7604723" y="5713511"/>
            <a:ext cx="150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Drying Room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C09B1D-4326-4198-BC3E-1A071594A216}"/>
              </a:ext>
            </a:extLst>
          </p:cNvPr>
          <p:cNvSpPr txBox="1"/>
          <p:nvPr/>
        </p:nvSpPr>
        <p:spPr>
          <a:xfrm rot="16200000">
            <a:off x="480443" y="2414036"/>
            <a:ext cx="102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Canteen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5823C1-CBE6-42A1-AADE-8DEEEA9CFA95}"/>
              </a:ext>
            </a:extLst>
          </p:cNvPr>
          <p:cNvSpPr txBox="1"/>
          <p:nvPr/>
        </p:nvSpPr>
        <p:spPr>
          <a:xfrm rot="16200000">
            <a:off x="493268" y="1357082"/>
            <a:ext cx="106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Room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2C57FA-69C2-45DA-A8C0-D6557830B536}"/>
              </a:ext>
            </a:extLst>
          </p:cNvPr>
          <p:cNvSpPr txBox="1"/>
          <p:nvPr/>
        </p:nvSpPr>
        <p:spPr>
          <a:xfrm rot="10800000">
            <a:off x="3558522" y="5027712"/>
            <a:ext cx="1013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E13DEF-99A7-44D9-B0E6-33F2FE5210DC}"/>
              </a:ext>
            </a:extLst>
          </p:cNvPr>
          <p:cNvSpPr txBox="1"/>
          <p:nvPr/>
        </p:nvSpPr>
        <p:spPr>
          <a:xfrm rot="16200000">
            <a:off x="4571754" y="1567979"/>
            <a:ext cx="99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</a:t>
            </a:r>
          </a:p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96C904-E81A-49F3-A124-6A3D379FA65E}"/>
              </a:ext>
            </a:extLst>
          </p:cNvPr>
          <p:cNvSpPr txBox="1"/>
          <p:nvPr/>
        </p:nvSpPr>
        <p:spPr>
          <a:xfrm rot="16200000">
            <a:off x="7290436" y="2994735"/>
            <a:ext cx="1032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</a:t>
            </a:r>
          </a:p>
          <a:p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1664155-D366-4946-8A0D-966C9988315D}"/>
              </a:ext>
            </a:extLst>
          </p:cNvPr>
          <p:cNvSpPr/>
          <p:nvPr/>
        </p:nvSpPr>
        <p:spPr>
          <a:xfrm>
            <a:off x="8458200" y="4761030"/>
            <a:ext cx="45720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943684-AACE-4220-9C92-B463A47BDA54}"/>
              </a:ext>
            </a:extLst>
          </p:cNvPr>
          <p:cNvSpPr/>
          <p:nvPr/>
        </p:nvSpPr>
        <p:spPr>
          <a:xfrm rot="16200000">
            <a:off x="6107971" y="2012584"/>
            <a:ext cx="45720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61EEA5-1684-4B0B-8BE3-D506AD628A45}"/>
              </a:ext>
            </a:extLst>
          </p:cNvPr>
          <p:cNvSpPr/>
          <p:nvPr/>
        </p:nvSpPr>
        <p:spPr>
          <a:xfrm rot="10800000">
            <a:off x="8496284" y="1037307"/>
            <a:ext cx="45720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C4251F-93F1-47BE-97C1-D89B50EACBAF}"/>
              </a:ext>
            </a:extLst>
          </p:cNvPr>
          <p:cNvSpPr/>
          <p:nvPr/>
        </p:nvSpPr>
        <p:spPr>
          <a:xfrm rot="10800000">
            <a:off x="8458200" y="5481455"/>
            <a:ext cx="45720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5D112A-6808-48CC-83FA-9C3FBA162CF2}"/>
              </a:ext>
            </a:extLst>
          </p:cNvPr>
          <p:cNvSpPr/>
          <p:nvPr/>
        </p:nvSpPr>
        <p:spPr>
          <a:xfrm rot="10800000">
            <a:off x="8496284" y="1916340"/>
            <a:ext cx="45720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C5AAC6-0C67-4734-9942-7215DAEA056B}"/>
              </a:ext>
            </a:extLst>
          </p:cNvPr>
          <p:cNvSpPr/>
          <p:nvPr/>
        </p:nvSpPr>
        <p:spPr>
          <a:xfrm rot="10800000">
            <a:off x="6675106" y="5514594"/>
            <a:ext cx="45720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5E56AC6-B42C-4649-BBB8-513D6DF9760B}"/>
              </a:ext>
            </a:extLst>
          </p:cNvPr>
          <p:cNvSpPr/>
          <p:nvPr/>
        </p:nvSpPr>
        <p:spPr>
          <a:xfrm>
            <a:off x="2804160" y="4189850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1A3EF9-7B82-4FB2-A83A-E688BE0B3C60}"/>
              </a:ext>
            </a:extLst>
          </p:cNvPr>
          <p:cNvSpPr/>
          <p:nvPr/>
        </p:nvSpPr>
        <p:spPr>
          <a:xfrm>
            <a:off x="1981201" y="4805881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AEA02F9-070B-4FB0-BE82-670A1AA9D553}"/>
              </a:ext>
            </a:extLst>
          </p:cNvPr>
          <p:cNvSpPr/>
          <p:nvPr/>
        </p:nvSpPr>
        <p:spPr>
          <a:xfrm>
            <a:off x="1981201" y="5515963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9BA702-7FAC-4A5A-9F23-9BDADF8AA690}"/>
              </a:ext>
            </a:extLst>
          </p:cNvPr>
          <p:cNvSpPr/>
          <p:nvPr/>
        </p:nvSpPr>
        <p:spPr>
          <a:xfrm rot="16200000">
            <a:off x="2779775" y="5865948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85F40B-1A2A-4923-9000-02C451596D84}"/>
              </a:ext>
            </a:extLst>
          </p:cNvPr>
          <p:cNvSpPr/>
          <p:nvPr/>
        </p:nvSpPr>
        <p:spPr>
          <a:xfrm rot="16200000">
            <a:off x="4439410" y="5874311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191D81-AC25-4290-9A6C-92F77E24FD5A}"/>
              </a:ext>
            </a:extLst>
          </p:cNvPr>
          <p:cNvSpPr/>
          <p:nvPr/>
        </p:nvSpPr>
        <p:spPr>
          <a:xfrm rot="10800000">
            <a:off x="5627356" y="5481455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09417E-5FF4-42B9-807B-479061BBB4A6}"/>
              </a:ext>
            </a:extLst>
          </p:cNvPr>
          <p:cNvSpPr/>
          <p:nvPr/>
        </p:nvSpPr>
        <p:spPr>
          <a:xfrm>
            <a:off x="5632594" y="4747314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9132E7-0478-481A-98D1-C4B16BFBFBFD}"/>
              </a:ext>
            </a:extLst>
          </p:cNvPr>
          <p:cNvSpPr/>
          <p:nvPr/>
        </p:nvSpPr>
        <p:spPr>
          <a:xfrm rot="16200000">
            <a:off x="5117371" y="3010523"/>
            <a:ext cx="45720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1D50E3-A18F-4DAB-82F0-0F9333A0A774}"/>
              </a:ext>
            </a:extLst>
          </p:cNvPr>
          <p:cNvSpPr/>
          <p:nvPr/>
        </p:nvSpPr>
        <p:spPr>
          <a:xfrm rot="16200000">
            <a:off x="4362991" y="3012426"/>
            <a:ext cx="45720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C590BA-D3EB-4E13-A13F-C798FB4066F0}"/>
              </a:ext>
            </a:extLst>
          </p:cNvPr>
          <p:cNvSpPr/>
          <p:nvPr/>
        </p:nvSpPr>
        <p:spPr>
          <a:xfrm rot="10800000">
            <a:off x="2595311" y="1079402"/>
            <a:ext cx="45720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D4B9399-AB85-4A4A-8A18-910795417326}"/>
              </a:ext>
            </a:extLst>
          </p:cNvPr>
          <p:cNvSpPr/>
          <p:nvPr/>
        </p:nvSpPr>
        <p:spPr>
          <a:xfrm>
            <a:off x="1981201" y="6246982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A79348-E8BA-4CFB-A164-01EAA5A3185A}"/>
              </a:ext>
            </a:extLst>
          </p:cNvPr>
          <p:cNvSpPr/>
          <p:nvPr/>
        </p:nvSpPr>
        <p:spPr>
          <a:xfrm>
            <a:off x="3589002" y="6245872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E32B871-AD72-493D-B8E3-7015160B0C99}"/>
              </a:ext>
            </a:extLst>
          </p:cNvPr>
          <p:cNvSpPr/>
          <p:nvPr/>
        </p:nvSpPr>
        <p:spPr>
          <a:xfrm>
            <a:off x="5234921" y="6245872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2BD31D4-17AA-4715-9955-773EC1FA04A8}"/>
              </a:ext>
            </a:extLst>
          </p:cNvPr>
          <p:cNvSpPr/>
          <p:nvPr/>
        </p:nvSpPr>
        <p:spPr>
          <a:xfrm rot="16200000">
            <a:off x="1226783" y="4454462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8530F34-2C51-482C-89D3-5C2CBEA68439}"/>
              </a:ext>
            </a:extLst>
          </p:cNvPr>
          <p:cNvSpPr/>
          <p:nvPr/>
        </p:nvSpPr>
        <p:spPr>
          <a:xfrm rot="5400000">
            <a:off x="486157" y="1594104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6BD752-A3D8-46F9-8061-DE9DE983938F}"/>
              </a:ext>
            </a:extLst>
          </p:cNvPr>
          <p:cNvSpPr/>
          <p:nvPr/>
        </p:nvSpPr>
        <p:spPr>
          <a:xfrm rot="5400000">
            <a:off x="487568" y="2665040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A2ED4C0-CB64-41DE-9FAD-75832CA541C0}"/>
              </a:ext>
            </a:extLst>
          </p:cNvPr>
          <p:cNvSpPr/>
          <p:nvPr/>
        </p:nvSpPr>
        <p:spPr>
          <a:xfrm>
            <a:off x="2795532" y="685263"/>
            <a:ext cx="91440" cy="3657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FD7E2977-E6BA-474E-A131-D29DA699EDAC}"/>
              </a:ext>
            </a:extLst>
          </p:cNvPr>
          <p:cNvSpPr/>
          <p:nvPr/>
        </p:nvSpPr>
        <p:spPr>
          <a:xfrm rot="10800000">
            <a:off x="8633444" y="4813165"/>
            <a:ext cx="91440" cy="3657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61215638-E504-43D5-80FC-C1EEB0316268}"/>
              </a:ext>
            </a:extLst>
          </p:cNvPr>
          <p:cNvSpPr/>
          <p:nvPr/>
        </p:nvSpPr>
        <p:spPr>
          <a:xfrm rot="10800000">
            <a:off x="5741655" y="5102983"/>
            <a:ext cx="91440" cy="3657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841D64E0-5834-4707-9858-8CA498B0C5E2}"/>
              </a:ext>
            </a:extLst>
          </p:cNvPr>
          <p:cNvSpPr/>
          <p:nvPr/>
        </p:nvSpPr>
        <p:spPr>
          <a:xfrm rot="16200000">
            <a:off x="3728076" y="5470971"/>
            <a:ext cx="91440" cy="3657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86BCF8C7-AB64-4FEC-99C6-CC282D3A80BF}"/>
              </a:ext>
            </a:extLst>
          </p:cNvPr>
          <p:cNvSpPr/>
          <p:nvPr/>
        </p:nvSpPr>
        <p:spPr>
          <a:xfrm>
            <a:off x="6853207" y="4408986"/>
            <a:ext cx="91440" cy="3657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8503BD22-2082-4401-84F8-F1275E5773A2}"/>
              </a:ext>
            </a:extLst>
          </p:cNvPr>
          <p:cNvSpPr/>
          <p:nvPr/>
        </p:nvSpPr>
        <p:spPr>
          <a:xfrm rot="16200000">
            <a:off x="6075045" y="1870138"/>
            <a:ext cx="91440" cy="3657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1733349C-C971-4705-9F13-4CEB57D92A35}"/>
              </a:ext>
            </a:extLst>
          </p:cNvPr>
          <p:cNvSpPr/>
          <p:nvPr/>
        </p:nvSpPr>
        <p:spPr>
          <a:xfrm rot="16200000">
            <a:off x="4738817" y="2887079"/>
            <a:ext cx="91440" cy="3657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98B95D6D-716A-4624-9F62-676C72F823B9}"/>
              </a:ext>
            </a:extLst>
          </p:cNvPr>
          <p:cNvSpPr/>
          <p:nvPr/>
        </p:nvSpPr>
        <p:spPr>
          <a:xfrm>
            <a:off x="2084041" y="5129783"/>
            <a:ext cx="91440" cy="3657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CB6BA05C-ED8E-4B2E-8A20-00FED34DF38A}"/>
              </a:ext>
            </a:extLst>
          </p:cNvPr>
          <p:cNvSpPr/>
          <p:nvPr/>
        </p:nvSpPr>
        <p:spPr>
          <a:xfrm>
            <a:off x="2909832" y="3796545"/>
            <a:ext cx="91440" cy="3657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35B80EF-0C5B-4701-88B1-865C35FAE8EE}"/>
              </a:ext>
            </a:extLst>
          </p:cNvPr>
          <p:cNvSpPr/>
          <p:nvPr/>
        </p:nvSpPr>
        <p:spPr>
          <a:xfrm rot="10800000">
            <a:off x="6675106" y="4811977"/>
            <a:ext cx="45720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ADE5403-AE31-4BB3-A22F-25A27D898514}"/>
              </a:ext>
            </a:extLst>
          </p:cNvPr>
          <p:cNvSpPr/>
          <p:nvPr/>
        </p:nvSpPr>
        <p:spPr>
          <a:xfrm rot="16200000">
            <a:off x="7618476" y="5869364"/>
            <a:ext cx="45720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954B2E12-AFA3-4F6E-932B-17278C25B226}"/>
              </a:ext>
            </a:extLst>
          </p:cNvPr>
          <p:cNvSpPr/>
          <p:nvPr/>
        </p:nvSpPr>
        <p:spPr>
          <a:xfrm rot="16200000">
            <a:off x="7070222" y="5487489"/>
            <a:ext cx="91440" cy="3657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09C57673-9204-4C11-8B51-15852608A203}"/>
              </a:ext>
            </a:extLst>
          </p:cNvPr>
          <p:cNvSpPr/>
          <p:nvPr/>
        </p:nvSpPr>
        <p:spPr>
          <a:xfrm rot="10800000">
            <a:off x="8641080" y="1970906"/>
            <a:ext cx="91440" cy="3657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DCBF3B98-07EE-4C7A-B7D1-CCD286439345}"/>
              </a:ext>
            </a:extLst>
          </p:cNvPr>
          <p:cNvSpPr/>
          <p:nvPr/>
        </p:nvSpPr>
        <p:spPr>
          <a:xfrm rot="10800000">
            <a:off x="8641787" y="668074"/>
            <a:ext cx="91440" cy="3657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A3C9CC3-D4A5-4867-A151-C1A78D1EF977}"/>
              </a:ext>
            </a:extLst>
          </p:cNvPr>
          <p:cNvSpPr/>
          <p:nvPr/>
        </p:nvSpPr>
        <p:spPr>
          <a:xfrm>
            <a:off x="3589002" y="6703072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1A0594-350A-484D-9DB5-AB6755B05C98}"/>
              </a:ext>
            </a:extLst>
          </p:cNvPr>
          <p:cNvSpPr/>
          <p:nvPr/>
        </p:nvSpPr>
        <p:spPr>
          <a:xfrm rot="16200000">
            <a:off x="487200" y="3944785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37CF570-908F-47DF-8B7D-B408499B2990}"/>
              </a:ext>
            </a:extLst>
          </p:cNvPr>
          <p:cNvSpPr/>
          <p:nvPr/>
        </p:nvSpPr>
        <p:spPr>
          <a:xfrm>
            <a:off x="3589002" y="5461307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01042C8-DA23-4C62-80C8-D853977F23CB}"/>
              </a:ext>
            </a:extLst>
          </p:cNvPr>
          <p:cNvSpPr/>
          <p:nvPr/>
        </p:nvSpPr>
        <p:spPr>
          <a:xfrm>
            <a:off x="4975886" y="5468744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943054-48FD-43BC-B93E-367EF97EF6B1}"/>
              </a:ext>
            </a:extLst>
          </p:cNvPr>
          <p:cNvSpPr/>
          <p:nvPr/>
        </p:nvSpPr>
        <p:spPr>
          <a:xfrm rot="16200000">
            <a:off x="1226783" y="5874967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A59B3FD-DC29-4E36-BE7C-DC206B65DF7D}"/>
              </a:ext>
            </a:extLst>
          </p:cNvPr>
          <p:cNvSpPr/>
          <p:nvPr/>
        </p:nvSpPr>
        <p:spPr>
          <a:xfrm>
            <a:off x="6773043" y="6239629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5F24FD5-48FA-49EB-B73D-2CBABF454FB4}"/>
              </a:ext>
            </a:extLst>
          </p:cNvPr>
          <p:cNvSpPr/>
          <p:nvPr/>
        </p:nvSpPr>
        <p:spPr>
          <a:xfrm>
            <a:off x="8438012" y="6232345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B84CB4C-6BCA-4FA5-8F9E-A8EEDA0F4727}"/>
              </a:ext>
            </a:extLst>
          </p:cNvPr>
          <p:cNvCxnSpPr/>
          <p:nvPr/>
        </p:nvCxnSpPr>
        <p:spPr>
          <a:xfrm>
            <a:off x="4571982" y="1167480"/>
            <a:ext cx="7602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FDF6E8E-7496-4E94-9831-92625B9DA0C5}"/>
              </a:ext>
            </a:extLst>
          </p:cNvPr>
          <p:cNvCxnSpPr/>
          <p:nvPr/>
        </p:nvCxnSpPr>
        <p:spPr>
          <a:xfrm>
            <a:off x="1508740" y="4788462"/>
            <a:ext cx="0" cy="720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D0D010E-0A00-43AD-A775-0A342C36AE73}"/>
              </a:ext>
            </a:extLst>
          </p:cNvPr>
          <p:cNvCxnSpPr/>
          <p:nvPr/>
        </p:nvCxnSpPr>
        <p:spPr>
          <a:xfrm>
            <a:off x="2595311" y="1167480"/>
            <a:ext cx="445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00F8E6C-AF8A-4F28-A3A8-F2946AFF6853}"/>
              </a:ext>
            </a:extLst>
          </p:cNvPr>
          <p:cNvCxnSpPr/>
          <p:nvPr/>
        </p:nvCxnSpPr>
        <p:spPr>
          <a:xfrm>
            <a:off x="1508740" y="4308158"/>
            <a:ext cx="0" cy="333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F71DD94-08E1-4EF9-AADE-39FA58AF4811}"/>
              </a:ext>
            </a:extLst>
          </p:cNvPr>
          <p:cNvSpPr txBox="1"/>
          <p:nvPr/>
        </p:nvSpPr>
        <p:spPr>
          <a:xfrm rot="10800000">
            <a:off x="2524593" y="1149054"/>
            <a:ext cx="54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31B5401-C0BA-4682-AB7A-DF58701DCA97}"/>
              </a:ext>
            </a:extLst>
          </p:cNvPr>
          <p:cNvSpPr txBox="1"/>
          <p:nvPr/>
        </p:nvSpPr>
        <p:spPr>
          <a:xfrm rot="16200000">
            <a:off x="1329138" y="4272811"/>
            <a:ext cx="64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EF27F9-C360-4429-8337-6AE9817A1070}"/>
              </a:ext>
            </a:extLst>
          </p:cNvPr>
          <p:cNvSpPr txBox="1"/>
          <p:nvPr/>
        </p:nvSpPr>
        <p:spPr>
          <a:xfrm rot="16200000">
            <a:off x="1260914" y="4808881"/>
            <a:ext cx="7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3m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6993145-C173-4C85-89CF-67EB1C0AFC92}"/>
              </a:ext>
            </a:extLst>
          </p:cNvPr>
          <p:cNvSpPr/>
          <p:nvPr/>
        </p:nvSpPr>
        <p:spPr>
          <a:xfrm>
            <a:off x="6120766" y="1026361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FA36A9-5C3C-4522-93B3-90919E8C8FC0}"/>
              </a:ext>
            </a:extLst>
          </p:cNvPr>
          <p:cNvSpPr/>
          <p:nvPr/>
        </p:nvSpPr>
        <p:spPr>
          <a:xfrm rot="5400000">
            <a:off x="7197471" y="3056243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AE15C09-09D6-4C45-A88E-78CCB6497CEC}"/>
              </a:ext>
            </a:extLst>
          </p:cNvPr>
          <p:cNvSpPr/>
          <p:nvPr/>
        </p:nvSpPr>
        <p:spPr>
          <a:xfrm rot="5400000">
            <a:off x="7942930" y="1514395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05185FB-7A31-4F6A-999C-2E5BCEC4FAA1}"/>
              </a:ext>
            </a:extLst>
          </p:cNvPr>
          <p:cNvSpPr/>
          <p:nvPr/>
        </p:nvSpPr>
        <p:spPr>
          <a:xfrm rot="5400000">
            <a:off x="7944174" y="3079441"/>
            <a:ext cx="320040" cy="2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9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36</Words>
  <Application>Microsoft Office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masummdolon13@gmail.com</dc:creator>
  <cp:lastModifiedBy>masummdolon13@gmail.com</cp:lastModifiedBy>
  <cp:revision>54</cp:revision>
  <cp:lastPrinted>2019-08-28T16:42:42Z</cp:lastPrinted>
  <dcterms:created xsi:type="dcterms:W3CDTF">2019-08-28T14:54:36Z</dcterms:created>
  <dcterms:modified xsi:type="dcterms:W3CDTF">2019-08-28T18:52:55Z</dcterms:modified>
</cp:coreProperties>
</file>