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2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0FF8-086C-4DE1-A178-925BD8EF67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50FE-0966-4E8E-B3FB-B8480B7E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C67474C1-63A6-402F-B364-40605B82218B}"/>
              </a:ext>
            </a:extLst>
          </p:cNvPr>
          <p:cNvSpPr/>
          <p:nvPr/>
        </p:nvSpPr>
        <p:spPr>
          <a:xfrm>
            <a:off x="19371895" y="146594"/>
            <a:ext cx="2415118" cy="3200399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340" tIns="26671" rIns="53340" bIns="26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5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1092791D-26CE-4D9B-A26C-14702149F694}"/>
              </a:ext>
            </a:extLst>
          </p:cNvPr>
          <p:cNvSpPr/>
          <p:nvPr/>
        </p:nvSpPr>
        <p:spPr>
          <a:xfrm flipH="1" flipV="1">
            <a:off x="139982" y="7610886"/>
            <a:ext cx="2415118" cy="3200399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340" tIns="26671" rIns="53340" bIns="26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5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A9F335B-F654-43F2-9942-79F4C33C1952}"/>
              </a:ext>
            </a:extLst>
          </p:cNvPr>
          <p:cNvSpPr/>
          <p:nvPr/>
        </p:nvSpPr>
        <p:spPr>
          <a:xfrm>
            <a:off x="0" y="0"/>
            <a:ext cx="21945600" cy="109728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340" tIns="26671" rIns="53340" bIns="26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5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CB7100-25BD-486E-84D6-BF695A74C306}"/>
              </a:ext>
            </a:extLst>
          </p:cNvPr>
          <p:cNvSpPr txBox="1"/>
          <p:nvPr/>
        </p:nvSpPr>
        <p:spPr>
          <a:xfrm>
            <a:off x="158587" y="146594"/>
            <a:ext cx="21628426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MILITARY INSTITUTE OF SCIENCE AND TECHNOLOGY</a:t>
            </a:r>
          </a:p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 IN INDUSTRIAL ENGINEERING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30F61-721E-4228-81E9-02E9299FC288}"/>
              </a:ext>
            </a:extLst>
          </p:cNvPr>
          <p:cNvSpPr/>
          <p:nvPr/>
        </p:nvSpPr>
        <p:spPr>
          <a:xfrm>
            <a:off x="392738" y="1567543"/>
            <a:ext cx="4890046" cy="8969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CA61AD-D781-45A3-8A07-17CE4A4ED139}"/>
              </a:ext>
            </a:extLst>
          </p:cNvPr>
          <p:cNvSpPr/>
          <p:nvPr/>
        </p:nvSpPr>
        <p:spPr>
          <a:xfrm>
            <a:off x="5516935" y="1567543"/>
            <a:ext cx="5401158" cy="8969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54BC1-3831-4042-96C0-CD17C7FC231E}"/>
              </a:ext>
            </a:extLst>
          </p:cNvPr>
          <p:cNvSpPr/>
          <p:nvPr/>
        </p:nvSpPr>
        <p:spPr>
          <a:xfrm>
            <a:off x="11127781" y="1567543"/>
            <a:ext cx="5401158" cy="8969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90A21-9016-4267-83CA-C14543C5223F}"/>
              </a:ext>
            </a:extLst>
          </p:cNvPr>
          <p:cNvSpPr/>
          <p:nvPr/>
        </p:nvSpPr>
        <p:spPr>
          <a:xfrm>
            <a:off x="16790649" y="1567543"/>
            <a:ext cx="4789772" cy="8969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35DE4CA-5455-47D4-B6B0-98E966D77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0" r="70632" b="47743"/>
          <a:stretch/>
        </p:blipFill>
        <p:spPr>
          <a:xfrm>
            <a:off x="5696273" y="7119479"/>
            <a:ext cx="5046064" cy="318309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5799A12-066B-4DE6-86C0-6610BB3A3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t="18823" r="50000" b="73982"/>
          <a:stretch/>
        </p:blipFill>
        <p:spPr>
          <a:xfrm>
            <a:off x="17002832" y="6485644"/>
            <a:ext cx="4369107" cy="5992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5B2236-9647-46AE-B9B9-117923AB9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1" t="39984" r="50000" b="19387"/>
          <a:stretch/>
        </p:blipFill>
        <p:spPr>
          <a:xfrm>
            <a:off x="16999127" y="7106034"/>
            <a:ext cx="4372811" cy="319653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FC587ED-03FD-4E21-9B93-61CCE5B9FC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97" b="64343"/>
          <a:stretch/>
        </p:blipFill>
        <p:spPr>
          <a:xfrm>
            <a:off x="16999128" y="2364376"/>
            <a:ext cx="4372811" cy="259992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C11EC2C-AFD8-40FA-9447-6BB7CEFBECCF}"/>
              </a:ext>
            </a:extLst>
          </p:cNvPr>
          <p:cNvSpPr txBox="1"/>
          <p:nvPr/>
        </p:nvSpPr>
        <p:spPr>
          <a:xfrm>
            <a:off x="5544494" y="1591005"/>
            <a:ext cx="446663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SCATTER MATRIX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D87D5E-C9E1-4414-993E-BE3D062C5508}"/>
              </a:ext>
            </a:extLst>
          </p:cNvPr>
          <p:cNvSpPr txBox="1"/>
          <p:nvPr/>
        </p:nvSpPr>
        <p:spPr>
          <a:xfrm>
            <a:off x="5544494" y="6391663"/>
            <a:ext cx="446663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A4214E-F710-49F3-B404-715EEBB1D66B}"/>
              </a:ext>
            </a:extLst>
          </p:cNvPr>
          <p:cNvSpPr txBox="1"/>
          <p:nvPr/>
        </p:nvSpPr>
        <p:spPr>
          <a:xfrm>
            <a:off x="11152244" y="6534704"/>
            <a:ext cx="446662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OLS REGRESSION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E20CA8-DF19-499A-91BC-F9824F20E9C8}"/>
              </a:ext>
            </a:extLst>
          </p:cNvPr>
          <p:cNvSpPr txBox="1"/>
          <p:nvPr/>
        </p:nvSpPr>
        <p:spPr>
          <a:xfrm>
            <a:off x="11152244" y="1615440"/>
            <a:ext cx="4466630" cy="52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67C1D9-C333-455D-8615-1BFB7E3C3EEB}"/>
              </a:ext>
            </a:extLst>
          </p:cNvPr>
          <p:cNvSpPr txBox="1"/>
          <p:nvPr/>
        </p:nvSpPr>
        <p:spPr>
          <a:xfrm>
            <a:off x="11181451" y="1615439"/>
            <a:ext cx="4461886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 CODE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400508-7383-40F2-8614-8BBD6ABBFB5C}"/>
              </a:ext>
            </a:extLst>
          </p:cNvPr>
          <p:cNvSpPr txBox="1"/>
          <p:nvPr/>
        </p:nvSpPr>
        <p:spPr>
          <a:xfrm>
            <a:off x="16829819" y="1615439"/>
            <a:ext cx="3835621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296EC9-8929-45DE-8C37-505CE63E5105}"/>
              </a:ext>
            </a:extLst>
          </p:cNvPr>
          <p:cNvSpPr txBox="1"/>
          <p:nvPr/>
        </p:nvSpPr>
        <p:spPr>
          <a:xfrm>
            <a:off x="16829819" y="5711386"/>
            <a:ext cx="3835621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BOX PLOT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DFC90B-4F63-4C5D-8F04-F3237114161A}"/>
              </a:ext>
            </a:extLst>
          </p:cNvPr>
          <p:cNvSpPr txBox="1"/>
          <p:nvPr/>
        </p:nvSpPr>
        <p:spPr>
          <a:xfrm>
            <a:off x="446097" y="1615439"/>
            <a:ext cx="415585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74C773-BA02-4D8C-8D15-1152CA8C92D6}"/>
              </a:ext>
            </a:extLst>
          </p:cNvPr>
          <p:cNvSpPr txBox="1"/>
          <p:nvPr/>
        </p:nvSpPr>
        <p:spPr>
          <a:xfrm>
            <a:off x="446097" y="6018931"/>
            <a:ext cx="415585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1DAA666-1DB4-49B3-8FF6-5724DF475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" y="120066"/>
            <a:ext cx="1550362" cy="128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EF7593-E1D0-4B76-AB2B-3E0DF7459FB4}"/>
              </a:ext>
            </a:extLst>
          </p:cNvPr>
          <p:cNvSpPr txBox="1"/>
          <p:nvPr/>
        </p:nvSpPr>
        <p:spPr>
          <a:xfrm>
            <a:off x="489812" y="6757595"/>
            <a:ext cx="4661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Submitted to-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Asst. Prof. Tanmoy Das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Dept. of IPE, MIST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Submitted by,                    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Ashiqur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Rahman Khan-             201736004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Mushfiq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          201736011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Mustakim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Khonodokar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Bappy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201736026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Nazmus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Shakib-    201736029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and Statistics(IPE-205)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IPE-02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6376F0-BCB6-45CA-B412-ACC62548139B}"/>
              </a:ext>
            </a:extLst>
          </p:cNvPr>
          <p:cNvSpPr txBox="1"/>
          <p:nvPr/>
        </p:nvSpPr>
        <p:spPr>
          <a:xfrm>
            <a:off x="446097" y="2337170"/>
            <a:ext cx="4661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dataset of a student’s test scores of 3 years. There are scores of 7 courses per year. Box plot,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scatter matrix, histogram was plotted in by the use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pogramming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language python. Microsoft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and www.kaggle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used for the operations.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F5F9E7-4620-4838-822A-287F18029C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30630" r="19925" b="58465"/>
          <a:stretch/>
        </p:blipFill>
        <p:spPr>
          <a:xfrm>
            <a:off x="5716538" y="2320014"/>
            <a:ext cx="5046064" cy="8340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57E147-7E0F-48ED-9885-C3CC3ADA3B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39138" r="50000" b="17270"/>
          <a:stretch/>
        </p:blipFill>
        <p:spPr>
          <a:xfrm>
            <a:off x="5716538" y="3154083"/>
            <a:ext cx="5046064" cy="2810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4BD95-A91E-4E65-976C-1E831FB2E7F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13901" r="63614" b="28779"/>
          <a:stretch/>
        </p:blipFill>
        <p:spPr>
          <a:xfrm>
            <a:off x="11321744" y="2320014"/>
            <a:ext cx="4968644" cy="4071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A3631-34CC-4CA5-A867-94F6AE6933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0" t="14449" r="34233" b="22928"/>
          <a:stretch/>
        </p:blipFill>
        <p:spPr>
          <a:xfrm>
            <a:off x="11321744" y="7262520"/>
            <a:ext cx="4968644" cy="30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118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masummdolon13@gmail.com</dc:creator>
  <cp:lastModifiedBy>masummdolon13@gmail.com</cp:lastModifiedBy>
  <cp:revision>52</cp:revision>
  <dcterms:created xsi:type="dcterms:W3CDTF">2018-10-24T13:28:06Z</dcterms:created>
  <dcterms:modified xsi:type="dcterms:W3CDTF">2018-10-24T20:13:25Z</dcterms:modified>
</cp:coreProperties>
</file>