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9" r:id="rId3"/>
    <p:sldId id="260" r:id="rId4"/>
    <p:sldId id="275" r:id="rId5"/>
    <p:sldId id="300" r:id="rId6"/>
    <p:sldId id="301" r:id="rId7"/>
    <p:sldId id="303" r:id="rId8"/>
    <p:sldId id="302" r:id="rId9"/>
    <p:sldId id="278" r:id="rId10"/>
    <p:sldId id="305" r:id="rId11"/>
    <p:sldId id="304" r:id="rId12"/>
    <p:sldId id="306" r:id="rId13"/>
    <p:sldId id="307" r:id="rId14"/>
    <p:sldId id="309" r:id="rId15"/>
    <p:sldId id="310" r:id="rId16"/>
    <p:sldId id="311" r:id="rId17"/>
    <p:sldId id="313" r:id="rId18"/>
    <p:sldId id="312" r:id="rId19"/>
    <p:sldId id="308" r:id="rId20"/>
    <p:sldId id="314" r:id="rId21"/>
    <p:sldId id="288" r:id="rId22"/>
    <p:sldId id="276" r:id="rId23"/>
  </p:sldIdLst>
  <p:sldSz cx="9144000" cy="6858000" type="screen4x3"/>
  <p:notesSz cx="69469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0099FF"/>
    <a:srgbClr val="99CCFF"/>
    <a:srgbClr val="3366CC"/>
    <a:srgbClr val="CCECFF"/>
    <a:srgbClr val="00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0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>
              <a:defRPr kumimoji="0"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>
              <a:defRPr kumimoji="0" sz="1200">
                <a:latin typeface="Times New Roman" pitchFamily="18" charset="0"/>
              </a:defRPr>
            </a:lvl1pPr>
          </a:lstStyle>
          <a:p>
            <a:fld id="{88FC233C-43D4-4127-88C9-BE2E1F1AA7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9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FC233C-43D4-4127-88C9-BE2E1F1AA7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19CB6-5186-4603-9CDE-21F2502B0C5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39AFD-1672-4050-BD4C-88022EE83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9D0F2-EBA7-4B66-80DA-429F0EF5F6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CAFA-7F9C-4D55-996A-071111C889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6C1A-85FC-4344-8BAC-05106FD2AEC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8547A-F2FC-4B73-8D0A-5F46C75FE1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D8173-86FF-44D9-9B83-5B2B5D64E24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4C125-4957-4E5A-B351-7112BE84BB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F02A-8794-43C0-B86D-94C3E3F611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4A7FB-AF33-45F2-B74D-4E654A0B626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952B1-D826-4672-AEDE-AAFF298D5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85CC705-BE3B-48B3-8178-2938199D7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Bar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3340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Social Compute Cloud: Allocating and Sharing</a:t>
            </a:r>
          </a:p>
          <a:p>
            <a:pPr algn="ctr"/>
            <a:r>
              <a:rPr lang="en-US" sz="4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Resources via Social Networks</a:t>
            </a:r>
            <a:endParaRPr lang="bn-BD" sz="4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26" name="Picture 2" descr="C:\Users\Ashiquzzaman\Desktop\The-Cloud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05200"/>
            <a:ext cx="7924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Architecture of Social Cloud Platform</a:t>
            </a:r>
            <a:endParaRPr lang="bn-BD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124630" cy="502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any cloud model, a platform is required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its basic functionality (user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management, resource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allocation, etc.)</a:t>
            </a: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Fig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 shows the high level architecture for a social compute cloud and its key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house is an institutionalized microeconomic system that defines how supply is allocated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demand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clearing house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point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system where all information concerning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users, 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 preferences, and their resource supply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demand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kept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middleware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basic resource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fabrics, resource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and sandboxing mechanisms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provisioning and consuming resources</a:t>
            </a: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33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Architecture of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Social Cloud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Platform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12463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পড়াশুনা\4-1\Seminar\img\compute_resour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47801"/>
            <a:ext cx="8686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" y="6167735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1. A social compute cloud and its core components.</a:t>
            </a:r>
          </a:p>
        </p:txBody>
      </p:sp>
    </p:spTree>
    <p:extLst>
      <p:ext uri="{BB962C8B-B14F-4D97-AF65-F5344CB8AC3E}">
        <p14:creationId xmlns:p14="http://schemas.microsoft.com/office/powerpoint/2010/main" val="309536065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Social Adapters and User Preferences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124630" cy="533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social sharing, and the construction of sharing preferences, a social cloud requires access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social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proposed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social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adapter, rather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implementing the platform as a social 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need bidirectional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digital social tie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initiates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user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confirm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 in order for the link to be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user’s social ties for the purposes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proposed three methods by authors: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rank their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from social network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and interaction theories to construct a social sharing and interaction model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4602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social compute cloud builds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Seattle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open source peer-to-peer (P2P) computing platform. Seattle was chosen as the basis for this implementation due to its lightweight virtualization middleware,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application execution on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contributed resources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its extensible clearing house model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enable social allocation via preference matching algorithms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পড়াশুনা\4-1\Seminar\img\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6553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62484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2. The user preference </a:t>
            </a:r>
            <a:r>
              <a:rPr lang="en-US" dirty="0" smtClean="0"/>
              <a:t>interface of Seattle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5880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access users’ profile information and relationships, the social clearing house requires access to a user’s Facebook profile.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do so, there need a Facebook application for the social clearing house that requests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profile information, friends and friend lists of registered users. The Facebook application is integrated with the clearing house with OAuth2 protocol and get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56598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Preference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27432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numerical preference matching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that enables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define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For a friend as both a consumer and a provider. The higher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the greater the users’ preference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their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friend. A value of 0 indicates no preference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indicates unwillingness to interact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that friend. Assigning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value to multiple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friends indicates indifference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 When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they are stored in the application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to generate the overall preference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involving the user.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8093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Implementation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Resource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Seattle is based on the principle of best effort and random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But to get best effort solution authors take matching algorithm. The commonly used matching algorithms are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Deferred-acceptance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Welfare-optimal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(WO)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Genetic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(GA)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GATA - combination of a GA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threshold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(TA)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6900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Algorithm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Analysis</a:t>
            </a:r>
          </a:p>
        </p:txBody>
      </p:sp>
      <p:pic>
        <p:nvPicPr>
          <p:cNvPr id="4098" name="Picture 2" descr="F:\পড়াশুনা\4-1\Seminar\img\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3246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5800" y="59436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4. Algorithm runtimes with different problem sizes.</a:t>
            </a:r>
          </a:p>
        </p:txBody>
      </p:sp>
    </p:spTree>
    <p:extLst>
      <p:ext uri="{BB962C8B-B14F-4D97-AF65-F5344CB8AC3E}">
        <p14:creationId xmlns:p14="http://schemas.microsoft.com/office/powerpoint/2010/main" val="410424639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505630" cy="4953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Algorithm Runtime Analysis</a:t>
            </a:r>
          </a:p>
        </p:txBody>
      </p:sp>
      <p:pic>
        <p:nvPicPr>
          <p:cNvPr id="4099" name="Picture 3" descr="F:\পড়াশুনা\4-1\Seminar\img\fi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71298"/>
            <a:ext cx="6167366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000" y="56388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5. Runtimes for different numbers of ranked users, for 1,000 </a:t>
            </a:r>
            <a:r>
              <a:rPr lang="en-US" dirty="0" smtClean="0"/>
              <a:t>users per </a:t>
            </a:r>
            <a:r>
              <a:rPr lang="en-US" dirty="0"/>
              <a:t>side.</a:t>
            </a:r>
          </a:p>
        </p:txBody>
      </p:sp>
    </p:spTree>
    <p:extLst>
      <p:ext uri="{BB962C8B-B14F-4D97-AF65-F5344CB8AC3E}">
        <p14:creationId xmlns:p14="http://schemas.microsoft.com/office/powerpoint/2010/main" val="124899349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Discussion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12463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social compute cloud facilitates preference-based sharing of computational infrastructure using several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preference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matching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algorithms. Our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results show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qualities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algorithms and the tradeoffs that arise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factors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like runtime, allocation mode, and allocation quality. DA is the most time-efficient algorithm to obtain a stable allocation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algorithms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as GATA is preferable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smaller settings or when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no time constraints, whereas using fast algorithms such as DA might be better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allocations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made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more frequently. Another issue with the matching algorithms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considered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paper is that they currently support only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one-to-one matching's but some tweaking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extend the algorithms to handle these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cases.</a:t>
            </a:r>
          </a:p>
        </p:txBody>
      </p:sp>
    </p:spTree>
    <p:extLst>
      <p:ext uri="{BB962C8B-B14F-4D97-AF65-F5344CB8AC3E}">
        <p14:creationId xmlns:p14="http://schemas.microsoft.com/office/powerpoint/2010/main" val="235370938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9885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Authors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452360" cy="38812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Simon </a:t>
            </a:r>
            <a:r>
              <a:rPr lang="en-US" sz="3200" dirty="0" err="1"/>
              <a:t>Caton</a:t>
            </a:r>
            <a:r>
              <a:rPr lang="en-US" sz="3200" dirty="0"/>
              <a:t>, Member, </a:t>
            </a:r>
            <a:r>
              <a:rPr lang="en-US" sz="3200" dirty="0" smtClean="0"/>
              <a:t>IEEE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Christian Haas, Member, IEEE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Kyle Chard, Member, </a:t>
            </a:r>
            <a:r>
              <a:rPr lang="en-US" sz="3200" dirty="0" smtClean="0"/>
              <a:t>IEEE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 </a:t>
            </a:r>
            <a:r>
              <a:rPr lang="en-US" sz="3200" dirty="0"/>
              <a:t>Kris </a:t>
            </a:r>
            <a:r>
              <a:rPr lang="en-US" sz="3200" dirty="0" err="1"/>
              <a:t>Bubendorfer</a:t>
            </a:r>
            <a:r>
              <a:rPr lang="en-US" sz="3200" dirty="0"/>
              <a:t>, Member, IEEE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Omer </a:t>
            </a:r>
            <a:r>
              <a:rPr lang="en-US" sz="3200" dirty="0"/>
              <a:t>F. </a:t>
            </a:r>
            <a:r>
              <a:rPr lang="en-US" sz="3200" dirty="0" err="1"/>
              <a:t>Rana</a:t>
            </a:r>
            <a:r>
              <a:rPr lang="en-US" sz="3200" dirty="0"/>
              <a:t>, Member, IEEE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50875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</a:rPr>
              <a:t>Conclusions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73423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paper, we have presented a social compute cloud: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platform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enables the sharing of infrastructure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resources between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friends via digitally encoded social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relationships. Using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our implementation, users are able to execute programs on virtualized resources provided by their friends.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construct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social compute cloud, we have extended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Seattle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access users’ social networks, allow users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elicit sharing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preferences, and utilize matching algorithms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enable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preference-based socially-aware resource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allocation</a:t>
            </a:r>
            <a:r>
              <a:rPr lang="en-US" dirty="0" smtClean="0">
                <a:latin typeface="Calibri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7378801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859587" cy="1066800"/>
          </a:xfrm>
        </p:spPr>
        <p:txBody>
          <a:bodyPr/>
          <a:lstStyle/>
          <a:p>
            <a:r>
              <a:rPr lang="bn-BD" sz="3800" dirty="0" smtClean="0">
                <a:latin typeface="Times New Roman" pitchFamily="18" charset="0"/>
                <a:cs typeface="Times New Roman" pitchFamily="18" charset="0"/>
              </a:rPr>
              <a:t>References :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6858000" cy="4876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[1] M.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Armbrust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et al., “A View of Cloud Computing,”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Comm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. ACM,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vol. 53, no. 4, pp. 50-58, 2010.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[2] F. Gens, “New IDC IT Cloud Services Survey: Top Benefits and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Challenges,” IDC exchange, http://blogs.idc.com/ie/?p=730,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2009.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[3] D. Bradshaw, G.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Folco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G.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Cattaneo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and M. Kolding,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“Quantitative Estimates of the Demand for Cloud Computing 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Europe and the Likely Barriers to Up-Take,” http://ec.europa.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eu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/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information_society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/activities/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cloudcomputing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/docs/quantitative_estimates.pdf, July 2012.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[4] K. Chard, S.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Caton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O.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Rana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and K.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Bubendorfer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“Social Cloud: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Cloud Computing in Social Networks,”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Proc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. IEEE Third Int’l Conf.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Cloud Computing (CLOUD), pp. 99-106, 2010.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[5] K. Chard, K.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Bubendorfer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S.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Caton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and O. </a:t>
            </a: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Rana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, “Social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Cloud Computing: A Vision for Socially Motivated Resource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Times New Roman" panose="02020603050405020304" pitchFamily="18" charset="0"/>
                <a:cs typeface="Times New Roman" pitchFamily="18" charset="0"/>
              </a:rPr>
              <a:t>Sharing,”IEEE</a:t>
            </a:r>
            <a:r>
              <a:rPr lang="en-US" sz="1800" dirty="0">
                <a:latin typeface="Times New Roman" panose="02020603050405020304" pitchFamily="18" charset="0"/>
                <a:cs typeface="Times New Roman" pitchFamily="18" charset="0"/>
              </a:rPr>
              <a:t> Trans. Services Computing,vol.5,no.4,pp.551-563, Jan. 2012</a:t>
            </a:r>
            <a:endParaRPr lang="en-US" sz="18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37093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28800"/>
            <a:ext cx="7010401" cy="27432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</a:rPr>
              <a:t>Thank you ,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all…</a:t>
            </a:r>
            <a:endParaRPr lang="en-US" sz="6600" dirty="0">
              <a:latin typeface="Edwardian Script ITC" panose="030303020407070D0804" pitchFamily="66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1524000"/>
            <a:ext cx="99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0967476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28600"/>
            <a:ext cx="6859587" cy="838200"/>
          </a:xfrm>
        </p:spPr>
        <p:txBody>
          <a:bodyPr/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itchFamily="18" charset="0"/>
              </a:rPr>
              <a:t>Published In :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71600" y="1219200"/>
            <a:ext cx="685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kumimoji="0"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Magazine :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Computing, IEEE Transactions on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(Volume:7, Issue:3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kumimoji="0" lang="en-US" b="1" kern="0" dirty="0" smtClean="0">
                <a:latin typeface="Times New Roman" pitchFamily="18" charset="0"/>
                <a:cs typeface="Times New Roman" pitchFamily="18" charset="0"/>
              </a:rPr>
              <a:t>Date </a:t>
            </a:r>
            <a:r>
              <a:rPr kumimoji="0" lang="en-US" b="1" kern="0" dirty="0">
                <a:latin typeface="Times New Roman" pitchFamily="18" charset="0"/>
                <a:cs typeface="Times New Roman" pitchFamily="18" charset="0"/>
              </a:rPr>
              <a:t>of Publication :</a:t>
            </a:r>
          </a:p>
          <a:p>
            <a:pPr marL="0" indent="0" algn="ctr">
              <a:buNone/>
            </a:pPr>
            <a:r>
              <a:rPr kumimoji="0" lang="en-US" kern="0" dirty="0">
                <a:latin typeface="Times New Roman" pitchFamily="18" charset="0"/>
                <a:cs typeface="Times New Roman" pitchFamily="18" charset="0"/>
              </a:rPr>
              <a:t>July-Sept. 2014</a:t>
            </a:r>
          </a:p>
          <a:p>
            <a:pPr marL="0" indent="0" algn="ctr">
              <a:buNone/>
            </a:pPr>
            <a:r>
              <a:rPr kumimoji="0" lang="en-US" b="1" kern="0" dirty="0">
                <a:latin typeface="Times New Roman" pitchFamily="18" charset="0"/>
                <a:cs typeface="Times New Roman" pitchFamily="18" charset="0"/>
              </a:rPr>
              <a:t>ISSN :</a:t>
            </a:r>
          </a:p>
          <a:p>
            <a:pPr marL="0" indent="0" algn="ctr">
              <a:buNone/>
            </a:pPr>
            <a:r>
              <a:rPr kumimoji="0" lang="en-US" kern="0" dirty="0">
                <a:latin typeface="Times New Roman" pitchFamily="18" charset="0"/>
                <a:cs typeface="Times New Roman" pitchFamily="18" charset="0"/>
              </a:rPr>
              <a:t>1939-1374</a:t>
            </a:r>
          </a:p>
          <a:p>
            <a:pPr marL="0" indent="0" algn="ctr">
              <a:buNone/>
            </a:pPr>
            <a:r>
              <a:rPr kumimoji="0" lang="en-US" b="1" kern="0" dirty="0">
                <a:latin typeface="Times New Roman" pitchFamily="18" charset="0"/>
                <a:cs typeface="Times New Roman" pitchFamily="18" charset="0"/>
              </a:rPr>
              <a:t>DOI :</a:t>
            </a:r>
          </a:p>
          <a:p>
            <a:pPr marL="0" indent="0" algn="ctr">
              <a:buNone/>
            </a:pPr>
            <a:r>
              <a:rPr kumimoji="0" lang="en-US" kern="0" dirty="0">
                <a:latin typeface="Times New Roman" pitchFamily="18" charset="0"/>
                <a:cs typeface="Times New Roman" pitchFamily="18" charset="0"/>
              </a:rPr>
              <a:t>10.1109/TSC.2014.2303091</a:t>
            </a:r>
            <a:endParaRPr kumimoji="0" lang="en-US" kern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28600"/>
            <a:ext cx="6859587" cy="838200"/>
          </a:xfrm>
        </p:spPr>
        <p:txBody>
          <a:bodyPr/>
          <a:lstStyle/>
          <a:p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Presented By :</a:t>
            </a:r>
            <a:endParaRPr lang="en-US" sz="3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1219200"/>
            <a:ext cx="6858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kumimoji="0" lang="en-US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Name : </a:t>
            </a:r>
          </a:p>
          <a:p>
            <a:pPr algn="ctr">
              <a:buFontTx/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Md. Ashiquzzaman</a:t>
            </a:r>
            <a:endParaRPr kumimoji="0" lang="en-US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kumimoji="0" lang="en-US" b="1" kern="0" dirty="0" smtClean="0">
                <a:latin typeface="Times New Roman" pitchFamily="18" charset="0"/>
                <a:cs typeface="Times New Roman" pitchFamily="18" charset="0"/>
              </a:rPr>
              <a:t>Roll : </a:t>
            </a:r>
          </a:p>
          <a:p>
            <a:pPr marL="0" indent="0" algn="ctr"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1107039</a:t>
            </a:r>
            <a:endParaRPr kumimoji="0" lang="en-US" kern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kumimoji="0" lang="en-US" b="1" kern="0" dirty="0" smtClean="0">
                <a:latin typeface="Times New Roman" pitchFamily="18" charset="0"/>
                <a:cs typeface="Times New Roman" pitchFamily="18" charset="0"/>
              </a:rPr>
              <a:t>Course Name :</a:t>
            </a:r>
          </a:p>
          <a:p>
            <a:pPr marL="0" indent="0" algn="ctr"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Technical Writing &amp; Seminar</a:t>
            </a:r>
            <a:endParaRPr kumimoji="0" lang="en-US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kumimoji="0" lang="en-US" b="1" kern="0" dirty="0" smtClean="0">
                <a:latin typeface="Times New Roman" pitchFamily="18" charset="0"/>
                <a:cs typeface="Times New Roman" pitchFamily="18" charset="0"/>
              </a:rPr>
              <a:t>Course No. :</a:t>
            </a:r>
          </a:p>
          <a:p>
            <a:pPr marL="0" indent="0" algn="ctr"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CSE 4120</a:t>
            </a:r>
            <a:endParaRPr kumimoji="0" lang="en-US" b="1" kern="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kumimoji="0" lang="en-US" kern="0" dirty="0">
                <a:latin typeface="Times New Roman" pitchFamily="18" charset="0"/>
                <a:cs typeface="Times New Roman" pitchFamily="18" charset="0"/>
              </a:rPr>
              <a:t>Department of Computer </a:t>
            </a: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Science </a:t>
            </a:r>
          </a:p>
          <a:p>
            <a:pPr algn="ctr">
              <a:buFontTx/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&amp; </a:t>
            </a:r>
          </a:p>
          <a:p>
            <a:pPr algn="ctr">
              <a:buFontTx/>
              <a:buNone/>
            </a:pPr>
            <a:r>
              <a:rPr kumimoji="0" lang="en-US" kern="0" dirty="0" smtClean="0">
                <a:latin typeface="Times New Roman" pitchFamily="18" charset="0"/>
                <a:cs typeface="Times New Roman" pitchFamily="18" charset="0"/>
              </a:rPr>
              <a:t>Engineering, KUET, Khulna - 9203.          </a:t>
            </a:r>
            <a:endParaRPr kumimoji="0" lang="en-US" kern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919" y="297359"/>
            <a:ext cx="1096962" cy="12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0303874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Topics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Introduction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 Social Compute Cloud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Challenges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Architecture of Social Cloud Platform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Social Adapters and User Preferences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Implementation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Evolution</a:t>
            </a:r>
            <a:endParaRPr lang="en-US" sz="2800" dirty="0" smtClean="0"/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Discussion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/>
              <a:t>Conclusions and Future Work</a:t>
            </a:r>
            <a:endParaRPr lang="en-US" sz="2800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94700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ntroduction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3700" dirty="0" smtClean="0"/>
              <a:t>Popularity and Usefulness</a:t>
            </a:r>
            <a:r>
              <a:rPr lang="en-US" sz="3700" dirty="0" smtClean="0"/>
              <a:t> of Cloud Computing</a:t>
            </a:r>
          </a:p>
          <a:p>
            <a:pPr marL="274320" lvl="1" indent="0" algn="just">
              <a:buNone/>
            </a:pPr>
            <a:r>
              <a:rPr lang="en-US" dirty="0" smtClean="0"/>
              <a:t>Ability to reduce overheads and costs for consumers by leveraging economies of scale to provide infrastructure, platforms and software as services.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sz="3700" dirty="0" smtClean="0"/>
              <a:t>Existing Service providers and their Methodology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dirty="0" smtClean="0"/>
              <a:t>Ex: EC2, Google Cloud, Windows Azure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863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sz="4200" dirty="0"/>
              <a:t>Key issues: Notions of Trust and Accountability between resource consumers and providers</a:t>
            </a:r>
          </a:p>
          <a:p>
            <a:pPr marL="274320" lvl="1" indent="0">
              <a:buNone/>
            </a:pPr>
            <a:r>
              <a:rPr lang="en-US" sz="3200" dirty="0" smtClean="0"/>
              <a:t>Trust and accountability </a:t>
            </a:r>
            <a:r>
              <a:rPr lang="en-US" sz="3200" dirty="0"/>
              <a:t>encapsulate several different aspects such </a:t>
            </a:r>
            <a:r>
              <a:rPr lang="en-US" sz="3200" dirty="0" smtClean="0"/>
              <a:t>as security</a:t>
            </a:r>
            <a:r>
              <a:rPr lang="en-US" sz="3200" dirty="0"/>
              <a:t>, privacy, ethical practices, transparency, </a:t>
            </a:r>
            <a:r>
              <a:rPr lang="en-US" sz="3200" dirty="0" smtClean="0"/>
              <a:t>protection of </a:t>
            </a:r>
            <a:r>
              <a:rPr lang="en-US" sz="3200" dirty="0"/>
              <a:t>rights, and issues concerning compensation. </a:t>
            </a:r>
            <a:r>
              <a:rPr lang="en-US" sz="3200" dirty="0" smtClean="0"/>
              <a:t>Addressing these </a:t>
            </a:r>
            <a:r>
              <a:rPr lang="en-US" sz="3200" dirty="0"/>
              <a:t>concerns is a significant undertaking, and consequentially, many international research programs have </a:t>
            </a:r>
            <a:r>
              <a:rPr lang="en-US" sz="3200" dirty="0" smtClean="0"/>
              <a:t>emerged</a:t>
            </a:r>
          </a:p>
          <a:p>
            <a:pPr marL="274320" lvl="1" indent="0">
              <a:buNone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700" dirty="0"/>
              <a:t>Alternative approach: A Social Cloud with preference based approach</a:t>
            </a:r>
          </a:p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3200" dirty="0" smtClean="0"/>
              <a:t>Using </a:t>
            </a:r>
            <a:r>
              <a:rPr lang="en-US" sz="3200" dirty="0"/>
              <a:t>social Media like Facebook, </a:t>
            </a:r>
            <a:r>
              <a:rPr lang="en-US" sz="3200" dirty="0" smtClean="0"/>
              <a:t>twitter, </a:t>
            </a:r>
            <a:r>
              <a:rPr lang="en-US" sz="3200" dirty="0" err="1" smtClean="0"/>
              <a:t>WhatsApp</a:t>
            </a:r>
            <a:endParaRPr lang="en-US" sz="3200" dirty="0"/>
          </a:p>
          <a:p>
            <a:pPr>
              <a:buFont typeface="Wingdings" pitchFamily="2" charset="2"/>
              <a:buChar char="ü"/>
            </a:pPr>
            <a:r>
              <a:rPr lang="en-US" sz="3700" dirty="0" smtClean="0"/>
              <a:t>Examples</a:t>
            </a:r>
          </a:p>
          <a:p>
            <a:pPr marL="0" indent="0">
              <a:buNone/>
            </a:pPr>
            <a:r>
              <a:rPr lang="en-US" sz="3700" dirty="0" smtClean="0"/>
              <a:t> 	</a:t>
            </a:r>
            <a:r>
              <a:rPr lang="en-US" sz="3100" dirty="0" smtClean="0"/>
              <a:t>More than 1 billions of </a:t>
            </a:r>
            <a:r>
              <a:rPr lang="en-US" sz="3100" dirty="0"/>
              <a:t>F</a:t>
            </a:r>
            <a:r>
              <a:rPr lang="en-US" sz="3100" dirty="0" smtClean="0"/>
              <a:t>acebook user. If 0.5% users donate their 	unused resource than it can be larges super computer.</a:t>
            </a:r>
            <a:endParaRPr lang="en-US" sz="31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5379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 Social Compute Cloud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600" dirty="0" smtClean="0"/>
              <a:t>Is designed </a:t>
            </a:r>
            <a:r>
              <a:rPr lang="en-US" sz="2600" dirty="0"/>
              <a:t>to enable access </a:t>
            </a:r>
            <a:r>
              <a:rPr lang="en-US" sz="2600" dirty="0" smtClean="0"/>
              <a:t>to elastic </a:t>
            </a:r>
            <a:r>
              <a:rPr lang="en-US" sz="2600" dirty="0"/>
              <a:t>compute capabilities provided through </a:t>
            </a:r>
            <a:r>
              <a:rPr lang="en-US" sz="2600" dirty="0" smtClean="0"/>
              <a:t> resources </a:t>
            </a:r>
            <a:r>
              <a:rPr lang="en-US" sz="2600" dirty="0"/>
              <a:t>contributed by socially connected peers. </a:t>
            </a:r>
            <a:endParaRPr lang="en-US" sz="2600" dirty="0" smtClean="0"/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Is a </a:t>
            </a:r>
            <a:r>
              <a:rPr lang="en-US" sz="2600" dirty="0"/>
              <a:t>form of community </a:t>
            </a:r>
            <a:r>
              <a:rPr lang="en-US" sz="2600" dirty="0" smtClean="0"/>
              <a:t>cloud as </a:t>
            </a:r>
            <a:r>
              <a:rPr lang="en-US" sz="2600" dirty="0"/>
              <a:t>the resources are owned, provided and consumed </a:t>
            </a:r>
            <a:r>
              <a:rPr lang="en-US" sz="2600" dirty="0" smtClean="0"/>
              <a:t>by members </a:t>
            </a:r>
            <a:r>
              <a:rPr lang="en-US" sz="2600" dirty="0"/>
              <a:t>of a social community. Through this cloud </a:t>
            </a:r>
            <a:r>
              <a:rPr lang="en-US" sz="2600" dirty="0" smtClean="0"/>
              <a:t>infrastructure consumers are able to execute programs on virtualized resources. </a:t>
            </a:r>
          </a:p>
          <a:p>
            <a:pPr>
              <a:buFont typeface="Wingdings" pitchFamily="2" charset="2"/>
              <a:buChar char="ü"/>
            </a:pPr>
            <a:r>
              <a:rPr lang="en-US" sz="2600" dirty="0" smtClean="0"/>
              <a:t>In </a:t>
            </a:r>
            <a:r>
              <a:rPr lang="en-US" sz="2600" dirty="0"/>
              <a:t>this model, providers host </a:t>
            </a:r>
            <a:r>
              <a:rPr lang="en-US" sz="2600" dirty="0" smtClean="0"/>
              <a:t>sandboxed lightweight </a:t>
            </a:r>
            <a:r>
              <a:rPr lang="en-US" sz="2600" dirty="0"/>
              <a:t>virtual machines (VM) on which </a:t>
            </a:r>
            <a:r>
              <a:rPr lang="en-US" sz="2600" dirty="0" smtClean="0"/>
              <a:t>consumers can </a:t>
            </a:r>
            <a:r>
              <a:rPr lang="en-US" sz="2600" dirty="0"/>
              <a:t>execute applications, potentially in parallel, on </a:t>
            </a:r>
            <a:r>
              <a:rPr lang="en-US" sz="2600" dirty="0" smtClean="0"/>
              <a:t>their computing </a:t>
            </a:r>
            <a:r>
              <a:rPr lang="en-US" sz="2600" dirty="0"/>
              <a:t>resources. </a:t>
            </a:r>
          </a:p>
        </p:txBody>
      </p:sp>
    </p:spTree>
    <p:extLst>
      <p:ext uri="{BB962C8B-B14F-4D97-AF65-F5344CB8AC3E}">
        <p14:creationId xmlns:p14="http://schemas.microsoft.com/office/powerpoint/2010/main" val="2374733710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859587" cy="702365"/>
          </a:xfrm>
        </p:spPr>
        <p:txBody>
          <a:bodyPr/>
          <a:lstStyle/>
          <a:p>
            <a:r>
              <a:rPr lang="en-US" sz="38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bn-BD" sz="3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12463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cloud needs to traverse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translations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non-static IP addresses (especially in the case of mobile users) and accommodate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effort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notions of quality of service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 security and sandboxing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resources from potentially malicious or incompetent users and also to protect user applications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potentially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resources.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social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the sharing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compute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within a social network</a:t>
            </a:r>
            <a:endParaRPr lang="b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bn-BD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98382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1327</TotalTime>
  <Words>1436</Words>
  <Application>Microsoft Office PowerPoint</Application>
  <PresentationFormat>On-screen Show (4:3)</PresentationFormat>
  <Paragraphs>146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PowerPoint Presentation</vt:lpstr>
      <vt:lpstr>Authors</vt:lpstr>
      <vt:lpstr>Published In :</vt:lpstr>
      <vt:lpstr>Presented By :</vt:lpstr>
      <vt:lpstr>Topics</vt:lpstr>
      <vt:lpstr>Introduction</vt:lpstr>
      <vt:lpstr>Introduction</vt:lpstr>
      <vt:lpstr>A Social Compute Cloud </vt:lpstr>
      <vt:lpstr>Challenges</vt:lpstr>
      <vt:lpstr>Architecture of Social Cloud Platform</vt:lpstr>
      <vt:lpstr>Architecture of Social Cloud Platform</vt:lpstr>
      <vt:lpstr>Social Adapters and User Preferences</vt:lpstr>
      <vt:lpstr>Implementation </vt:lpstr>
      <vt:lpstr>Implementation </vt:lpstr>
      <vt:lpstr>Implementation </vt:lpstr>
      <vt:lpstr>Implementation </vt:lpstr>
      <vt:lpstr>EVALUATION</vt:lpstr>
      <vt:lpstr>EVALUATION</vt:lpstr>
      <vt:lpstr>Discussion</vt:lpstr>
      <vt:lpstr>Conclusions</vt:lpstr>
      <vt:lpstr>References :</vt:lpstr>
      <vt:lpstr>Thank you , all…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[Product Name] Marketing Plan</dc:title>
  <dc:creator>jakariarabbi</dc:creator>
  <cp:lastModifiedBy>Ashiquzzaman Zaman</cp:lastModifiedBy>
  <cp:revision>723</cp:revision>
  <cp:lastPrinted>1601-01-01T00:00:00Z</cp:lastPrinted>
  <dcterms:created xsi:type="dcterms:W3CDTF">2012-03-19T14:02:54Z</dcterms:created>
  <dcterms:modified xsi:type="dcterms:W3CDTF">2015-06-16T05:42:02Z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TC010178121033</vt:lpwstr>
  </property>
</Properties>
</file>