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BM Plex Sans Medium" panose="020B0603050203000203" pitchFamily="34" charset="0"/>
      <p:regular r:id="rId13"/>
    </p:embeddedFont>
    <p:embeddedFont>
      <p:font typeface="Roboto" panose="02000000000000000000" pitchFamily="2" charset="0"/>
      <p:regular r:id="rId14"/>
      <p:bold r:id="rId15"/>
    </p:embeddedFont>
    <p:embeddedFont>
      <p:font typeface="Roboto Bold" panose="02000000000000000000" pitchFamily="2" charset="0"/>
      <p:bold r:id="rId16"/>
    </p:embeddedFont>
    <p:embeddedFont>
      <p:font typeface="Roboto Medium" panose="02000000000000000000" pitchFamily="2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69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013228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Elevating Your Web Forms with CSS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6350437" y="3926562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explores the power of CSS to transform basic forms into visually stunning, user-friendly interfaces. We'll delve into the core features, benefits, and practical applications of this essential web design skill.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5802868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ACCDA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84620" y="5951577"/>
            <a:ext cx="12644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AK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868716" y="5784413"/>
            <a:ext cx="2098119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MD Ashir Khan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A85D7-244B-3C84-F8C9-97068869C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197" y="7527477"/>
            <a:ext cx="21526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368034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Styling Form with CSS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4281368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understanding the fundamentals of CSS, we  can </a:t>
            </a:r>
            <a:r>
              <a:rPr lang="en-US" sz="19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transformour</a:t>
            </a: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ordinary forms into aesthetically pleasing and user-friendly elements that enhance </a:t>
            </a:r>
            <a:r>
              <a:rPr lang="en-US" sz="19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oour</a:t>
            </a: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website's functionality and overall appeal.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053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What are Forms?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Collection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42174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Forms serve as the foundation for gathering information from website visitors, such as contact details, preferences, or feedback.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User Interaction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42174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They enable users to interact with websites by providing input, making selections, or submitting requests.</a:t>
            </a:r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E55DC-26AD-1A5C-250B-4EAFB37F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0" y="7519364"/>
            <a:ext cx="21526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94636"/>
            <a:ext cx="618517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Introduction to Forms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231409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1030605" y="2406610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231409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HTML Structure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2847975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Forms are defined using HTML elements like &lt;form&gt;, &lt;input&gt;, &lt;textarea&gt;, and &lt;select&gt;.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162544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9" name="Text 6"/>
          <p:cNvSpPr/>
          <p:nvPr/>
        </p:nvSpPr>
        <p:spPr>
          <a:xfrm>
            <a:off x="1030605" y="4255056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16662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Form Elements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666280" y="46964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elements include text fields, checkboxes, radio buttons, dropdown menus, and buttons for submission.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01098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3" name="Text 10"/>
          <p:cNvSpPr/>
          <p:nvPr/>
        </p:nvSpPr>
        <p:spPr>
          <a:xfrm>
            <a:off x="1030605" y="6103501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666280" y="60109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CSS Styling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666280" y="6544866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CSS empowers you to customize the appearance and layout of forms, enhancing their aesthetics and user experience.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950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0213" y="3273743"/>
            <a:ext cx="6889075" cy="669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Form Key Features with CSS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50213" y="4265057"/>
            <a:ext cx="6457831" cy="1577935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964525" y="4479369"/>
            <a:ext cx="2679502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Fonts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4525" y="4942880"/>
            <a:ext cx="602920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Adjust font size, style, color, and weight to create a visually appealing and legible form.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2356" y="4265057"/>
            <a:ext cx="6457831" cy="1577935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7636669" y="4479369"/>
            <a:ext cx="2679502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Colors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36669" y="4942880"/>
            <a:ext cx="602920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 a harmonious color palette for backgrounds, borders, text, and buttons to enhance the form's visual appeal.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50213" y="6057305"/>
            <a:ext cx="6457831" cy="1577935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11" name="Text 8"/>
          <p:cNvSpPr/>
          <p:nvPr/>
        </p:nvSpPr>
        <p:spPr>
          <a:xfrm>
            <a:off x="964525" y="6271617"/>
            <a:ext cx="2679502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Spacing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4525" y="6735127"/>
            <a:ext cx="602920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Control spacing between form elements using margins and padding to ensure proper alignment and readability.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22356" y="6057305"/>
            <a:ext cx="6457831" cy="1577935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14" name="Text 11"/>
          <p:cNvSpPr/>
          <p:nvPr/>
        </p:nvSpPr>
        <p:spPr>
          <a:xfrm>
            <a:off x="7636669" y="6271617"/>
            <a:ext cx="2679502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Borders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36669" y="6735127"/>
            <a:ext cx="602920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borders to form elements to visually distinguish them and enhance their structure.</a:t>
            </a:r>
            <a:endParaRPr lang="en-US" sz="16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54F5DB-5CB5-7487-D89A-1C80A7B89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902" y="7649243"/>
            <a:ext cx="1711945" cy="5150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79535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Extra Form Features</a:t>
            </a:r>
            <a:endParaRPr lang="en-US" sz="4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4937165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580120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Validation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864037" y="6335078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CSS to visually highlight errors, providing immediate feedback to users.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4937165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88161" y="580120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Animations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5288161" y="6335078"/>
            <a:ext cx="405395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subtle animations like hover effects to enhance the user's engagement.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4937165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2404" y="580120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Accessibility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9712404" y="6335078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forms are accessible to all users by using ARIA attributes and following WCAG guidelines.</a:t>
            </a:r>
            <a:endParaRPr lang="en-U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470693-324C-9BEB-9994-A0380686F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3197" y="7581900"/>
            <a:ext cx="21526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985718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Benefits of Customizing Forms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705481" y="2899053"/>
            <a:ext cx="30480" cy="4344829"/>
          </a:xfrm>
          <a:prstGeom prst="roundRect">
            <a:avLst>
              <a:gd name="adj" fmla="val 121500"/>
            </a:avLst>
          </a:prstGeom>
          <a:solidFill>
            <a:srgbClr val="61646A"/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3439120"/>
            <a:ext cx="864037" cy="30480"/>
          </a:xfrm>
          <a:prstGeom prst="roundRect">
            <a:avLst>
              <a:gd name="adj" fmla="val 121500"/>
            </a:avLst>
          </a:prstGeom>
          <a:solidFill>
            <a:srgbClr val="61646A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317670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7" name="Text 4"/>
          <p:cNvSpPr/>
          <p:nvPr/>
        </p:nvSpPr>
        <p:spPr>
          <a:xfrm>
            <a:off x="6609576" y="3269218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/>
          <p:cNvSpPr/>
          <p:nvPr/>
        </p:nvSpPr>
        <p:spPr>
          <a:xfrm>
            <a:off x="8078510" y="3145869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 the user experience by providing a visually appealing and intuitive interface.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6967954" y="4969669"/>
            <a:ext cx="864037" cy="30480"/>
          </a:xfrm>
          <a:prstGeom prst="roundRect">
            <a:avLst>
              <a:gd name="adj" fmla="val 121500"/>
            </a:avLst>
          </a:prstGeom>
          <a:solidFill>
            <a:srgbClr val="61646A"/>
          </a:solidFill>
          <a:ln/>
        </p:spPr>
      </p:sp>
      <p:sp>
        <p:nvSpPr>
          <p:cNvPr id="10" name="Shape 7"/>
          <p:cNvSpPr/>
          <p:nvPr/>
        </p:nvSpPr>
        <p:spPr>
          <a:xfrm>
            <a:off x="6443008" y="470725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1" name="Text 8"/>
          <p:cNvSpPr/>
          <p:nvPr/>
        </p:nvSpPr>
        <p:spPr>
          <a:xfrm>
            <a:off x="6609576" y="4799767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9"/>
          <p:cNvSpPr/>
          <p:nvPr/>
        </p:nvSpPr>
        <p:spPr>
          <a:xfrm>
            <a:off x="8078510" y="4676418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forms that align with your website's branding and overall design aesthetic.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6967954" y="6500217"/>
            <a:ext cx="864037" cy="30480"/>
          </a:xfrm>
          <a:prstGeom prst="roundRect">
            <a:avLst>
              <a:gd name="adj" fmla="val 121500"/>
            </a:avLst>
          </a:prstGeom>
          <a:solidFill>
            <a:srgbClr val="61646A"/>
          </a:solidFill>
          <a:ln/>
        </p:spPr>
      </p:sp>
      <p:sp>
        <p:nvSpPr>
          <p:cNvPr id="14" name="Shape 11"/>
          <p:cNvSpPr/>
          <p:nvPr/>
        </p:nvSpPr>
        <p:spPr>
          <a:xfrm>
            <a:off x="6443008" y="623780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5" name="Text 12"/>
          <p:cNvSpPr/>
          <p:nvPr/>
        </p:nvSpPr>
        <p:spPr>
          <a:xfrm>
            <a:off x="6609576" y="6330315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900" dirty="0"/>
          </a:p>
        </p:txBody>
      </p:sp>
      <p:sp>
        <p:nvSpPr>
          <p:cNvPr id="16" name="Text 13"/>
          <p:cNvSpPr/>
          <p:nvPr/>
        </p:nvSpPr>
        <p:spPr>
          <a:xfrm>
            <a:off x="8078510" y="6206966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Make forms more engaging and interactive by using subtle animations and hover effects.</a:t>
            </a:r>
            <a:endParaRPr lang="en-US" sz="1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BF56FD-A100-B2C4-E174-908386A0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0" y="7581900"/>
            <a:ext cx="21526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0077" y="664488"/>
            <a:ext cx="6027063" cy="753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How Does it Work?</a:t>
            </a:r>
            <a:endParaRPr lang="en-US" sz="4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77" y="1779389"/>
            <a:ext cx="1205389" cy="19285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97058" y="2020372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 the form elements you want to style.</a:t>
            </a:r>
            <a:endParaRPr lang="en-US" sz="18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077" y="3707963"/>
            <a:ext cx="1205389" cy="192857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897058" y="3948946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CSS selectors to target specific elements.</a:t>
            </a:r>
            <a:endParaRPr lang="en-US" sz="18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077" y="5636538"/>
            <a:ext cx="1205389" cy="192857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897058" y="5877520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 CSS properties to modify their appearance.</a:t>
            </a:r>
            <a:endParaRPr lang="en-US" sz="18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A472-94B4-88FA-B99A-CCAB5D0E2D41}"/>
              </a:ext>
            </a:extLst>
          </p:cNvPr>
          <p:cNvSpPr/>
          <p:nvPr/>
        </p:nvSpPr>
        <p:spPr>
          <a:xfrm>
            <a:off x="12756995" y="7783551"/>
            <a:ext cx="1739590" cy="385763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89529C-F094-2B68-B2BD-E189421DD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3935" y="7565112"/>
            <a:ext cx="21526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60264"/>
            <a:ext cx="1078658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Real-World Uses of Customized Forms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908" y="2425541"/>
            <a:ext cx="1277303" cy="87939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6928" y="2713196"/>
            <a:ext cx="185261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975027" y="2672358"/>
            <a:ext cx="205787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Contact Forms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4789884" y="3320534"/>
            <a:ext cx="8914805" cy="15240"/>
          </a:xfrm>
          <a:prstGeom prst="roundRect">
            <a:avLst>
              <a:gd name="adj" fmla="val 243000"/>
            </a:avLst>
          </a:prstGeom>
          <a:solidFill>
            <a:srgbClr val="61646A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56" y="3366611"/>
            <a:ext cx="2554605" cy="87939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96928" y="3559373"/>
            <a:ext cx="185261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5613678" y="3613428"/>
            <a:ext cx="266831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Registration Forms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5428536" y="4261604"/>
            <a:ext cx="8276153" cy="15240"/>
          </a:xfrm>
          <a:prstGeom prst="roundRect">
            <a:avLst>
              <a:gd name="adj" fmla="val 243000"/>
            </a:avLst>
          </a:prstGeom>
          <a:solidFill>
            <a:srgbClr val="61646A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605" y="4307681"/>
            <a:ext cx="3831908" cy="87939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96928" y="4500443"/>
            <a:ext cx="185261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6252329" y="4554498"/>
            <a:ext cx="412432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Surveys and Feedback Forms</a:t>
            </a:r>
            <a:endParaRPr lang="en-US" sz="2400" dirty="0"/>
          </a:p>
        </p:txBody>
      </p:sp>
      <p:sp>
        <p:nvSpPr>
          <p:cNvPr id="14" name="Shape 9"/>
          <p:cNvSpPr/>
          <p:nvPr/>
        </p:nvSpPr>
        <p:spPr>
          <a:xfrm>
            <a:off x="6067187" y="5202674"/>
            <a:ext cx="7637502" cy="15240"/>
          </a:xfrm>
          <a:prstGeom prst="roundRect">
            <a:avLst>
              <a:gd name="adj" fmla="val 243000"/>
            </a:avLst>
          </a:prstGeom>
          <a:solidFill>
            <a:srgbClr val="61646A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954" y="5248751"/>
            <a:ext cx="5109210" cy="879396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96928" y="5441513"/>
            <a:ext cx="185261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endParaRPr lang="en-US" sz="2400" dirty="0"/>
          </a:p>
        </p:txBody>
      </p:sp>
      <p:sp>
        <p:nvSpPr>
          <p:cNvPr id="17" name="Text 11"/>
          <p:cNvSpPr/>
          <p:nvPr/>
        </p:nvSpPr>
        <p:spPr>
          <a:xfrm>
            <a:off x="6890980" y="5495568"/>
            <a:ext cx="416075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E-commerce Checkout Forms</a:t>
            </a:r>
            <a:endParaRPr lang="en-US" sz="2400" dirty="0"/>
          </a:p>
        </p:txBody>
      </p:sp>
      <p:sp>
        <p:nvSpPr>
          <p:cNvPr id="18" name="Shape 12"/>
          <p:cNvSpPr/>
          <p:nvPr/>
        </p:nvSpPr>
        <p:spPr>
          <a:xfrm>
            <a:off x="6705838" y="6143744"/>
            <a:ext cx="6998851" cy="15240"/>
          </a:xfrm>
          <a:prstGeom prst="roundRect">
            <a:avLst>
              <a:gd name="adj" fmla="val 243000"/>
            </a:avLst>
          </a:prstGeom>
          <a:solidFill>
            <a:srgbClr val="61646A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183" y="6189821"/>
            <a:ext cx="6386632" cy="879396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96809" y="6382583"/>
            <a:ext cx="185261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5</a:t>
            </a:r>
            <a:endParaRPr lang="en-US" sz="2400" dirty="0"/>
          </a:p>
        </p:txBody>
      </p:sp>
      <p:sp>
        <p:nvSpPr>
          <p:cNvPr id="21" name="Text 14"/>
          <p:cNvSpPr/>
          <p:nvPr/>
        </p:nvSpPr>
        <p:spPr>
          <a:xfrm>
            <a:off x="7529632" y="6436638"/>
            <a:ext cx="171283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Login Forms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A5CE43-2E19-B62B-B54C-3D1FD515B011}"/>
              </a:ext>
            </a:extLst>
          </p:cNvPr>
          <p:cNvSpPr/>
          <p:nvPr/>
        </p:nvSpPr>
        <p:spPr>
          <a:xfrm>
            <a:off x="12823902" y="7794702"/>
            <a:ext cx="1650381" cy="326359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D799DA1-B8C6-4514-B25B-82BADB3A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1633" y="7553679"/>
            <a:ext cx="21526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6989" y="531852"/>
            <a:ext cx="5779532" cy="604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Syntax and Code Snippets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76989" y="1523167"/>
            <a:ext cx="7790021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5000" dirty="0"/>
          </a:p>
        </p:txBody>
      </p:sp>
      <p:sp>
        <p:nvSpPr>
          <p:cNvPr id="5" name="Text 2"/>
          <p:cNvSpPr/>
          <p:nvPr/>
        </p:nvSpPr>
        <p:spPr>
          <a:xfrm>
            <a:off x="3363039" y="2403158"/>
            <a:ext cx="2417921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Selectors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76989" y="2821305"/>
            <a:ext cx="7790021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Target form elements using class, ID, or element selectors.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76989" y="3807857"/>
            <a:ext cx="7790021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5000" dirty="0"/>
          </a:p>
        </p:txBody>
      </p:sp>
      <p:sp>
        <p:nvSpPr>
          <p:cNvPr id="8" name="Text 5"/>
          <p:cNvSpPr/>
          <p:nvPr/>
        </p:nvSpPr>
        <p:spPr>
          <a:xfrm>
            <a:off x="3363039" y="4687848"/>
            <a:ext cx="2417921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Properties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76989" y="5105995"/>
            <a:ext cx="7790021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 properties like color, font-size, margin, padding, and border.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76989" y="6092547"/>
            <a:ext cx="7790021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5000" dirty="0"/>
          </a:p>
        </p:txBody>
      </p:sp>
      <p:sp>
        <p:nvSpPr>
          <p:cNvPr id="11" name="Text 8"/>
          <p:cNvSpPr/>
          <p:nvPr/>
        </p:nvSpPr>
        <p:spPr>
          <a:xfrm>
            <a:off x="3363039" y="6972538"/>
            <a:ext cx="2417921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Values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76989" y="7390686"/>
            <a:ext cx="7790021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Specify desired values for the properties, such as "red," "16px," or "10px."</a:t>
            </a: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960F8-56FE-53AD-A80A-89F02316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994" y="7545467"/>
            <a:ext cx="2152650" cy="647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5BFBED-C1A5-734C-ADA4-1035CFE20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971" y="1539766"/>
            <a:ext cx="3578709" cy="1176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28D3DA-7080-86CE-AB55-6D65F273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479" y="3561046"/>
            <a:ext cx="3505201" cy="1107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06A5B2-98B1-1530-73A1-4BC479FF5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160" y="5900884"/>
            <a:ext cx="3505201" cy="10716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488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Bold</vt:lpstr>
      <vt:lpstr>IBM Plex Sans Medium</vt:lpstr>
      <vt:lpstr>Arial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 Ashir Khan</cp:lastModifiedBy>
  <cp:revision>2</cp:revision>
  <dcterms:created xsi:type="dcterms:W3CDTF">2024-11-19T04:28:21Z</dcterms:created>
  <dcterms:modified xsi:type="dcterms:W3CDTF">2024-11-19T05:03:19Z</dcterms:modified>
</cp:coreProperties>
</file>