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82" r:id="rId4"/>
    <p:sldId id="259" r:id="rId5"/>
    <p:sldId id="277" r:id="rId6"/>
    <p:sldId id="271" r:id="rId7"/>
    <p:sldId id="272" r:id="rId8"/>
    <p:sldId id="278" r:id="rId9"/>
    <p:sldId id="274" r:id="rId10"/>
    <p:sldId id="275" r:id="rId11"/>
    <p:sldId id="279" r:id="rId12"/>
    <p:sldId id="281" r:id="rId13"/>
    <p:sldId id="284" r:id="rId14"/>
    <p:sldId id="280" r:id="rId15"/>
    <p:sldId id="283" r:id="rId16"/>
    <p:sldId id="265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46412-CBCA-4911-8A7F-D491869272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C8E0ED-A957-4A10-AB40-CF5AE3B65D0F}">
      <dgm:prSet phldrT="[Text]"/>
      <dgm:spPr/>
      <dgm:t>
        <a:bodyPr/>
        <a:lstStyle/>
        <a:p>
          <a:r>
            <a:rPr lang="en-US" dirty="0" smtClean="0"/>
            <a:t>One Windows</a:t>
          </a:r>
          <a:endParaRPr lang="en-US" dirty="0"/>
        </a:p>
      </dgm:t>
    </dgm:pt>
    <dgm:pt modelId="{E2904582-0CB4-4EEF-B1E4-58915D869146}" type="parTrans" cxnId="{894D5767-2D76-4221-9BD9-8EA2CB323F0D}">
      <dgm:prSet/>
      <dgm:spPr/>
      <dgm:t>
        <a:bodyPr/>
        <a:lstStyle/>
        <a:p>
          <a:endParaRPr lang="en-US"/>
        </a:p>
      </dgm:t>
    </dgm:pt>
    <dgm:pt modelId="{B276FCF5-AFBB-4687-85AA-A0AEBBB3CB04}" type="sibTrans" cxnId="{894D5767-2D76-4221-9BD9-8EA2CB323F0D}">
      <dgm:prSet/>
      <dgm:spPr/>
      <dgm:t>
        <a:bodyPr/>
        <a:lstStyle/>
        <a:p>
          <a:endParaRPr lang="en-US"/>
        </a:p>
      </dgm:t>
    </dgm:pt>
    <dgm:pt modelId="{56FEAB4B-2282-4825-8D26-8564F99771F0}">
      <dgm:prSet phldrT="[Text]"/>
      <dgm:spPr/>
      <dgm:t>
        <a:bodyPr/>
        <a:lstStyle/>
        <a:p>
          <a:r>
            <a:rPr lang="en-US" dirty="0" smtClean="0"/>
            <a:t>Desktop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5D2BFA2B-877F-47C4-B1C9-5A8B7AEF8881}" type="parTrans" cxnId="{A9087FFB-4765-4679-A04D-BDD04AE8C59C}">
      <dgm:prSet/>
      <dgm:spPr/>
      <dgm:t>
        <a:bodyPr/>
        <a:lstStyle/>
        <a:p>
          <a:endParaRPr lang="en-US"/>
        </a:p>
      </dgm:t>
    </dgm:pt>
    <dgm:pt modelId="{29BA462B-1765-4A53-BBA9-AF83E48D2C49}" type="sibTrans" cxnId="{A9087FFB-4765-4679-A04D-BDD04AE8C59C}">
      <dgm:prSet/>
      <dgm:spPr/>
      <dgm:t>
        <a:bodyPr/>
        <a:lstStyle/>
        <a:p>
          <a:endParaRPr lang="en-US"/>
        </a:p>
      </dgm:t>
    </dgm:pt>
    <dgm:pt modelId="{BB6F77AD-1056-4EC6-8C1A-FC0E863CB5CC}">
      <dgm:prSet phldrT="[Text]"/>
      <dgm:spPr/>
      <dgm:t>
        <a:bodyPr/>
        <a:lstStyle/>
        <a:p>
          <a:r>
            <a:rPr lang="en-US" dirty="0" smtClean="0"/>
            <a:t>Mobile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503B2674-5C66-49E6-8809-99DFDADB6322}" type="parTrans" cxnId="{6FA7FCCF-393B-41E5-A2FF-B7182DF3EAE3}">
      <dgm:prSet/>
      <dgm:spPr/>
      <dgm:t>
        <a:bodyPr/>
        <a:lstStyle/>
        <a:p>
          <a:endParaRPr lang="en-US"/>
        </a:p>
      </dgm:t>
    </dgm:pt>
    <dgm:pt modelId="{9811D383-A7F7-4952-A6EB-F32182E47397}" type="sibTrans" cxnId="{6FA7FCCF-393B-41E5-A2FF-B7182DF3EAE3}">
      <dgm:prSet/>
      <dgm:spPr/>
      <dgm:t>
        <a:bodyPr/>
        <a:lstStyle/>
        <a:p>
          <a:endParaRPr lang="en-US"/>
        </a:p>
      </dgm:t>
    </dgm:pt>
    <dgm:pt modelId="{024DB868-BF27-48FC-90A2-BC7837878362}">
      <dgm:prSet phldrT="[Text]"/>
      <dgm:spPr/>
      <dgm:t>
        <a:bodyPr/>
        <a:lstStyle/>
        <a:p>
          <a:r>
            <a:rPr lang="en-US" dirty="0" smtClean="0"/>
            <a:t>Xbox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3210E1C7-C1FD-4530-98F2-6788F5A70405}" type="parTrans" cxnId="{9424290B-EB4D-4C4E-BF62-CB9B74DFCA4F}">
      <dgm:prSet/>
      <dgm:spPr/>
      <dgm:t>
        <a:bodyPr/>
        <a:lstStyle/>
        <a:p>
          <a:endParaRPr lang="en-US"/>
        </a:p>
      </dgm:t>
    </dgm:pt>
    <dgm:pt modelId="{F6012385-91A9-4FC4-9DCB-510EA00B8D0E}" type="sibTrans" cxnId="{9424290B-EB4D-4C4E-BF62-CB9B74DFCA4F}">
      <dgm:prSet/>
      <dgm:spPr/>
      <dgm:t>
        <a:bodyPr/>
        <a:lstStyle/>
        <a:p>
          <a:endParaRPr lang="en-US"/>
        </a:p>
      </dgm:t>
    </dgm:pt>
    <dgm:pt modelId="{649C8CF8-D35E-4753-8CDB-6EAABB5C1ECF}">
      <dgm:prSet phldrT="[Text]"/>
      <dgm:spPr/>
      <dgm:t>
        <a:bodyPr/>
        <a:lstStyle/>
        <a:p>
          <a:r>
            <a:rPr lang="en-US" dirty="0" smtClean="0"/>
            <a:t>IoT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E483F110-A6BC-4DFC-897C-83588DCE9C48}" type="parTrans" cxnId="{C2E419E3-BE05-41E8-BC22-E64E2A945634}">
      <dgm:prSet/>
      <dgm:spPr/>
      <dgm:t>
        <a:bodyPr/>
        <a:lstStyle/>
        <a:p>
          <a:endParaRPr lang="en-US"/>
        </a:p>
      </dgm:t>
    </dgm:pt>
    <dgm:pt modelId="{834D4B55-A2C9-464C-834D-3AA64D7BC4D4}" type="sibTrans" cxnId="{C2E419E3-BE05-41E8-BC22-E64E2A945634}">
      <dgm:prSet/>
      <dgm:spPr/>
      <dgm:t>
        <a:bodyPr/>
        <a:lstStyle/>
        <a:p>
          <a:endParaRPr lang="en-US"/>
        </a:p>
      </dgm:t>
    </dgm:pt>
    <dgm:pt modelId="{282BDA18-760F-4DDE-BDDB-C188C1411ADD}">
      <dgm:prSet phldrT="[Text]"/>
      <dgm:spPr/>
      <dgm:t>
        <a:bodyPr/>
        <a:lstStyle/>
        <a:p>
          <a:r>
            <a:rPr lang="en-US" dirty="0" smtClean="0"/>
            <a:t>IoT headless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163DAC73-E79F-451B-9DCD-74D12241AF83}" type="parTrans" cxnId="{2B4869E1-7533-47CE-8FDD-3A4E4AD5CC6A}">
      <dgm:prSet/>
      <dgm:spPr/>
      <dgm:t>
        <a:bodyPr/>
        <a:lstStyle/>
        <a:p>
          <a:endParaRPr lang="en-US"/>
        </a:p>
      </dgm:t>
    </dgm:pt>
    <dgm:pt modelId="{24DA8E40-89A4-414F-8DA0-A258DE68179C}" type="sibTrans" cxnId="{2B4869E1-7533-47CE-8FDD-3A4E4AD5CC6A}">
      <dgm:prSet/>
      <dgm:spPr/>
      <dgm:t>
        <a:bodyPr/>
        <a:lstStyle/>
        <a:p>
          <a:endParaRPr lang="en-US"/>
        </a:p>
      </dgm:t>
    </dgm:pt>
    <dgm:pt modelId="{775A88C0-CF55-4E23-A516-24F0C7A70574}">
      <dgm:prSet phldrT="[Text]"/>
      <dgm:spPr/>
      <dgm:t>
        <a:bodyPr/>
        <a:lstStyle/>
        <a:p>
          <a:r>
            <a:rPr lang="en-US" dirty="0" smtClean="0"/>
            <a:t>Surface Hub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B3433E65-A861-47F5-A568-793728624C2F}" type="parTrans" cxnId="{3844ABC3-99AF-4E85-ADDD-B436B8F86831}">
      <dgm:prSet/>
      <dgm:spPr/>
      <dgm:t>
        <a:bodyPr/>
        <a:lstStyle/>
        <a:p>
          <a:endParaRPr lang="en-US"/>
        </a:p>
      </dgm:t>
    </dgm:pt>
    <dgm:pt modelId="{B9B17653-017E-41B4-9DF5-E7856DE7978D}" type="sibTrans" cxnId="{3844ABC3-99AF-4E85-ADDD-B436B8F86831}">
      <dgm:prSet/>
      <dgm:spPr/>
      <dgm:t>
        <a:bodyPr/>
        <a:lstStyle/>
        <a:p>
          <a:endParaRPr lang="en-US"/>
        </a:p>
      </dgm:t>
    </dgm:pt>
    <dgm:pt modelId="{07C8A3B1-173D-4B84-8E7B-21039456F513}">
      <dgm:prSet phldrT="[Text]"/>
      <dgm:spPr/>
      <dgm:t>
        <a:bodyPr/>
        <a:lstStyle/>
        <a:p>
          <a:r>
            <a:rPr lang="en-US" dirty="0" smtClean="0"/>
            <a:t>Holographic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310A77BB-15FF-4178-9580-D1957D8CAC1D}" type="parTrans" cxnId="{AA5976E9-B519-4188-B135-4424F5C1D6A3}">
      <dgm:prSet/>
      <dgm:spPr/>
      <dgm:t>
        <a:bodyPr/>
        <a:lstStyle/>
        <a:p>
          <a:endParaRPr lang="en-US"/>
        </a:p>
      </dgm:t>
    </dgm:pt>
    <dgm:pt modelId="{332E3122-AC62-4186-B083-3DF955497A4C}" type="sibTrans" cxnId="{AA5976E9-B519-4188-B135-4424F5C1D6A3}">
      <dgm:prSet/>
      <dgm:spPr/>
      <dgm:t>
        <a:bodyPr/>
        <a:lstStyle/>
        <a:p>
          <a:endParaRPr lang="en-US"/>
        </a:p>
      </dgm:t>
    </dgm:pt>
    <dgm:pt modelId="{E3EAABFA-6FAA-4D67-818B-391A6CB9E533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51E46C3-E7EE-4A88-AE32-CD9A27520A2D}" type="parTrans" cxnId="{07FA8C98-8FCB-4F19-B956-F053A916E27C}">
      <dgm:prSet/>
      <dgm:spPr/>
      <dgm:t>
        <a:bodyPr/>
        <a:lstStyle/>
        <a:p>
          <a:endParaRPr lang="en-US"/>
        </a:p>
      </dgm:t>
    </dgm:pt>
    <dgm:pt modelId="{416D9BB3-118B-4A73-90CE-D80D072BCBEF}" type="sibTrans" cxnId="{07FA8C98-8FCB-4F19-B956-F053A916E27C}">
      <dgm:prSet/>
      <dgm:spPr/>
      <dgm:t>
        <a:bodyPr/>
        <a:lstStyle/>
        <a:p>
          <a:endParaRPr lang="en-US"/>
        </a:p>
      </dgm:t>
    </dgm:pt>
    <dgm:pt modelId="{67AC68C4-B8F6-4E23-9DE3-2A4813C2E3FA}">
      <dgm:prSet phldrT="[Text]"/>
      <dgm:spPr/>
      <dgm:t>
        <a:bodyPr/>
        <a:lstStyle/>
        <a:p>
          <a:r>
            <a:rPr lang="en-US" dirty="0" smtClean="0"/>
            <a:t>2 in 1</a:t>
          </a:r>
          <a:endParaRPr lang="en-US" dirty="0"/>
        </a:p>
      </dgm:t>
    </dgm:pt>
    <dgm:pt modelId="{12C3CFE3-ADF0-4FD0-ABCA-0FE04CE1C6ED}" type="parTrans" cxnId="{B80EF1CA-77AF-45F6-821C-F48B47EF20DA}">
      <dgm:prSet/>
      <dgm:spPr/>
      <dgm:t>
        <a:bodyPr/>
        <a:lstStyle/>
        <a:p>
          <a:endParaRPr lang="en-US"/>
        </a:p>
      </dgm:t>
    </dgm:pt>
    <dgm:pt modelId="{A24F8D2F-A515-486C-9AB3-B8F0D2E9A97F}" type="sibTrans" cxnId="{B80EF1CA-77AF-45F6-821C-F48B47EF20DA}">
      <dgm:prSet/>
      <dgm:spPr/>
      <dgm:t>
        <a:bodyPr/>
        <a:lstStyle/>
        <a:p>
          <a:endParaRPr lang="en-US"/>
        </a:p>
      </dgm:t>
    </dgm:pt>
    <dgm:pt modelId="{ADE7B611-4DA9-482B-AD3E-47D37E0D2E40}">
      <dgm:prSet phldrT="[Text]"/>
      <dgm:spPr/>
      <dgm:t>
        <a:bodyPr/>
        <a:lstStyle/>
        <a:p>
          <a:r>
            <a:rPr lang="en-US" dirty="0" smtClean="0"/>
            <a:t>Tablet</a:t>
          </a:r>
          <a:endParaRPr lang="en-US" dirty="0"/>
        </a:p>
      </dgm:t>
    </dgm:pt>
    <dgm:pt modelId="{25E0E5B6-1B82-403C-B00F-962ACDE16ABD}" type="parTrans" cxnId="{28C4CBE3-F85D-4652-9911-6248FFEC2911}">
      <dgm:prSet/>
      <dgm:spPr/>
      <dgm:t>
        <a:bodyPr/>
        <a:lstStyle/>
        <a:p>
          <a:endParaRPr lang="en-US"/>
        </a:p>
      </dgm:t>
    </dgm:pt>
    <dgm:pt modelId="{4533E127-A429-4BE7-BACF-E9EB481D3855}" type="sibTrans" cxnId="{28C4CBE3-F85D-4652-9911-6248FFEC2911}">
      <dgm:prSet/>
      <dgm:spPr/>
      <dgm:t>
        <a:bodyPr/>
        <a:lstStyle/>
        <a:p>
          <a:endParaRPr lang="en-US"/>
        </a:p>
      </dgm:t>
    </dgm:pt>
    <dgm:pt modelId="{ADB3F2E1-7E9F-42E8-9095-8287B913F240}">
      <dgm:prSet phldrT="[Text]"/>
      <dgm:spPr/>
      <dgm:t>
        <a:bodyPr/>
        <a:lstStyle/>
        <a:p>
          <a:r>
            <a:rPr lang="en-US" dirty="0" smtClean="0"/>
            <a:t>Phablet</a:t>
          </a:r>
          <a:endParaRPr lang="en-US" dirty="0"/>
        </a:p>
      </dgm:t>
    </dgm:pt>
    <dgm:pt modelId="{C526AF9B-6B38-4F1A-A63F-4A2F10ECC238}" type="parTrans" cxnId="{B0E637B9-3FE6-4A49-BEDC-BF1DC62BD183}">
      <dgm:prSet/>
      <dgm:spPr/>
      <dgm:t>
        <a:bodyPr/>
        <a:lstStyle/>
        <a:p>
          <a:endParaRPr lang="en-US"/>
        </a:p>
      </dgm:t>
    </dgm:pt>
    <dgm:pt modelId="{A2BE1850-F38C-4D87-AC0D-13EFFD85CE8B}" type="sibTrans" cxnId="{B0E637B9-3FE6-4A49-BEDC-BF1DC62BD183}">
      <dgm:prSet/>
      <dgm:spPr/>
      <dgm:t>
        <a:bodyPr/>
        <a:lstStyle/>
        <a:p>
          <a:endParaRPr lang="en-US"/>
        </a:p>
      </dgm:t>
    </dgm:pt>
    <dgm:pt modelId="{2BBDA2E3-500D-4F4E-9D79-96B7EE800291}">
      <dgm:prSet phldrT="[Text]"/>
      <dgm:spPr/>
      <dgm:t>
        <a:bodyPr/>
        <a:lstStyle/>
        <a:p>
          <a:r>
            <a:rPr lang="en-US" dirty="0" smtClean="0"/>
            <a:t>Phone</a:t>
          </a:r>
          <a:endParaRPr lang="en-US" dirty="0"/>
        </a:p>
      </dgm:t>
    </dgm:pt>
    <dgm:pt modelId="{C779DDF6-B29C-495B-B1BA-10C256F09249}" type="parTrans" cxnId="{A5BF6530-7B9A-47F4-B53B-35C1B57996CE}">
      <dgm:prSet/>
      <dgm:spPr/>
      <dgm:t>
        <a:bodyPr/>
        <a:lstStyle/>
        <a:p>
          <a:endParaRPr lang="en-US"/>
        </a:p>
      </dgm:t>
    </dgm:pt>
    <dgm:pt modelId="{3915A228-58C9-4F8B-946E-D9C0F0FD5A72}" type="sibTrans" cxnId="{A5BF6530-7B9A-47F4-B53B-35C1B57996CE}">
      <dgm:prSet/>
      <dgm:spPr/>
      <dgm:t>
        <a:bodyPr/>
        <a:lstStyle/>
        <a:p>
          <a:endParaRPr lang="en-US"/>
        </a:p>
      </dgm:t>
    </dgm:pt>
    <dgm:pt modelId="{FB810902-2CD0-4153-916F-3ED6FCEF61B9}">
      <dgm:prSet phldrT="[Text]"/>
      <dgm:spPr/>
      <dgm:t>
        <a:bodyPr/>
        <a:lstStyle/>
        <a:p>
          <a:r>
            <a:rPr lang="en-US" dirty="0" smtClean="0"/>
            <a:t>Xbox</a:t>
          </a:r>
          <a:endParaRPr lang="en-US" dirty="0"/>
        </a:p>
      </dgm:t>
    </dgm:pt>
    <dgm:pt modelId="{7F58225B-D8B3-4DCF-9BF0-CE167538D7C0}" type="parTrans" cxnId="{0A45298B-1C51-4652-A69E-DB2C608CBC9A}">
      <dgm:prSet/>
      <dgm:spPr/>
      <dgm:t>
        <a:bodyPr/>
        <a:lstStyle/>
        <a:p>
          <a:endParaRPr lang="en-US"/>
        </a:p>
      </dgm:t>
    </dgm:pt>
    <dgm:pt modelId="{5E719E08-8258-4F60-8B2A-506E0647A3A2}" type="sibTrans" cxnId="{0A45298B-1C51-4652-A69E-DB2C608CBC9A}">
      <dgm:prSet/>
      <dgm:spPr/>
      <dgm:t>
        <a:bodyPr/>
        <a:lstStyle/>
        <a:p>
          <a:endParaRPr lang="en-US"/>
        </a:p>
      </dgm:t>
    </dgm:pt>
    <dgm:pt modelId="{D6663DCB-8007-4109-9D35-B61FE32F9727}">
      <dgm:prSet phldrT="[Text]"/>
      <dgm:spPr/>
      <dgm:t>
        <a:bodyPr/>
        <a:lstStyle/>
        <a:p>
          <a:r>
            <a:rPr lang="en-US" dirty="0" smtClean="0"/>
            <a:t>Band</a:t>
          </a:r>
          <a:endParaRPr lang="en-US" dirty="0"/>
        </a:p>
      </dgm:t>
    </dgm:pt>
    <dgm:pt modelId="{7B4FDCD2-B788-4824-B975-7FA55B24D4A0}" type="parTrans" cxnId="{BD9A55A0-DEC5-440F-83AD-BA5D3DC6E06D}">
      <dgm:prSet/>
      <dgm:spPr/>
      <dgm:t>
        <a:bodyPr/>
        <a:lstStyle/>
        <a:p>
          <a:endParaRPr lang="en-US"/>
        </a:p>
      </dgm:t>
    </dgm:pt>
    <dgm:pt modelId="{14986881-105D-42CB-B5FA-6767F3F68ACE}" type="sibTrans" cxnId="{BD9A55A0-DEC5-440F-83AD-BA5D3DC6E06D}">
      <dgm:prSet/>
      <dgm:spPr/>
      <dgm:t>
        <a:bodyPr/>
        <a:lstStyle/>
        <a:p>
          <a:endParaRPr lang="en-US"/>
        </a:p>
      </dgm:t>
    </dgm:pt>
    <dgm:pt modelId="{58FC4F24-1601-4ACB-94D3-094E7EAC4EFA}">
      <dgm:prSet phldrT="[Text]"/>
      <dgm:spPr/>
      <dgm:t>
        <a:bodyPr/>
        <a:lstStyle/>
        <a:p>
          <a:r>
            <a:rPr lang="en-US" dirty="0" smtClean="0"/>
            <a:t>Raspberry Pi</a:t>
          </a:r>
          <a:endParaRPr lang="en-US" dirty="0"/>
        </a:p>
      </dgm:t>
    </dgm:pt>
    <dgm:pt modelId="{BAA803AC-7148-4528-8808-A6F4DBCF1AD9}" type="parTrans" cxnId="{711B5EF7-3548-48A7-B2DF-33B211A9242E}">
      <dgm:prSet/>
      <dgm:spPr/>
      <dgm:t>
        <a:bodyPr/>
        <a:lstStyle/>
        <a:p>
          <a:endParaRPr lang="en-US"/>
        </a:p>
      </dgm:t>
    </dgm:pt>
    <dgm:pt modelId="{5BEB38A1-89C1-4DC3-9482-82D1B41235C9}" type="sibTrans" cxnId="{711B5EF7-3548-48A7-B2DF-33B211A9242E}">
      <dgm:prSet/>
      <dgm:spPr/>
      <dgm:t>
        <a:bodyPr/>
        <a:lstStyle/>
        <a:p>
          <a:endParaRPr lang="en-US"/>
        </a:p>
      </dgm:t>
    </dgm:pt>
    <dgm:pt modelId="{BFB397D4-2396-4180-B631-7692F60CBB3B}">
      <dgm:prSet phldrT="[Text]"/>
      <dgm:spPr/>
      <dgm:t>
        <a:bodyPr/>
        <a:lstStyle/>
        <a:p>
          <a:r>
            <a:rPr lang="en-US" dirty="0" smtClean="0"/>
            <a:t>Surface Hub</a:t>
          </a:r>
          <a:endParaRPr lang="en-US" dirty="0"/>
        </a:p>
      </dgm:t>
    </dgm:pt>
    <dgm:pt modelId="{52A160FB-4D24-481A-A3FD-30667289ED63}" type="parTrans" cxnId="{0D311630-B348-43AD-ADAC-3467CF0CD6D0}">
      <dgm:prSet/>
      <dgm:spPr/>
      <dgm:t>
        <a:bodyPr/>
        <a:lstStyle/>
        <a:p>
          <a:endParaRPr lang="en-US"/>
        </a:p>
      </dgm:t>
    </dgm:pt>
    <dgm:pt modelId="{55262B47-E7BC-445E-84A3-E354D8968CC2}" type="sibTrans" cxnId="{0D311630-B348-43AD-ADAC-3467CF0CD6D0}">
      <dgm:prSet/>
      <dgm:spPr/>
      <dgm:t>
        <a:bodyPr/>
        <a:lstStyle/>
        <a:p>
          <a:endParaRPr lang="en-US"/>
        </a:p>
      </dgm:t>
    </dgm:pt>
    <dgm:pt modelId="{0C2FD135-4B05-4A00-A89C-33E2AB1AD40A}">
      <dgm:prSet phldrT="[Text]"/>
      <dgm:spPr/>
      <dgm:t>
        <a:bodyPr/>
        <a:lstStyle/>
        <a:p>
          <a:r>
            <a:rPr lang="en-US" dirty="0" smtClean="0"/>
            <a:t>HoloLens</a:t>
          </a:r>
          <a:endParaRPr lang="en-US" dirty="0"/>
        </a:p>
      </dgm:t>
    </dgm:pt>
    <dgm:pt modelId="{E165F015-84C1-40FE-90EE-6A2F58A3226B}" type="parTrans" cxnId="{05C5035C-FA2D-4C65-B483-B9A2C0BD52D6}">
      <dgm:prSet/>
      <dgm:spPr/>
      <dgm:t>
        <a:bodyPr/>
        <a:lstStyle/>
        <a:p>
          <a:endParaRPr lang="en-US"/>
        </a:p>
      </dgm:t>
    </dgm:pt>
    <dgm:pt modelId="{E7168861-D981-4B30-A1D1-C449FB4795BB}" type="sibTrans" cxnId="{05C5035C-FA2D-4C65-B483-B9A2C0BD52D6}">
      <dgm:prSet/>
      <dgm:spPr/>
      <dgm:t>
        <a:bodyPr/>
        <a:lstStyle/>
        <a:p>
          <a:endParaRPr lang="en-US"/>
        </a:p>
      </dgm:t>
    </dgm:pt>
    <dgm:pt modelId="{EB17A220-2E7F-4195-A32E-60D6A23B81AD}">
      <dgm:prSet phldrT="[Text]"/>
      <dgm:spPr/>
      <dgm:t>
        <a:bodyPr/>
        <a:lstStyle/>
        <a:p>
          <a:r>
            <a:rPr lang="en-US" dirty="0" smtClean="0"/>
            <a:t>Home Automation</a:t>
          </a:r>
          <a:endParaRPr lang="en-US" dirty="0"/>
        </a:p>
      </dgm:t>
    </dgm:pt>
    <dgm:pt modelId="{60C4554C-6917-4529-B64F-5EB511E95AD6}" type="sibTrans" cxnId="{541A14CF-C9B8-448A-B64D-A6F0351E4807}">
      <dgm:prSet/>
      <dgm:spPr/>
      <dgm:t>
        <a:bodyPr/>
        <a:lstStyle/>
        <a:p>
          <a:endParaRPr lang="en-US"/>
        </a:p>
      </dgm:t>
    </dgm:pt>
    <dgm:pt modelId="{D5C06BE2-0860-4ACA-AD7A-7BB7801D5C2B}" type="parTrans" cxnId="{541A14CF-C9B8-448A-B64D-A6F0351E4807}">
      <dgm:prSet/>
      <dgm:spPr/>
      <dgm:t>
        <a:bodyPr/>
        <a:lstStyle/>
        <a:p>
          <a:endParaRPr lang="en-US"/>
        </a:p>
      </dgm:t>
    </dgm:pt>
    <dgm:pt modelId="{BD1D8361-3E75-40BD-A89E-5750BE1A29F8}">
      <dgm:prSet phldrT="[Text]"/>
      <dgm:spPr/>
      <dgm:t>
        <a:bodyPr/>
        <a:lstStyle/>
        <a:p>
          <a:r>
            <a:rPr lang="en-US" dirty="0" smtClean="0"/>
            <a:t>Band 2</a:t>
          </a:r>
          <a:endParaRPr lang="en-US" dirty="0"/>
        </a:p>
      </dgm:t>
    </dgm:pt>
    <dgm:pt modelId="{9E84F9D5-12C7-4F0B-971B-85F28DF51BC0}" type="parTrans" cxnId="{5E6686E8-6715-491D-B087-DCB4FA44B255}">
      <dgm:prSet/>
      <dgm:spPr/>
      <dgm:t>
        <a:bodyPr/>
        <a:lstStyle/>
        <a:p>
          <a:endParaRPr lang="en-US"/>
        </a:p>
      </dgm:t>
    </dgm:pt>
    <dgm:pt modelId="{0AF65423-FC53-40EF-BD44-BC597E3A482F}" type="sibTrans" cxnId="{5E6686E8-6715-491D-B087-DCB4FA44B255}">
      <dgm:prSet/>
      <dgm:spPr/>
      <dgm:t>
        <a:bodyPr/>
        <a:lstStyle/>
        <a:p>
          <a:endParaRPr lang="en-US"/>
        </a:p>
      </dgm:t>
    </dgm:pt>
    <dgm:pt modelId="{38DD5A82-DA4F-45CE-B20D-08E5C63F63B9}" type="pres">
      <dgm:prSet presAssocID="{1E846412-CBCA-4911-8A7F-D491869272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61E4865-8FDD-49E6-9300-88742A0B9077}" type="pres">
      <dgm:prSet presAssocID="{0AC8E0ED-A957-4A10-AB40-CF5AE3B65D0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6E240E3-4DCA-4DCC-93ED-FEEF6FEEBAF4}" type="pres">
      <dgm:prSet presAssocID="{0AC8E0ED-A957-4A10-AB40-CF5AE3B65D0F}" presName="rootComposite1" presStyleCnt="0"/>
      <dgm:spPr/>
      <dgm:t>
        <a:bodyPr/>
        <a:lstStyle/>
        <a:p>
          <a:endParaRPr lang="en-US"/>
        </a:p>
      </dgm:t>
    </dgm:pt>
    <dgm:pt modelId="{46174BFA-86FB-40C4-9C21-0BA1745A5524}" type="pres">
      <dgm:prSet presAssocID="{0AC8E0ED-A957-4A10-AB40-CF5AE3B65D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9951C-CB0D-48DB-84BD-7973E5587176}" type="pres">
      <dgm:prSet presAssocID="{0AC8E0ED-A957-4A10-AB40-CF5AE3B65D0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F16CB9-E699-4DDC-BB52-0CE13288B089}" type="pres">
      <dgm:prSet presAssocID="{0AC8E0ED-A957-4A10-AB40-CF5AE3B65D0F}" presName="hierChild2" presStyleCnt="0"/>
      <dgm:spPr/>
      <dgm:t>
        <a:bodyPr/>
        <a:lstStyle/>
        <a:p>
          <a:endParaRPr lang="en-US"/>
        </a:p>
      </dgm:t>
    </dgm:pt>
    <dgm:pt modelId="{F587772C-0AA9-4A8C-8B82-6B7DA6737050}" type="pres">
      <dgm:prSet presAssocID="{5D2BFA2B-877F-47C4-B1C9-5A8B7AEF8881}" presName="Name37" presStyleLbl="parChTrans1D2" presStyleIdx="0" presStyleCnt="7"/>
      <dgm:spPr/>
      <dgm:t>
        <a:bodyPr/>
        <a:lstStyle/>
        <a:p>
          <a:endParaRPr lang="en-US"/>
        </a:p>
      </dgm:t>
    </dgm:pt>
    <dgm:pt modelId="{80E3CB7B-209B-49A3-8003-74906BDB70CF}" type="pres">
      <dgm:prSet presAssocID="{56FEAB4B-2282-4825-8D26-8564F99771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251B607-6B29-4E2D-B528-F0EAEB9ED50B}" type="pres">
      <dgm:prSet presAssocID="{56FEAB4B-2282-4825-8D26-8564F99771F0}" presName="rootComposite" presStyleCnt="0"/>
      <dgm:spPr/>
      <dgm:t>
        <a:bodyPr/>
        <a:lstStyle/>
        <a:p>
          <a:endParaRPr lang="en-US"/>
        </a:p>
      </dgm:t>
    </dgm:pt>
    <dgm:pt modelId="{52814F0A-6D45-4178-9AEC-C1B432E6511F}" type="pres">
      <dgm:prSet presAssocID="{56FEAB4B-2282-4825-8D26-8564F99771F0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6FBF0-C86A-4785-AD45-A4273F8029B1}" type="pres">
      <dgm:prSet presAssocID="{56FEAB4B-2282-4825-8D26-8564F99771F0}" presName="rootConnector" presStyleLbl="node2" presStyleIdx="0" presStyleCnt="7"/>
      <dgm:spPr/>
      <dgm:t>
        <a:bodyPr/>
        <a:lstStyle/>
        <a:p>
          <a:endParaRPr lang="en-US"/>
        </a:p>
      </dgm:t>
    </dgm:pt>
    <dgm:pt modelId="{12436366-0BC3-45BF-AF95-3589C1116744}" type="pres">
      <dgm:prSet presAssocID="{56FEAB4B-2282-4825-8D26-8564F99771F0}" presName="hierChild4" presStyleCnt="0"/>
      <dgm:spPr/>
      <dgm:t>
        <a:bodyPr/>
        <a:lstStyle/>
        <a:p>
          <a:endParaRPr lang="en-US"/>
        </a:p>
      </dgm:t>
    </dgm:pt>
    <dgm:pt modelId="{720C10DB-C345-4620-B59F-708994558782}" type="pres">
      <dgm:prSet presAssocID="{C51E46C3-E7EE-4A88-AE32-CD9A27520A2D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2D29C273-DA87-4CE2-A41F-163FFB43A965}" type="pres">
      <dgm:prSet presAssocID="{E3EAABFA-6FAA-4D67-818B-391A6CB9E53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3EFE594-5D6E-4C46-A39B-1A12E80A6474}" type="pres">
      <dgm:prSet presAssocID="{E3EAABFA-6FAA-4D67-818B-391A6CB9E533}" presName="rootComposite" presStyleCnt="0"/>
      <dgm:spPr/>
      <dgm:t>
        <a:bodyPr/>
        <a:lstStyle/>
        <a:p>
          <a:endParaRPr lang="en-US"/>
        </a:p>
      </dgm:t>
    </dgm:pt>
    <dgm:pt modelId="{C827E59D-9864-409D-8727-5E29101BDADD}" type="pres">
      <dgm:prSet presAssocID="{E3EAABFA-6FAA-4D67-818B-391A6CB9E533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5B5E2B-BFC9-43D0-AE5A-0A9699FA3AD6}" type="pres">
      <dgm:prSet presAssocID="{E3EAABFA-6FAA-4D67-818B-391A6CB9E533}" presName="rootConnector" presStyleLbl="node3" presStyleIdx="0" presStyleCnt="12"/>
      <dgm:spPr/>
      <dgm:t>
        <a:bodyPr/>
        <a:lstStyle/>
        <a:p>
          <a:endParaRPr lang="en-US"/>
        </a:p>
      </dgm:t>
    </dgm:pt>
    <dgm:pt modelId="{718D45AA-A55D-4B54-9A19-2B50822708D4}" type="pres">
      <dgm:prSet presAssocID="{E3EAABFA-6FAA-4D67-818B-391A6CB9E533}" presName="hierChild4" presStyleCnt="0"/>
      <dgm:spPr/>
      <dgm:t>
        <a:bodyPr/>
        <a:lstStyle/>
        <a:p>
          <a:endParaRPr lang="en-US"/>
        </a:p>
      </dgm:t>
    </dgm:pt>
    <dgm:pt modelId="{D91A0E4B-E616-4A6B-A7CA-39F9C9340BAD}" type="pres">
      <dgm:prSet presAssocID="{E3EAABFA-6FAA-4D67-818B-391A6CB9E533}" presName="hierChild5" presStyleCnt="0"/>
      <dgm:spPr/>
      <dgm:t>
        <a:bodyPr/>
        <a:lstStyle/>
        <a:p>
          <a:endParaRPr lang="en-US"/>
        </a:p>
      </dgm:t>
    </dgm:pt>
    <dgm:pt modelId="{76922632-91CA-41A2-A1CC-9E75B98AD05E}" type="pres">
      <dgm:prSet presAssocID="{12C3CFE3-ADF0-4FD0-ABCA-0FE04CE1C6ED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8D17C587-523A-4344-BA43-61E931CD1BCA}" type="pres">
      <dgm:prSet presAssocID="{67AC68C4-B8F6-4E23-9DE3-2A4813C2E3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C6D82DE-C7FA-4227-A3C5-C13D6EE6BBFB}" type="pres">
      <dgm:prSet presAssocID="{67AC68C4-B8F6-4E23-9DE3-2A4813C2E3FA}" presName="rootComposite" presStyleCnt="0"/>
      <dgm:spPr/>
      <dgm:t>
        <a:bodyPr/>
        <a:lstStyle/>
        <a:p>
          <a:endParaRPr lang="en-US"/>
        </a:p>
      </dgm:t>
    </dgm:pt>
    <dgm:pt modelId="{C5B07D43-9EE9-4854-9D4F-E8DAF99ED14C}" type="pres">
      <dgm:prSet presAssocID="{67AC68C4-B8F6-4E23-9DE3-2A4813C2E3FA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00049-2351-43C4-BC1B-091022B26AFB}" type="pres">
      <dgm:prSet presAssocID="{67AC68C4-B8F6-4E23-9DE3-2A4813C2E3FA}" presName="rootConnector" presStyleLbl="node3" presStyleIdx="1" presStyleCnt="12"/>
      <dgm:spPr/>
      <dgm:t>
        <a:bodyPr/>
        <a:lstStyle/>
        <a:p>
          <a:endParaRPr lang="en-US"/>
        </a:p>
      </dgm:t>
    </dgm:pt>
    <dgm:pt modelId="{1B038B30-FE41-4D77-95DD-AB845F582B31}" type="pres">
      <dgm:prSet presAssocID="{67AC68C4-B8F6-4E23-9DE3-2A4813C2E3FA}" presName="hierChild4" presStyleCnt="0"/>
      <dgm:spPr/>
      <dgm:t>
        <a:bodyPr/>
        <a:lstStyle/>
        <a:p>
          <a:endParaRPr lang="en-US"/>
        </a:p>
      </dgm:t>
    </dgm:pt>
    <dgm:pt modelId="{901E6F69-524D-40DE-9572-82E1699CBAC3}" type="pres">
      <dgm:prSet presAssocID="{67AC68C4-B8F6-4E23-9DE3-2A4813C2E3FA}" presName="hierChild5" presStyleCnt="0"/>
      <dgm:spPr/>
      <dgm:t>
        <a:bodyPr/>
        <a:lstStyle/>
        <a:p>
          <a:endParaRPr lang="en-US"/>
        </a:p>
      </dgm:t>
    </dgm:pt>
    <dgm:pt modelId="{87B7EAB4-E216-4196-B68D-DD2C4C55C5C8}" type="pres">
      <dgm:prSet presAssocID="{56FEAB4B-2282-4825-8D26-8564F99771F0}" presName="hierChild5" presStyleCnt="0"/>
      <dgm:spPr/>
      <dgm:t>
        <a:bodyPr/>
        <a:lstStyle/>
        <a:p>
          <a:endParaRPr lang="en-US"/>
        </a:p>
      </dgm:t>
    </dgm:pt>
    <dgm:pt modelId="{A6816227-FE67-4AFA-998D-764C81983B9A}" type="pres">
      <dgm:prSet presAssocID="{503B2674-5C66-49E6-8809-99DFDADB6322}" presName="Name37" presStyleLbl="parChTrans1D2" presStyleIdx="1" presStyleCnt="7"/>
      <dgm:spPr/>
      <dgm:t>
        <a:bodyPr/>
        <a:lstStyle/>
        <a:p>
          <a:endParaRPr lang="en-US"/>
        </a:p>
      </dgm:t>
    </dgm:pt>
    <dgm:pt modelId="{77508D17-BCDF-4A43-891F-89E8F055B5F2}" type="pres">
      <dgm:prSet presAssocID="{BB6F77AD-1056-4EC6-8C1A-FC0E863CB5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A849D7-C179-414F-94C7-A6B0CB3644FE}" type="pres">
      <dgm:prSet presAssocID="{BB6F77AD-1056-4EC6-8C1A-FC0E863CB5CC}" presName="rootComposite" presStyleCnt="0"/>
      <dgm:spPr/>
      <dgm:t>
        <a:bodyPr/>
        <a:lstStyle/>
        <a:p>
          <a:endParaRPr lang="en-US"/>
        </a:p>
      </dgm:t>
    </dgm:pt>
    <dgm:pt modelId="{D1B9F142-2140-4775-A9B0-17DC12813460}" type="pres">
      <dgm:prSet presAssocID="{BB6F77AD-1056-4EC6-8C1A-FC0E863CB5C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CE20F-6DEC-4A29-A108-6772454965E8}" type="pres">
      <dgm:prSet presAssocID="{BB6F77AD-1056-4EC6-8C1A-FC0E863CB5CC}" presName="rootConnector" presStyleLbl="node2" presStyleIdx="1" presStyleCnt="7"/>
      <dgm:spPr/>
      <dgm:t>
        <a:bodyPr/>
        <a:lstStyle/>
        <a:p>
          <a:endParaRPr lang="en-US"/>
        </a:p>
      </dgm:t>
    </dgm:pt>
    <dgm:pt modelId="{B36F6FE5-A9E9-4C55-B861-8C992C0A0872}" type="pres">
      <dgm:prSet presAssocID="{BB6F77AD-1056-4EC6-8C1A-FC0E863CB5CC}" presName="hierChild4" presStyleCnt="0"/>
      <dgm:spPr/>
      <dgm:t>
        <a:bodyPr/>
        <a:lstStyle/>
        <a:p>
          <a:endParaRPr lang="en-US"/>
        </a:p>
      </dgm:t>
    </dgm:pt>
    <dgm:pt modelId="{1952C184-3005-45C5-8E51-D21099A9E8A1}" type="pres">
      <dgm:prSet presAssocID="{25E0E5B6-1B82-403C-B00F-962ACDE16ABD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B237897D-8B7B-4A32-A1D9-1DE80CC28F09}" type="pres">
      <dgm:prSet presAssocID="{ADE7B611-4DA9-482B-AD3E-47D37E0D2E4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8C93D03-FB31-47E0-A902-D59BB8A7F4AF}" type="pres">
      <dgm:prSet presAssocID="{ADE7B611-4DA9-482B-AD3E-47D37E0D2E40}" presName="rootComposite" presStyleCnt="0"/>
      <dgm:spPr/>
      <dgm:t>
        <a:bodyPr/>
        <a:lstStyle/>
        <a:p>
          <a:endParaRPr lang="en-US"/>
        </a:p>
      </dgm:t>
    </dgm:pt>
    <dgm:pt modelId="{55371FD5-665B-4201-BD8E-AF69B9DDD1CB}" type="pres">
      <dgm:prSet presAssocID="{ADE7B611-4DA9-482B-AD3E-47D37E0D2E40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3BC0F-3E52-4546-BBB6-87DBFF97CE35}" type="pres">
      <dgm:prSet presAssocID="{ADE7B611-4DA9-482B-AD3E-47D37E0D2E40}" presName="rootConnector" presStyleLbl="node3" presStyleIdx="2" presStyleCnt="12"/>
      <dgm:spPr/>
      <dgm:t>
        <a:bodyPr/>
        <a:lstStyle/>
        <a:p>
          <a:endParaRPr lang="en-US"/>
        </a:p>
      </dgm:t>
    </dgm:pt>
    <dgm:pt modelId="{2A62067B-FDFE-4353-827B-025A9AA6995E}" type="pres">
      <dgm:prSet presAssocID="{ADE7B611-4DA9-482B-AD3E-47D37E0D2E40}" presName="hierChild4" presStyleCnt="0"/>
      <dgm:spPr/>
      <dgm:t>
        <a:bodyPr/>
        <a:lstStyle/>
        <a:p>
          <a:endParaRPr lang="en-US"/>
        </a:p>
      </dgm:t>
    </dgm:pt>
    <dgm:pt modelId="{A406E16D-DDDD-48CF-AD71-A10192B2DC36}" type="pres">
      <dgm:prSet presAssocID="{ADE7B611-4DA9-482B-AD3E-47D37E0D2E40}" presName="hierChild5" presStyleCnt="0"/>
      <dgm:spPr/>
      <dgm:t>
        <a:bodyPr/>
        <a:lstStyle/>
        <a:p>
          <a:endParaRPr lang="en-US"/>
        </a:p>
      </dgm:t>
    </dgm:pt>
    <dgm:pt modelId="{441DBA13-D963-4391-A65E-5A5A087F6BD8}" type="pres">
      <dgm:prSet presAssocID="{C526AF9B-6B38-4F1A-A63F-4A2F10ECC238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5B2AAE56-2B85-4065-8EAE-D6B5B2A3035D}" type="pres">
      <dgm:prSet presAssocID="{ADB3F2E1-7E9F-42E8-9095-8287B913F24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5B88C80-8951-4020-A685-A6E3A90673B1}" type="pres">
      <dgm:prSet presAssocID="{ADB3F2E1-7E9F-42E8-9095-8287B913F240}" presName="rootComposite" presStyleCnt="0"/>
      <dgm:spPr/>
      <dgm:t>
        <a:bodyPr/>
        <a:lstStyle/>
        <a:p>
          <a:endParaRPr lang="en-US"/>
        </a:p>
      </dgm:t>
    </dgm:pt>
    <dgm:pt modelId="{76560BC8-D748-4DCD-A613-3CD910968CC8}" type="pres">
      <dgm:prSet presAssocID="{ADB3F2E1-7E9F-42E8-9095-8287B913F240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895F64-83EB-4F51-8C96-642000EC88F5}" type="pres">
      <dgm:prSet presAssocID="{ADB3F2E1-7E9F-42E8-9095-8287B913F240}" presName="rootConnector" presStyleLbl="node3" presStyleIdx="3" presStyleCnt="12"/>
      <dgm:spPr/>
      <dgm:t>
        <a:bodyPr/>
        <a:lstStyle/>
        <a:p>
          <a:endParaRPr lang="en-US"/>
        </a:p>
      </dgm:t>
    </dgm:pt>
    <dgm:pt modelId="{5290A33D-5E23-4975-8BD6-A9A26E906A70}" type="pres">
      <dgm:prSet presAssocID="{ADB3F2E1-7E9F-42E8-9095-8287B913F240}" presName="hierChild4" presStyleCnt="0"/>
      <dgm:spPr/>
      <dgm:t>
        <a:bodyPr/>
        <a:lstStyle/>
        <a:p>
          <a:endParaRPr lang="en-US"/>
        </a:p>
      </dgm:t>
    </dgm:pt>
    <dgm:pt modelId="{E2D63630-11F2-435E-BD94-F82933EB8645}" type="pres">
      <dgm:prSet presAssocID="{ADB3F2E1-7E9F-42E8-9095-8287B913F240}" presName="hierChild5" presStyleCnt="0"/>
      <dgm:spPr/>
      <dgm:t>
        <a:bodyPr/>
        <a:lstStyle/>
        <a:p>
          <a:endParaRPr lang="en-US"/>
        </a:p>
      </dgm:t>
    </dgm:pt>
    <dgm:pt modelId="{0273D33A-B665-4253-8FCA-5B37F6FB881D}" type="pres">
      <dgm:prSet presAssocID="{C779DDF6-B29C-495B-B1BA-10C256F09249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9897F56D-8518-43C4-9F58-63A3A28348D3}" type="pres">
      <dgm:prSet presAssocID="{2BBDA2E3-500D-4F4E-9D79-96B7EE8002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A7F2005-9536-4E71-8531-6D0BA4111B3E}" type="pres">
      <dgm:prSet presAssocID="{2BBDA2E3-500D-4F4E-9D79-96B7EE800291}" presName="rootComposite" presStyleCnt="0"/>
      <dgm:spPr/>
      <dgm:t>
        <a:bodyPr/>
        <a:lstStyle/>
        <a:p>
          <a:endParaRPr lang="en-US"/>
        </a:p>
      </dgm:t>
    </dgm:pt>
    <dgm:pt modelId="{7A7C9D79-9CDD-429F-BCDF-8F5D6271BB35}" type="pres">
      <dgm:prSet presAssocID="{2BBDA2E3-500D-4F4E-9D79-96B7EE800291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42615D-8290-422D-B214-EE3C5A43BD33}" type="pres">
      <dgm:prSet presAssocID="{2BBDA2E3-500D-4F4E-9D79-96B7EE800291}" presName="rootConnector" presStyleLbl="node3" presStyleIdx="4" presStyleCnt="12"/>
      <dgm:spPr/>
      <dgm:t>
        <a:bodyPr/>
        <a:lstStyle/>
        <a:p>
          <a:endParaRPr lang="en-US"/>
        </a:p>
      </dgm:t>
    </dgm:pt>
    <dgm:pt modelId="{EDEDDE35-713C-428E-B9A7-5F961D88C66A}" type="pres">
      <dgm:prSet presAssocID="{2BBDA2E3-500D-4F4E-9D79-96B7EE800291}" presName="hierChild4" presStyleCnt="0"/>
      <dgm:spPr/>
      <dgm:t>
        <a:bodyPr/>
        <a:lstStyle/>
        <a:p>
          <a:endParaRPr lang="en-US"/>
        </a:p>
      </dgm:t>
    </dgm:pt>
    <dgm:pt modelId="{4E5422BA-74E2-4947-B351-D014346E4AEF}" type="pres">
      <dgm:prSet presAssocID="{2BBDA2E3-500D-4F4E-9D79-96B7EE800291}" presName="hierChild5" presStyleCnt="0"/>
      <dgm:spPr/>
      <dgm:t>
        <a:bodyPr/>
        <a:lstStyle/>
        <a:p>
          <a:endParaRPr lang="en-US"/>
        </a:p>
      </dgm:t>
    </dgm:pt>
    <dgm:pt modelId="{70576C38-9863-4544-9CD6-11F8B0D5EDAC}" type="pres">
      <dgm:prSet presAssocID="{BB6F77AD-1056-4EC6-8C1A-FC0E863CB5CC}" presName="hierChild5" presStyleCnt="0"/>
      <dgm:spPr/>
      <dgm:t>
        <a:bodyPr/>
        <a:lstStyle/>
        <a:p>
          <a:endParaRPr lang="en-US"/>
        </a:p>
      </dgm:t>
    </dgm:pt>
    <dgm:pt modelId="{DAFE477D-1664-4DDE-8AEC-59132143B985}" type="pres">
      <dgm:prSet presAssocID="{3210E1C7-C1FD-4530-98F2-6788F5A70405}" presName="Name37" presStyleLbl="parChTrans1D2" presStyleIdx="2" presStyleCnt="7"/>
      <dgm:spPr/>
      <dgm:t>
        <a:bodyPr/>
        <a:lstStyle/>
        <a:p>
          <a:endParaRPr lang="en-US"/>
        </a:p>
      </dgm:t>
    </dgm:pt>
    <dgm:pt modelId="{CA462F93-2B00-4F23-A1E5-F439C6CD62B9}" type="pres">
      <dgm:prSet presAssocID="{024DB868-BF27-48FC-90A2-BC783787836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6871BAF-2916-414E-97D1-6AF3B72A2AAC}" type="pres">
      <dgm:prSet presAssocID="{024DB868-BF27-48FC-90A2-BC7837878362}" presName="rootComposite" presStyleCnt="0"/>
      <dgm:spPr/>
      <dgm:t>
        <a:bodyPr/>
        <a:lstStyle/>
        <a:p>
          <a:endParaRPr lang="en-US"/>
        </a:p>
      </dgm:t>
    </dgm:pt>
    <dgm:pt modelId="{3BBDBC3E-68A9-4B8B-AF79-06C1BDDF1359}" type="pres">
      <dgm:prSet presAssocID="{024DB868-BF27-48FC-90A2-BC783787836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46443D-B05C-43E8-8641-AEC2BA931022}" type="pres">
      <dgm:prSet presAssocID="{024DB868-BF27-48FC-90A2-BC7837878362}" presName="rootConnector" presStyleLbl="node2" presStyleIdx="2" presStyleCnt="7"/>
      <dgm:spPr/>
      <dgm:t>
        <a:bodyPr/>
        <a:lstStyle/>
        <a:p>
          <a:endParaRPr lang="en-US"/>
        </a:p>
      </dgm:t>
    </dgm:pt>
    <dgm:pt modelId="{949019D6-DECA-4C78-907E-D1936CB0CC5B}" type="pres">
      <dgm:prSet presAssocID="{024DB868-BF27-48FC-90A2-BC7837878362}" presName="hierChild4" presStyleCnt="0"/>
      <dgm:spPr/>
      <dgm:t>
        <a:bodyPr/>
        <a:lstStyle/>
        <a:p>
          <a:endParaRPr lang="en-US"/>
        </a:p>
      </dgm:t>
    </dgm:pt>
    <dgm:pt modelId="{93D0EDE7-733B-4DBD-ACAC-601919483D04}" type="pres">
      <dgm:prSet presAssocID="{7F58225B-D8B3-4DCF-9BF0-CE167538D7C0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DC125A48-2B27-439A-8C21-96135E4A622C}" type="pres">
      <dgm:prSet presAssocID="{FB810902-2CD0-4153-916F-3ED6FCEF61B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249206-DD22-4D9D-832E-3786ECCE3AFE}" type="pres">
      <dgm:prSet presAssocID="{FB810902-2CD0-4153-916F-3ED6FCEF61B9}" presName="rootComposite" presStyleCnt="0"/>
      <dgm:spPr/>
      <dgm:t>
        <a:bodyPr/>
        <a:lstStyle/>
        <a:p>
          <a:endParaRPr lang="en-US"/>
        </a:p>
      </dgm:t>
    </dgm:pt>
    <dgm:pt modelId="{310AF326-395C-4B5A-A52C-A84139AEE262}" type="pres">
      <dgm:prSet presAssocID="{FB810902-2CD0-4153-916F-3ED6FCEF61B9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1BCEB4-C024-40F7-8665-E2B63EC5FD4F}" type="pres">
      <dgm:prSet presAssocID="{FB810902-2CD0-4153-916F-3ED6FCEF61B9}" presName="rootConnector" presStyleLbl="node3" presStyleIdx="5" presStyleCnt="12"/>
      <dgm:spPr/>
      <dgm:t>
        <a:bodyPr/>
        <a:lstStyle/>
        <a:p>
          <a:endParaRPr lang="en-US"/>
        </a:p>
      </dgm:t>
    </dgm:pt>
    <dgm:pt modelId="{0E7A4632-57CF-4B79-A0AC-E8E5B64BF673}" type="pres">
      <dgm:prSet presAssocID="{FB810902-2CD0-4153-916F-3ED6FCEF61B9}" presName="hierChild4" presStyleCnt="0"/>
      <dgm:spPr/>
      <dgm:t>
        <a:bodyPr/>
        <a:lstStyle/>
        <a:p>
          <a:endParaRPr lang="en-US"/>
        </a:p>
      </dgm:t>
    </dgm:pt>
    <dgm:pt modelId="{7613A4D1-328A-44D7-96EB-AD5FF80C1DFB}" type="pres">
      <dgm:prSet presAssocID="{FB810902-2CD0-4153-916F-3ED6FCEF61B9}" presName="hierChild5" presStyleCnt="0"/>
      <dgm:spPr/>
      <dgm:t>
        <a:bodyPr/>
        <a:lstStyle/>
        <a:p>
          <a:endParaRPr lang="en-US"/>
        </a:p>
      </dgm:t>
    </dgm:pt>
    <dgm:pt modelId="{557659F1-3773-4340-A76D-3FFE5860A460}" type="pres">
      <dgm:prSet presAssocID="{024DB868-BF27-48FC-90A2-BC7837878362}" presName="hierChild5" presStyleCnt="0"/>
      <dgm:spPr/>
      <dgm:t>
        <a:bodyPr/>
        <a:lstStyle/>
        <a:p>
          <a:endParaRPr lang="en-US"/>
        </a:p>
      </dgm:t>
    </dgm:pt>
    <dgm:pt modelId="{0AA86E9C-7812-4D29-BED6-ADB7442109D6}" type="pres">
      <dgm:prSet presAssocID="{E483F110-A6BC-4DFC-897C-83588DCE9C48}" presName="Name37" presStyleLbl="parChTrans1D2" presStyleIdx="3" presStyleCnt="7"/>
      <dgm:spPr/>
      <dgm:t>
        <a:bodyPr/>
        <a:lstStyle/>
        <a:p>
          <a:endParaRPr lang="en-US"/>
        </a:p>
      </dgm:t>
    </dgm:pt>
    <dgm:pt modelId="{92BA0609-E671-4FCB-900F-3FFB5062DF36}" type="pres">
      <dgm:prSet presAssocID="{649C8CF8-D35E-4753-8CDB-6EAABB5C1EC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A2CE480-917D-4E95-A19A-3BA67908361D}" type="pres">
      <dgm:prSet presAssocID="{649C8CF8-D35E-4753-8CDB-6EAABB5C1ECF}" presName="rootComposite" presStyleCnt="0"/>
      <dgm:spPr/>
      <dgm:t>
        <a:bodyPr/>
        <a:lstStyle/>
        <a:p>
          <a:endParaRPr lang="en-US"/>
        </a:p>
      </dgm:t>
    </dgm:pt>
    <dgm:pt modelId="{015BFCA0-D7B4-4524-A9FC-58703D254F55}" type="pres">
      <dgm:prSet presAssocID="{649C8CF8-D35E-4753-8CDB-6EAABB5C1ECF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D82B68-28FE-4CD8-B666-2E1115184573}" type="pres">
      <dgm:prSet presAssocID="{649C8CF8-D35E-4753-8CDB-6EAABB5C1ECF}" presName="rootConnector" presStyleLbl="node2" presStyleIdx="3" presStyleCnt="7"/>
      <dgm:spPr/>
      <dgm:t>
        <a:bodyPr/>
        <a:lstStyle/>
        <a:p>
          <a:endParaRPr lang="en-US"/>
        </a:p>
      </dgm:t>
    </dgm:pt>
    <dgm:pt modelId="{FCCBC37B-4EE9-404A-A947-BA9BE8216639}" type="pres">
      <dgm:prSet presAssocID="{649C8CF8-D35E-4753-8CDB-6EAABB5C1ECF}" presName="hierChild4" presStyleCnt="0"/>
      <dgm:spPr/>
      <dgm:t>
        <a:bodyPr/>
        <a:lstStyle/>
        <a:p>
          <a:endParaRPr lang="en-US"/>
        </a:p>
      </dgm:t>
    </dgm:pt>
    <dgm:pt modelId="{3F651334-D96D-4BE1-99EB-8ACEB0730255}" type="pres">
      <dgm:prSet presAssocID="{7B4FDCD2-B788-4824-B975-7FA55B24D4A0}" presName="Name37" presStyleLbl="parChTrans1D3" presStyleIdx="6" presStyleCnt="12"/>
      <dgm:spPr/>
      <dgm:t>
        <a:bodyPr/>
        <a:lstStyle/>
        <a:p>
          <a:endParaRPr lang="en-US"/>
        </a:p>
      </dgm:t>
    </dgm:pt>
    <dgm:pt modelId="{53F8BD17-46AA-4673-BA55-314CB2E1C575}" type="pres">
      <dgm:prSet presAssocID="{D6663DCB-8007-4109-9D35-B61FE32F97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6A4952-4CD4-409E-9F73-2F2958CA7916}" type="pres">
      <dgm:prSet presAssocID="{D6663DCB-8007-4109-9D35-B61FE32F9727}" presName="rootComposite" presStyleCnt="0"/>
      <dgm:spPr/>
      <dgm:t>
        <a:bodyPr/>
        <a:lstStyle/>
        <a:p>
          <a:endParaRPr lang="en-US"/>
        </a:p>
      </dgm:t>
    </dgm:pt>
    <dgm:pt modelId="{577A8D08-77DF-422B-B624-039EB27CBBDD}" type="pres">
      <dgm:prSet presAssocID="{D6663DCB-8007-4109-9D35-B61FE32F9727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18A947-73BD-4340-B309-5DE78CB30B53}" type="pres">
      <dgm:prSet presAssocID="{D6663DCB-8007-4109-9D35-B61FE32F9727}" presName="rootConnector" presStyleLbl="node3" presStyleIdx="6" presStyleCnt="12"/>
      <dgm:spPr/>
      <dgm:t>
        <a:bodyPr/>
        <a:lstStyle/>
        <a:p>
          <a:endParaRPr lang="en-US"/>
        </a:p>
      </dgm:t>
    </dgm:pt>
    <dgm:pt modelId="{7B38C6C8-9274-45AD-9987-0FAB36EBE734}" type="pres">
      <dgm:prSet presAssocID="{D6663DCB-8007-4109-9D35-B61FE32F9727}" presName="hierChild4" presStyleCnt="0"/>
      <dgm:spPr/>
      <dgm:t>
        <a:bodyPr/>
        <a:lstStyle/>
        <a:p>
          <a:endParaRPr lang="en-US"/>
        </a:p>
      </dgm:t>
    </dgm:pt>
    <dgm:pt modelId="{38CECE3B-F267-4F67-A42D-E83EEA60AB1C}" type="pres">
      <dgm:prSet presAssocID="{D6663DCB-8007-4109-9D35-B61FE32F9727}" presName="hierChild5" presStyleCnt="0"/>
      <dgm:spPr/>
      <dgm:t>
        <a:bodyPr/>
        <a:lstStyle/>
        <a:p>
          <a:endParaRPr lang="en-US"/>
        </a:p>
      </dgm:t>
    </dgm:pt>
    <dgm:pt modelId="{F6292245-53A4-4A34-947E-3075A54A2F14}" type="pres">
      <dgm:prSet presAssocID="{9E84F9D5-12C7-4F0B-971B-85F28DF51BC0}" presName="Name37" presStyleLbl="parChTrans1D3" presStyleIdx="7" presStyleCnt="12"/>
      <dgm:spPr/>
      <dgm:t>
        <a:bodyPr/>
        <a:lstStyle/>
        <a:p>
          <a:endParaRPr lang="en-US"/>
        </a:p>
      </dgm:t>
    </dgm:pt>
    <dgm:pt modelId="{A15C39AC-A035-4EE6-A66F-BD5D727FF98C}" type="pres">
      <dgm:prSet presAssocID="{BD1D8361-3E75-40BD-A89E-5750BE1A29F8}" presName="hierRoot2" presStyleCnt="0">
        <dgm:presLayoutVars>
          <dgm:hierBranch val="init"/>
        </dgm:presLayoutVars>
      </dgm:prSet>
      <dgm:spPr/>
    </dgm:pt>
    <dgm:pt modelId="{8170FD13-9303-408A-B3A6-97EB11F9DA31}" type="pres">
      <dgm:prSet presAssocID="{BD1D8361-3E75-40BD-A89E-5750BE1A29F8}" presName="rootComposite" presStyleCnt="0"/>
      <dgm:spPr/>
    </dgm:pt>
    <dgm:pt modelId="{44C08914-4540-4692-A17B-F42F5DD3C4AC}" type="pres">
      <dgm:prSet presAssocID="{BD1D8361-3E75-40BD-A89E-5750BE1A29F8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E2FF4F-8BA4-42DC-8BDF-6DD8D8BFEC62}" type="pres">
      <dgm:prSet presAssocID="{BD1D8361-3E75-40BD-A89E-5750BE1A29F8}" presName="rootConnector" presStyleLbl="node3" presStyleIdx="7" presStyleCnt="12"/>
      <dgm:spPr/>
      <dgm:t>
        <a:bodyPr/>
        <a:lstStyle/>
        <a:p>
          <a:endParaRPr lang="en-US"/>
        </a:p>
      </dgm:t>
    </dgm:pt>
    <dgm:pt modelId="{A6B9834C-09A3-49F1-A3F0-23E4E3ED2F31}" type="pres">
      <dgm:prSet presAssocID="{BD1D8361-3E75-40BD-A89E-5750BE1A29F8}" presName="hierChild4" presStyleCnt="0"/>
      <dgm:spPr/>
    </dgm:pt>
    <dgm:pt modelId="{7FBA7BD6-C70B-40B2-BBAC-A73CA0FEEA95}" type="pres">
      <dgm:prSet presAssocID="{BD1D8361-3E75-40BD-A89E-5750BE1A29F8}" presName="hierChild5" presStyleCnt="0"/>
      <dgm:spPr/>
    </dgm:pt>
    <dgm:pt modelId="{C1AA2370-3DFE-45EE-A921-29DBD6C4012A}" type="pres">
      <dgm:prSet presAssocID="{649C8CF8-D35E-4753-8CDB-6EAABB5C1ECF}" presName="hierChild5" presStyleCnt="0"/>
      <dgm:spPr/>
      <dgm:t>
        <a:bodyPr/>
        <a:lstStyle/>
        <a:p>
          <a:endParaRPr lang="en-US"/>
        </a:p>
      </dgm:t>
    </dgm:pt>
    <dgm:pt modelId="{B3372685-9000-42DA-916C-636A2888807D}" type="pres">
      <dgm:prSet presAssocID="{163DAC73-E79F-451B-9DCD-74D12241AF83}" presName="Name37" presStyleLbl="parChTrans1D2" presStyleIdx="4" presStyleCnt="7"/>
      <dgm:spPr/>
      <dgm:t>
        <a:bodyPr/>
        <a:lstStyle/>
        <a:p>
          <a:endParaRPr lang="en-US"/>
        </a:p>
      </dgm:t>
    </dgm:pt>
    <dgm:pt modelId="{61D4DF08-6BEF-4A36-87AF-F23E8743765C}" type="pres">
      <dgm:prSet presAssocID="{282BDA18-760F-4DDE-BDDB-C188C1411AD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FE9B89C-9B45-4C26-A0C4-0B0B8BA3181B}" type="pres">
      <dgm:prSet presAssocID="{282BDA18-760F-4DDE-BDDB-C188C1411ADD}" presName="rootComposite" presStyleCnt="0"/>
      <dgm:spPr/>
      <dgm:t>
        <a:bodyPr/>
        <a:lstStyle/>
        <a:p>
          <a:endParaRPr lang="en-US"/>
        </a:p>
      </dgm:t>
    </dgm:pt>
    <dgm:pt modelId="{130A5726-B7CB-42EA-8D96-350A2C5D77A9}" type="pres">
      <dgm:prSet presAssocID="{282BDA18-760F-4DDE-BDDB-C188C1411ADD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ECAF60-9583-4BE2-AE02-263B044EED2B}" type="pres">
      <dgm:prSet presAssocID="{282BDA18-760F-4DDE-BDDB-C188C1411ADD}" presName="rootConnector" presStyleLbl="node2" presStyleIdx="4" presStyleCnt="7"/>
      <dgm:spPr/>
      <dgm:t>
        <a:bodyPr/>
        <a:lstStyle/>
        <a:p>
          <a:endParaRPr lang="en-US"/>
        </a:p>
      </dgm:t>
    </dgm:pt>
    <dgm:pt modelId="{687C0D17-A69B-403B-8E39-6F62DBBA1F20}" type="pres">
      <dgm:prSet presAssocID="{282BDA18-760F-4DDE-BDDB-C188C1411ADD}" presName="hierChild4" presStyleCnt="0"/>
      <dgm:spPr/>
      <dgm:t>
        <a:bodyPr/>
        <a:lstStyle/>
        <a:p>
          <a:endParaRPr lang="en-US"/>
        </a:p>
      </dgm:t>
    </dgm:pt>
    <dgm:pt modelId="{1F24BB10-C223-4313-B27F-B22B096A44BB}" type="pres">
      <dgm:prSet presAssocID="{BAA803AC-7148-4528-8808-A6F4DBCF1AD9}" presName="Name37" presStyleLbl="parChTrans1D3" presStyleIdx="8" presStyleCnt="12"/>
      <dgm:spPr/>
      <dgm:t>
        <a:bodyPr/>
        <a:lstStyle/>
        <a:p>
          <a:endParaRPr lang="en-US"/>
        </a:p>
      </dgm:t>
    </dgm:pt>
    <dgm:pt modelId="{93878114-BAC8-4851-94A0-A1A8EB138F24}" type="pres">
      <dgm:prSet presAssocID="{58FC4F24-1601-4ACB-94D3-094E7EAC4E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6E73070-B4FA-4D4C-AC52-ED8D21C126C4}" type="pres">
      <dgm:prSet presAssocID="{58FC4F24-1601-4ACB-94D3-094E7EAC4EFA}" presName="rootComposite" presStyleCnt="0"/>
      <dgm:spPr/>
      <dgm:t>
        <a:bodyPr/>
        <a:lstStyle/>
        <a:p>
          <a:endParaRPr lang="en-US"/>
        </a:p>
      </dgm:t>
    </dgm:pt>
    <dgm:pt modelId="{209EA2A0-2FC8-4C66-ADB3-CFD62EB58D22}" type="pres">
      <dgm:prSet presAssocID="{58FC4F24-1601-4ACB-94D3-094E7EAC4EFA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0ED4D-7AAE-4D38-B5B4-8A0013570DE0}" type="pres">
      <dgm:prSet presAssocID="{58FC4F24-1601-4ACB-94D3-094E7EAC4EFA}" presName="rootConnector" presStyleLbl="node3" presStyleIdx="8" presStyleCnt="12"/>
      <dgm:spPr/>
      <dgm:t>
        <a:bodyPr/>
        <a:lstStyle/>
        <a:p>
          <a:endParaRPr lang="en-US"/>
        </a:p>
      </dgm:t>
    </dgm:pt>
    <dgm:pt modelId="{DEF431C9-7B36-48F4-8E09-D5946D8F5F48}" type="pres">
      <dgm:prSet presAssocID="{58FC4F24-1601-4ACB-94D3-094E7EAC4EFA}" presName="hierChild4" presStyleCnt="0"/>
      <dgm:spPr/>
      <dgm:t>
        <a:bodyPr/>
        <a:lstStyle/>
        <a:p>
          <a:endParaRPr lang="en-US"/>
        </a:p>
      </dgm:t>
    </dgm:pt>
    <dgm:pt modelId="{B9F4F066-5205-4DB9-B2B8-EAD7B0160BD1}" type="pres">
      <dgm:prSet presAssocID="{58FC4F24-1601-4ACB-94D3-094E7EAC4EFA}" presName="hierChild5" presStyleCnt="0"/>
      <dgm:spPr/>
      <dgm:t>
        <a:bodyPr/>
        <a:lstStyle/>
        <a:p>
          <a:endParaRPr lang="en-US"/>
        </a:p>
      </dgm:t>
    </dgm:pt>
    <dgm:pt modelId="{040FA375-1DAC-451B-9006-6D2AEC512B53}" type="pres">
      <dgm:prSet presAssocID="{D5C06BE2-0860-4ACA-AD7A-7BB7801D5C2B}" presName="Name37" presStyleLbl="parChTrans1D3" presStyleIdx="9" presStyleCnt="12"/>
      <dgm:spPr/>
      <dgm:t>
        <a:bodyPr/>
        <a:lstStyle/>
        <a:p>
          <a:endParaRPr lang="en-US"/>
        </a:p>
      </dgm:t>
    </dgm:pt>
    <dgm:pt modelId="{9908327C-E772-4DE4-A1BA-1D8BA67DED2F}" type="pres">
      <dgm:prSet presAssocID="{EB17A220-2E7F-4195-A32E-60D6A23B81A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5B16AFA-392B-43FA-9AF8-BC195E6B7BA5}" type="pres">
      <dgm:prSet presAssocID="{EB17A220-2E7F-4195-A32E-60D6A23B81AD}" presName="rootComposite" presStyleCnt="0"/>
      <dgm:spPr/>
      <dgm:t>
        <a:bodyPr/>
        <a:lstStyle/>
        <a:p>
          <a:endParaRPr lang="en-US"/>
        </a:p>
      </dgm:t>
    </dgm:pt>
    <dgm:pt modelId="{B3C86468-A461-40A6-99BD-FE6C9A9B679C}" type="pres">
      <dgm:prSet presAssocID="{EB17A220-2E7F-4195-A32E-60D6A23B81AD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B9ED1B-25B0-42A4-BC16-E11BAD79C262}" type="pres">
      <dgm:prSet presAssocID="{EB17A220-2E7F-4195-A32E-60D6A23B81AD}" presName="rootConnector" presStyleLbl="node3" presStyleIdx="9" presStyleCnt="12"/>
      <dgm:spPr/>
      <dgm:t>
        <a:bodyPr/>
        <a:lstStyle/>
        <a:p>
          <a:endParaRPr lang="en-US"/>
        </a:p>
      </dgm:t>
    </dgm:pt>
    <dgm:pt modelId="{530BC056-C5E3-4326-8D3D-D4821EE1EC79}" type="pres">
      <dgm:prSet presAssocID="{EB17A220-2E7F-4195-A32E-60D6A23B81AD}" presName="hierChild4" presStyleCnt="0"/>
      <dgm:spPr/>
      <dgm:t>
        <a:bodyPr/>
        <a:lstStyle/>
        <a:p>
          <a:endParaRPr lang="en-US"/>
        </a:p>
      </dgm:t>
    </dgm:pt>
    <dgm:pt modelId="{FFAB007A-E6B8-4F01-A7A6-CA88F68C1D28}" type="pres">
      <dgm:prSet presAssocID="{EB17A220-2E7F-4195-A32E-60D6A23B81AD}" presName="hierChild5" presStyleCnt="0"/>
      <dgm:spPr/>
      <dgm:t>
        <a:bodyPr/>
        <a:lstStyle/>
        <a:p>
          <a:endParaRPr lang="en-US"/>
        </a:p>
      </dgm:t>
    </dgm:pt>
    <dgm:pt modelId="{BDD43676-9BDA-43CE-A922-B64CEA381F32}" type="pres">
      <dgm:prSet presAssocID="{282BDA18-760F-4DDE-BDDB-C188C1411ADD}" presName="hierChild5" presStyleCnt="0"/>
      <dgm:spPr/>
      <dgm:t>
        <a:bodyPr/>
        <a:lstStyle/>
        <a:p>
          <a:endParaRPr lang="en-US"/>
        </a:p>
      </dgm:t>
    </dgm:pt>
    <dgm:pt modelId="{A27C48AC-EF55-479D-9438-AC4DE40D52CF}" type="pres">
      <dgm:prSet presAssocID="{B3433E65-A861-47F5-A568-793728624C2F}" presName="Name37" presStyleLbl="parChTrans1D2" presStyleIdx="5" presStyleCnt="7"/>
      <dgm:spPr/>
      <dgm:t>
        <a:bodyPr/>
        <a:lstStyle/>
        <a:p>
          <a:endParaRPr lang="en-US"/>
        </a:p>
      </dgm:t>
    </dgm:pt>
    <dgm:pt modelId="{7F0C7B7B-5862-400B-8653-B90FCF901F9D}" type="pres">
      <dgm:prSet presAssocID="{775A88C0-CF55-4E23-A516-24F0C7A705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D546E87-D748-4D55-AE20-CF11D115BCD3}" type="pres">
      <dgm:prSet presAssocID="{775A88C0-CF55-4E23-A516-24F0C7A70574}" presName="rootComposite" presStyleCnt="0"/>
      <dgm:spPr/>
      <dgm:t>
        <a:bodyPr/>
        <a:lstStyle/>
        <a:p>
          <a:endParaRPr lang="en-US"/>
        </a:p>
      </dgm:t>
    </dgm:pt>
    <dgm:pt modelId="{CED667BA-B54D-4657-8704-D6286F4A8733}" type="pres">
      <dgm:prSet presAssocID="{775A88C0-CF55-4E23-A516-24F0C7A70574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6BF87-9394-4DD5-8148-D0EAFABBFE02}" type="pres">
      <dgm:prSet presAssocID="{775A88C0-CF55-4E23-A516-24F0C7A70574}" presName="rootConnector" presStyleLbl="node2" presStyleIdx="5" presStyleCnt="7"/>
      <dgm:spPr/>
      <dgm:t>
        <a:bodyPr/>
        <a:lstStyle/>
        <a:p>
          <a:endParaRPr lang="en-US"/>
        </a:p>
      </dgm:t>
    </dgm:pt>
    <dgm:pt modelId="{F9F60311-00BF-47AF-AD27-D9B18AA2BCE2}" type="pres">
      <dgm:prSet presAssocID="{775A88C0-CF55-4E23-A516-24F0C7A70574}" presName="hierChild4" presStyleCnt="0"/>
      <dgm:spPr/>
      <dgm:t>
        <a:bodyPr/>
        <a:lstStyle/>
        <a:p>
          <a:endParaRPr lang="en-US"/>
        </a:p>
      </dgm:t>
    </dgm:pt>
    <dgm:pt modelId="{DFEAFD05-4A15-4A75-9689-4D2CCC988AF9}" type="pres">
      <dgm:prSet presAssocID="{52A160FB-4D24-481A-A3FD-30667289ED63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ADCE448B-6CEC-405F-AC2F-96687A69CBF6}" type="pres">
      <dgm:prSet presAssocID="{BFB397D4-2396-4180-B631-7692F60CBB3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3AEA5E-620D-419C-A9B5-11685A71DADD}" type="pres">
      <dgm:prSet presAssocID="{BFB397D4-2396-4180-B631-7692F60CBB3B}" presName="rootComposite" presStyleCnt="0"/>
      <dgm:spPr/>
      <dgm:t>
        <a:bodyPr/>
        <a:lstStyle/>
        <a:p>
          <a:endParaRPr lang="en-US"/>
        </a:p>
      </dgm:t>
    </dgm:pt>
    <dgm:pt modelId="{0165315F-5017-48A8-A4EA-EB23A9CBFD1B}" type="pres">
      <dgm:prSet presAssocID="{BFB397D4-2396-4180-B631-7692F60CBB3B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1F05EE-0767-4167-AB48-90F5166518FE}" type="pres">
      <dgm:prSet presAssocID="{BFB397D4-2396-4180-B631-7692F60CBB3B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0AA47B9E-4550-4C2E-8109-9B5E23842762}" type="pres">
      <dgm:prSet presAssocID="{BFB397D4-2396-4180-B631-7692F60CBB3B}" presName="hierChild4" presStyleCnt="0"/>
      <dgm:spPr/>
      <dgm:t>
        <a:bodyPr/>
        <a:lstStyle/>
        <a:p>
          <a:endParaRPr lang="en-US"/>
        </a:p>
      </dgm:t>
    </dgm:pt>
    <dgm:pt modelId="{52A39F34-A423-4079-9519-17916E27ED42}" type="pres">
      <dgm:prSet presAssocID="{BFB397D4-2396-4180-B631-7692F60CBB3B}" presName="hierChild5" presStyleCnt="0"/>
      <dgm:spPr/>
      <dgm:t>
        <a:bodyPr/>
        <a:lstStyle/>
        <a:p>
          <a:endParaRPr lang="en-US"/>
        </a:p>
      </dgm:t>
    </dgm:pt>
    <dgm:pt modelId="{E66EB5EF-8DB6-490D-BAAE-E399E0F9A76A}" type="pres">
      <dgm:prSet presAssocID="{775A88C0-CF55-4E23-A516-24F0C7A70574}" presName="hierChild5" presStyleCnt="0"/>
      <dgm:spPr/>
      <dgm:t>
        <a:bodyPr/>
        <a:lstStyle/>
        <a:p>
          <a:endParaRPr lang="en-US"/>
        </a:p>
      </dgm:t>
    </dgm:pt>
    <dgm:pt modelId="{58D00A27-55E5-4502-AD23-8BA73E06D7E3}" type="pres">
      <dgm:prSet presAssocID="{310A77BB-15FF-4178-9580-D1957D8CAC1D}" presName="Name37" presStyleLbl="parChTrans1D2" presStyleIdx="6" presStyleCnt="7"/>
      <dgm:spPr/>
      <dgm:t>
        <a:bodyPr/>
        <a:lstStyle/>
        <a:p>
          <a:endParaRPr lang="en-US"/>
        </a:p>
      </dgm:t>
    </dgm:pt>
    <dgm:pt modelId="{0661C314-3786-4DB8-B30B-D400ED3202C3}" type="pres">
      <dgm:prSet presAssocID="{07C8A3B1-173D-4B84-8E7B-21039456F5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EB6FA7-015C-4F63-B1FA-CD2FF45C23C5}" type="pres">
      <dgm:prSet presAssocID="{07C8A3B1-173D-4B84-8E7B-21039456F513}" presName="rootComposite" presStyleCnt="0"/>
      <dgm:spPr/>
      <dgm:t>
        <a:bodyPr/>
        <a:lstStyle/>
        <a:p>
          <a:endParaRPr lang="en-US"/>
        </a:p>
      </dgm:t>
    </dgm:pt>
    <dgm:pt modelId="{AFB86023-1A5B-4676-B990-1065FD3F5EB0}" type="pres">
      <dgm:prSet presAssocID="{07C8A3B1-173D-4B84-8E7B-21039456F513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FBAF29-34EB-4840-8DB0-DAC8D7804C1D}" type="pres">
      <dgm:prSet presAssocID="{07C8A3B1-173D-4B84-8E7B-21039456F513}" presName="rootConnector" presStyleLbl="node2" presStyleIdx="6" presStyleCnt="7"/>
      <dgm:spPr/>
      <dgm:t>
        <a:bodyPr/>
        <a:lstStyle/>
        <a:p>
          <a:endParaRPr lang="en-US"/>
        </a:p>
      </dgm:t>
    </dgm:pt>
    <dgm:pt modelId="{E7A0FEBB-7DC2-4480-B795-C66FA0C4A1F4}" type="pres">
      <dgm:prSet presAssocID="{07C8A3B1-173D-4B84-8E7B-21039456F513}" presName="hierChild4" presStyleCnt="0"/>
      <dgm:spPr/>
      <dgm:t>
        <a:bodyPr/>
        <a:lstStyle/>
        <a:p>
          <a:endParaRPr lang="en-US"/>
        </a:p>
      </dgm:t>
    </dgm:pt>
    <dgm:pt modelId="{5C1EA618-23F5-4250-8643-9EEAEBBAAECC}" type="pres">
      <dgm:prSet presAssocID="{E165F015-84C1-40FE-90EE-6A2F58A3226B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FE199447-C917-430B-811F-716844CA225F}" type="pres">
      <dgm:prSet presAssocID="{0C2FD135-4B05-4A00-A89C-33E2AB1AD40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4AC8D38-8D31-49F5-811C-344DBD018F3A}" type="pres">
      <dgm:prSet presAssocID="{0C2FD135-4B05-4A00-A89C-33E2AB1AD40A}" presName="rootComposite" presStyleCnt="0"/>
      <dgm:spPr/>
      <dgm:t>
        <a:bodyPr/>
        <a:lstStyle/>
        <a:p>
          <a:endParaRPr lang="en-US"/>
        </a:p>
      </dgm:t>
    </dgm:pt>
    <dgm:pt modelId="{8E387308-5884-476C-A86D-2081CBBA7F30}" type="pres">
      <dgm:prSet presAssocID="{0C2FD135-4B05-4A00-A89C-33E2AB1AD40A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5E9E50-F5DD-4999-8613-20AB8744947E}" type="pres">
      <dgm:prSet presAssocID="{0C2FD135-4B05-4A00-A89C-33E2AB1AD40A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C820AAD2-E5C3-479C-BE23-A22BB52F0B97}" type="pres">
      <dgm:prSet presAssocID="{0C2FD135-4B05-4A00-A89C-33E2AB1AD40A}" presName="hierChild4" presStyleCnt="0"/>
      <dgm:spPr/>
      <dgm:t>
        <a:bodyPr/>
        <a:lstStyle/>
        <a:p>
          <a:endParaRPr lang="en-US"/>
        </a:p>
      </dgm:t>
    </dgm:pt>
    <dgm:pt modelId="{C939D34F-7809-449F-B48B-4BC4D4131070}" type="pres">
      <dgm:prSet presAssocID="{0C2FD135-4B05-4A00-A89C-33E2AB1AD40A}" presName="hierChild5" presStyleCnt="0"/>
      <dgm:spPr/>
      <dgm:t>
        <a:bodyPr/>
        <a:lstStyle/>
        <a:p>
          <a:endParaRPr lang="en-US"/>
        </a:p>
      </dgm:t>
    </dgm:pt>
    <dgm:pt modelId="{AA19FE6E-384A-48DE-8A36-7EA05BDA2699}" type="pres">
      <dgm:prSet presAssocID="{07C8A3B1-173D-4B84-8E7B-21039456F513}" presName="hierChild5" presStyleCnt="0"/>
      <dgm:spPr/>
      <dgm:t>
        <a:bodyPr/>
        <a:lstStyle/>
        <a:p>
          <a:endParaRPr lang="en-US"/>
        </a:p>
      </dgm:t>
    </dgm:pt>
    <dgm:pt modelId="{1159AC4B-AB38-4A8D-BC5C-65E922C4D9BF}" type="pres">
      <dgm:prSet presAssocID="{0AC8E0ED-A957-4A10-AB40-CF5AE3B65D0F}" presName="hierChild3" presStyleCnt="0"/>
      <dgm:spPr/>
      <dgm:t>
        <a:bodyPr/>
        <a:lstStyle/>
        <a:p>
          <a:endParaRPr lang="en-US"/>
        </a:p>
      </dgm:t>
    </dgm:pt>
  </dgm:ptLst>
  <dgm:cxnLst>
    <dgm:cxn modelId="{711B5EF7-3548-48A7-B2DF-33B211A9242E}" srcId="{282BDA18-760F-4DDE-BDDB-C188C1411ADD}" destId="{58FC4F24-1601-4ACB-94D3-094E7EAC4EFA}" srcOrd="0" destOrd="0" parTransId="{BAA803AC-7148-4528-8808-A6F4DBCF1AD9}" sibTransId="{5BEB38A1-89C1-4DC3-9482-82D1B41235C9}"/>
    <dgm:cxn modelId="{156EC48E-E03E-4B61-B682-0956AAAE7800}" type="presOf" srcId="{58FC4F24-1601-4ACB-94D3-094E7EAC4EFA}" destId="{209EA2A0-2FC8-4C66-ADB3-CFD62EB58D22}" srcOrd="0" destOrd="0" presId="urn:microsoft.com/office/officeart/2005/8/layout/orgChart1"/>
    <dgm:cxn modelId="{F43D884D-F62C-4E35-ACC7-B4F43389C76D}" type="presOf" srcId="{163DAC73-E79F-451B-9DCD-74D12241AF83}" destId="{B3372685-9000-42DA-916C-636A2888807D}" srcOrd="0" destOrd="0" presId="urn:microsoft.com/office/officeart/2005/8/layout/orgChart1"/>
    <dgm:cxn modelId="{15612C6D-FCF0-4E1D-BBD0-6E6559F8384E}" type="presOf" srcId="{56FEAB4B-2282-4825-8D26-8564F99771F0}" destId="{E1C6FBF0-C86A-4785-AD45-A4273F8029B1}" srcOrd="1" destOrd="0" presId="urn:microsoft.com/office/officeart/2005/8/layout/orgChart1"/>
    <dgm:cxn modelId="{7DBF4C8B-EE2E-4FEA-B630-103764F9AE8D}" type="presOf" srcId="{775A88C0-CF55-4E23-A516-24F0C7A70574}" destId="{8446BF87-9394-4DD5-8148-D0EAFABBFE02}" srcOrd="1" destOrd="0" presId="urn:microsoft.com/office/officeart/2005/8/layout/orgChart1"/>
    <dgm:cxn modelId="{B80EF1CA-77AF-45F6-821C-F48B47EF20DA}" srcId="{56FEAB4B-2282-4825-8D26-8564F99771F0}" destId="{67AC68C4-B8F6-4E23-9DE3-2A4813C2E3FA}" srcOrd="1" destOrd="0" parTransId="{12C3CFE3-ADF0-4FD0-ABCA-0FE04CE1C6ED}" sibTransId="{A24F8D2F-A515-486C-9AB3-B8F0D2E9A97F}"/>
    <dgm:cxn modelId="{28C4CBE3-F85D-4652-9911-6248FFEC2911}" srcId="{BB6F77AD-1056-4EC6-8C1A-FC0E863CB5CC}" destId="{ADE7B611-4DA9-482B-AD3E-47D37E0D2E40}" srcOrd="0" destOrd="0" parTransId="{25E0E5B6-1B82-403C-B00F-962ACDE16ABD}" sibTransId="{4533E127-A429-4BE7-BACF-E9EB481D3855}"/>
    <dgm:cxn modelId="{A5BF6530-7B9A-47F4-B53B-35C1B57996CE}" srcId="{BB6F77AD-1056-4EC6-8C1A-FC0E863CB5CC}" destId="{2BBDA2E3-500D-4F4E-9D79-96B7EE800291}" srcOrd="2" destOrd="0" parTransId="{C779DDF6-B29C-495B-B1BA-10C256F09249}" sibTransId="{3915A228-58C9-4F8B-946E-D9C0F0FD5A72}"/>
    <dgm:cxn modelId="{97249D94-E0A0-4411-8C7C-80F453973A6D}" type="presOf" srcId="{9E84F9D5-12C7-4F0B-971B-85F28DF51BC0}" destId="{F6292245-53A4-4A34-947E-3075A54A2F14}" srcOrd="0" destOrd="0" presId="urn:microsoft.com/office/officeart/2005/8/layout/orgChart1"/>
    <dgm:cxn modelId="{409B0A51-92AE-4B09-AB85-269E77C426A1}" type="presOf" srcId="{12C3CFE3-ADF0-4FD0-ABCA-0FE04CE1C6ED}" destId="{76922632-91CA-41A2-A1CC-9E75B98AD05E}" srcOrd="0" destOrd="0" presId="urn:microsoft.com/office/officeart/2005/8/layout/orgChart1"/>
    <dgm:cxn modelId="{894D5767-2D76-4221-9BD9-8EA2CB323F0D}" srcId="{1E846412-CBCA-4911-8A7F-D49186927216}" destId="{0AC8E0ED-A957-4A10-AB40-CF5AE3B65D0F}" srcOrd="0" destOrd="0" parTransId="{E2904582-0CB4-4EEF-B1E4-58915D869146}" sibTransId="{B276FCF5-AFBB-4687-85AA-A0AEBBB3CB04}"/>
    <dgm:cxn modelId="{9424290B-EB4D-4C4E-BF62-CB9B74DFCA4F}" srcId="{0AC8E0ED-A957-4A10-AB40-CF5AE3B65D0F}" destId="{024DB868-BF27-48FC-90A2-BC7837878362}" srcOrd="2" destOrd="0" parTransId="{3210E1C7-C1FD-4530-98F2-6788F5A70405}" sibTransId="{F6012385-91A9-4FC4-9DCB-510EA00B8D0E}"/>
    <dgm:cxn modelId="{C2E419E3-BE05-41E8-BC22-E64E2A945634}" srcId="{0AC8E0ED-A957-4A10-AB40-CF5AE3B65D0F}" destId="{649C8CF8-D35E-4753-8CDB-6EAABB5C1ECF}" srcOrd="3" destOrd="0" parTransId="{E483F110-A6BC-4DFC-897C-83588DCE9C48}" sibTransId="{834D4B55-A2C9-464C-834D-3AA64D7BC4D4}"/>
    <dgm:cxn modelId="{428890DA-9A07-4E7C-8DFE-1ED91F49EADA}" type="presOf" srcId="{282BDA18-760F-4DDE-BDDB-C188C1411ADD}" destId="{130A5726-B7CB-42EA-8D96-350A2C5D77A9}" srcOrd="0" destOrd="0" presId="urn:microsoft.com/office/officeart/2005/8/layout/orgChart1"/>
    <dgm:cxn modelId="{AA5976E9-B519-4188-B135-4424F5C1D6A3}" srcId="{0AC8E0ED-A957-4A10-AB40-CF5AE3B65D0F}" destId="{07C8A3B1-173D-4B84-8E7B-21039456F513}" srcOrd="6" destOrd="0" parTransId="{310A77BB-15FF-4178-9580-D1957D8CAC1D}" sibTransId="{332E3122-AC62-4186-B083-3DF955497A4C}"/>
    <dgm:cxn modelId="{541A14CF-C9B8-448A-B64D-A6F0351E4807}" srcId="{282BDA18-760F-4DDE-BDDB-C188C1411ADD}" destId="{EB17A220-2E7F-4195-A32E-60D6A23B81AD}" srcOrd="1" destOrd="0" parTransId="{D5C06BE2-0860-4ACA-AD7A-7BB7801D5C2B}" sibTransId="{60C4554C-6917-4529-B64F-5EB511E95AD6}"/>
    <dgm:cxn modelId="{9A7EC29C-26D0-44C5-8C54-57B37774C4BD}" type="presOf" srcId="{2BBDA2E3-500D-4F4E-9D79-96B7EE800291}" destId="{7A7C9D79-9CDD-429F-BCDF-8F5D6271BB35}" srcOrd="0" destOrd="0" presId="urn:microsoft.com/office/officeart/2005/8/layout/orgChart1"/>
    <dgm:cxn modelId="{F39B26F3-1963-4BE9-B0A7-F1E8EC154F73}" type="presOf" srcId="{2BBDA2E3-500D-4F4E-9D79-96B7EE800291}" destId="{8E42615D-8290-422D-B214-EE3C5A43BD33}" srcOrd="1" destOrd="0" presId="urn:microsoft.com/office/officeart/2005/8/layout/orgChart1"/>
    <dgm:cxn modelId="{86D901F3-DE63-455F-B677-B7145CAF52F0}" type="presOf" srcId="{EB17A220-2E7F-4195-A32E-60D6A23B81AD}" destId="{53B9ED1B-25B0-42A4-BC16-E11BAD79C262}" srcOrd="1" destOrd="0" presId="urn:microsoft.com/office/officeart/2005/8/layout/orgChart1"/>
    <dgm:cxn modelId="{594C437C-06D8-41EC-A432-6AE7F4578492}" type="presOf" srcId="{BB6F77AD-1056-4EC6-8C1A-FC0E863CB5CC}" destId="{BFECE20F-6DEC-4A29-A108-6772454965E8}" srcOrd="1" destOrd="0" presId="urn:microsoft.com/office/officeart/2005/8/layout/orgChart1"/>
    <dgm:cxn modelId="{0A45298B-1C51-4652-A69E-DB2C608CBC9A}" srcId="{024DB868-BF27-48FC-90A2-BC7837878362}" destId="{FB810902-2CD0-4153-916F-3ED6FCEF61B9}" srcOrd="0" destOrd="0" parTransId="{7F58225B-D8B3-4DCF-9BF0-CE167538D7C0}" sibTransId="{5E719E08-8258-4F60-8B2A-506E0647A3A2}"/>
    <dgm:cxn modelId="{F77E7E99-6BDF-4D4E-9924-3B121E3B00F0}" type="presOf" srcId="{C526AF9B-6B38-4F1A-A63F-4A2F10ECC238}" destId="{441DBA13-D963-4391-A65E-5A5A087F6BD8}" srcOrd="0" destOrd="0" presId="urn:microsoft.com/office/officeart/2005/8/layout/orgChart1"/>
    <dgm:cxn modelId="{E2474401-703E-4F35-BAA4-9BD9372F2ED7}" type="presOf" srcId="{E165F015-84C1-40FE-90EE-6A2F58A3226B}" destId="{5C1EA618-23F5-4250-8643-9EEAEBBAAECC}" srcOrd="0" destOrd="0" presId="urn:microsoft.com/office/officeart/2005/8/layout/orgChart1"/>
    <dgm:cxn modelId="{FB093033-F6A7-40A3-BEAE-F93DCD89AD85}" type="presOf" srcId="{BB6F77AD-1056-4EC6-8C1A-FC0E863CB5CC}" destId="{D1B9F142-2140-4775-A9B0-17DC12813460}" srcOrd="0" destOrd="0" presId="urn:microsoft.com/office/officeart/2005/8/layout/orgChart1"/>
    <dgm:cxn modelId="{AC0782FB-3FAC-4843-96E7-77A2C6021493}" type="presOf" srcId="{BFB397D4-2396-4180-B631-7692F60CBB3B}" destId="{0165315F-5017-48A8-A4EA-EB23A9CBFD1B}" srcOrd="0" destOrd="0" presId="urn:microsoft.com/office/officeart/2005/8/layout/orgChart1"/>
    <dgm:cxn modelId="{5E6686E8-6715-491D-B087-DCB4FA44B255}" srcId="{649C8CF8-D35E-4753-8CDB-6EAABB5C1ECF}" destId="{BD1D8361-3E75-40BD-A89E-5750BE1A29F8}" srcOrd="1" destOrd="0" parTransId="{9E84F9D5-12C7-4F0B-971B-85F28DF51BC0}" sibTransId="{0AF65423-FC53-40EF-BD44-BC597E3A482F}"/>
    <dgm:cxn modelId="{05C5035C-FA2D-4C65-B483-B9A2C0BD52D6}" srcId="{07C8A3B1-173D-4B84-8E7B-21039456F513}" destId="{0C2FD135-4B05-4A00-A89C-33E2AB1AD40A}" srcOrd="0" destOrd="0" parTransId="{E165F015-84C1-40FE-90EE-6A2F58A3226B}" sibTransId="{E7168861-D981-4B30-A1D1-C449FB4795BB}"/>
    <dgm:cxn modelId="{3844ABC3-99AF-4E85-ADDD-B436B8F86831}" srcId="{0AC8E0ED-A957-4A10-AB40-CF5AE3B65D0F}" destId="{775A88C0-CF55-4E23-A516-24F0C7A70574}" srcOrd="5" destOrd="0" parTransId="{B3433E65-A861-47F5-A568-793728624C2F}" sibTransId="{B9B17653-017E-41B4-9DF5-E7856DE7978D}"/>
    <dgm:cxn modelId="{5B74E972-AAE4-49D9-9390-032E7DCD6AEA}" type="presOf" srcId="{25E0E5B6-1B82-403C-B00F-962ACDE16ABD}" destId="{1952C184-3005-45C5-8E51-D21099A9E8A1}" srcOrd="0" destOrd="0" presId="urn:microsoft.com/office/officeart/2005/8/layout/orgChart1"/>
    <dgm:cxn modelId="{9000C4D6-EED6-4335-9963-6E55BAC990E4}" type="presOf" srcId="{C51E46C3-E7EE-4A88-AE32-CD9A27520A2D}" destId="{720C10DB-C345-4620-B59F-708994558782}" srcOrd="0" destOrd="0" presId="urn:microsoft.com/office/officeart/2005/8/layout/orgChart1"/>
    <dgm:cxn modelId="{B6E1B425-A4B0-4207-8A0E-3668F64008FE}" type="presOf" srcId="{0C2FD135-4B05-4A00-A89C-33E2AB1AD40A}" destId="{B15E9E50-F5DD-4999-8613-20AB8744947E}" srcOrd="1" destOrd="0" presId="urn:microsoft.com/office/officeart/2005/8/layout/orgChart1"/>
    <dgm:cxn modelId="{0D311630-B348-43AD-ADAC-3467CF0CD6D0}" srcId="{775A88C0-CF55-4E23-A516-24F0C7A70574}" destId="{BFB397D4-2396-4180-B631-7692F60CBB3B}" srcOrd="0" destOrd="0" parTransId="{52A160FB-4D24-481A-A3FD-30667289ED63}" sibTransId="{55262B47-E7BC-445E-84A3-E354D8968CC2}"/>
    <dgm:cxn modelId="{EECA94BE-010D-4859-8724-561667600271}" type="presOf" srcId="{0AC8E0ED-A957-4A10-AB40-CF5AE3B65D0F}" destId="{46174BFA-86FB-40C4-9C21-0BA1745A5524}" srcOrd="0" destOrd="0" presId="urn:microsoft.com/office/officeart/2005/8/layout/orgChart1"/>
    <dgm:cxn modelId="{FDB12093-52D6-4D47-A224-D40A21CEA256}" type="presOf" srcId="{FB810902-2CD0-4153-916F-3ED6FCEF61B9}" destId="{EB1BCEB4-C024-40F7-8665-E2B63EC5FD4F}" srcOrd="1" destOrd="0" presId="urn:microsoft.com/office/officeart/2005/8/layout/orgChart1"/>
    <dgm:cxn modelId="{BD9A55A0-DEC5-440F-83AD-BA5D3DC6E06D}" srcId="{649C8CF8-D35E-4753-8CDB-6EAABB5C1ECF}" destId="{D6663DCB-8007-4109-9D35-B61FE32F9727}" srcOrd="0" destOrd="0" parTransId="{7B4FDCD2-B788-4824-B975-7FA55B24D4A0}" sibTransId="{14986881-105D-42CB-B5FA-6767F3F68ACE}"/>
    <dgm:cxn modelId="{2B4869E1-7533-47CE-8FDD-3A4E4AD5CC6A}" srcId="{0AC8E0ED-A957-4A10-AB40-CF5AE3B65D0F}" destId="{282BDA18-760F-4DDE-BDDB-C188C1411ADD}" srcOrd="4" destOrd="0" parTransId="{163DAC73-E79F-451B-9DCD-74D12241AF83}" sibTransId="{24DA8E40-89A4-414F-8DA0-A258DE68179C}"/>
    <dgm:cxn modelId="{5BFBFF66-6030-4B46-ADDD-8E9D365BF084}" type="presOf" srcId="{58FC4F24-1601-4ACB-94D3-094E7EAC4EFA}" destId="{4FB0ED4D-7AAE-4D38-B5B4-8A0013570DE0}" srcOrd="1" destOrd="0" presId="urn:microsoft.com/office/officeart/2005/8/layout/orgChart1"/>
    <dgm:cxn modelId="{E331532A-C4F5-4CDA-BD5D-3F5C75D31B9B}" type="presOf" srcId="{B3433E65-A861-47F5-A568-793728624C2F}" destId="{A27C48AC-EF55-479D-9438-AC4DE40D52CF}" srcOrd="0" destOrd="0" presId="urn:microsoft.com/office/officeart/2005/8/layout/orgChart1"/>
    <dgm:cxn modelId="{31F17922-54E3-4201-9B0A-AB5D3F0629BF}" type="presOf" srcId="{0AC8E0ED-A957-4A10-AB40-CF5AE3B65D0F}" destId="{9E99951C-CB0D-48DB-84BD-7973E5587176}" srcOrd="1" destOrd="0" presId="urn:microsoft.com/office/officeart/2005/8/layout/orgChart1"/>
    <dgm:cxn modelId="{51E6E9E2-3550-4403-88FB-FE7240A37BC1}" type="presOf" srcId="{D6663DCB-8007-4109-9D35-B61FE32F9727}" destId="{1118A947-73BD-4340-B309-5DE78CB30B53}" srcOrd="1" destOrd="0" presId="urn:microsoft.com/office/officeart/2005/8/layout/orgChart1"/>
    <dgm:cxn modelId="{8919FCC5-A8EB-411D-9DD3-35A1ADB577C3}" type="presOf" srcId="{56FEAB4B-2282-4825-8D26-8564F99771F0}" destId="{52814F0A-6D45-4178-9AEC-C1B432E6511F}" srcOrd="0" destOrd="0" presId="urn:microsoft.com/office/officeart/2005/8/layout/orgChart1"/>
    <dgm:cxn modelId="{BC06F155-1A62-4419-BFD7-CC4FC2183AC3}" type="presOf" srcId="{282BDA18-760F-4DDE-BDDB-C188C1411ADD}" destId="{E6ECAF60-9583-4BE2-AE02-263B044EED2B}" srcOrd="1" destOrd="0" presId="urn:microsoft.com/office/officeart/2005/8/layout/orgChart1"/>
    <dgm:cxn modelId="{18F68F45-D3CB-4021-BFAB-702ED9C650DF}" type="presOf" srcId="{C779DDF6-B29C-495B-B1BA-10C256F09249}" destId="{0273D33A-B665-4253-8FCA-5B37F6FB881D}" srcOrd="0" destOrd="0" presId="urn:microsoft.com/office/officeart/2005/8/layout/orgChart1"/>
    <dgm:cxn modelId="{3D0C3044-938D-4951-BAB9-15464E323D63}" type="presOf" srcId="{ADB3F2E1-7E9F-42E8-9095-8287B913F240}" destId="{76560BC8-D748-4DCD-A613-3CD910968CC8}" srcOrd="0" destOrd="0" presId="urn:microsoft.com/office/officeart/2005/8/layout/orgChart1"/>
    <dgm:cxn modelId="{176A19CB-A91C-4686-AE60-075BAF27A6A1}" type="presOf" srcId="{0C2FD135-4B05-4A00-A89C-33E2AB1AD40A}" destId="{8E387308-5884-476C-A86D-2081CBBA7F30}" srcOrd="0" destOrd="0" presId="urn:microsoft.com/office/officeart/2005/8/layout/orgChart1"/>
    <dgm:cxn modelId="{22D9D0BC-63E8-4350-861D-F72B51C9423F}" type="presOf" srcId="{5D2BFA2B-877F-47C4-B1C9-5A8B7AEF8881}" destId="{F587772C-0AA9-4A8C-8B82-6B7DA6737050}" srcOrd="0" destOrd="0" presId="urn:microsoft.com/office/officeart/2005/8/layout/orgChart1"/>
    <dgm:cxn modelId="{DA18A739-25AC-432F-BD7D-A12B7AE8219E}" type="presOf" srcId="{649C8CF8-D35E-4753-8CDB-6EAABB5C1ECF}" destId="{91D82B68-28FE-4CD8-B666-2E1115184573}" srcOrd="1" destOrd="0" presId="urn:microsoft.com/office/officeart/2005/8/layout/orgChart1"/>
    <dgm:cxn modelId="{2154B14B-D698-4766-A65E-AD1BD2D9804E}" type="presOf" srcId="{D6663DCB-8007-4109-9D35-B61FE32F9727}" destId="{577A8D08-77DF-422B-B624-039EB27CBBDD}" srcOrd="0" destOrd="0" presId="urn:microsoft.com/office/officeart/2005/8/layout/orgChart1"/>
    <dgm:cxn modelId="{B0E637B9-3FE6-4A49-BEDC-BF1DC62BD183}" srcId="{BB6F77AD-1056-4EC6-8C1A-FC0E863CB5CC}" destId="{ADB3F2E1-7E9F-42E8-9095-8287B913F240}" srcOrd="1" destOrd="0" parTransId="{C526AF9B-6B38-4F1A-A63F-4A2F10ECC238}" sibTransId="{A2BE1850-F38C-4D87-AC0D-13EFFD85CE8B}"/>
    <dgm:cxn modelId="{A9087FFB-4765-4679-A04D-BDD04AE8C59C}" srcId="{0AC8E0ED-A957-4A10-AB40-CF5AE3B65D0F}" destId="{56FEAB4B-2282-4825-8D26-8564F99771F0}" srcOrd="0" destOrd="0" parTransId="{5D2BFA2B-877F-47C4-B1C9-5A8B7AEF8881}" sibTransId="{29BA462B-1765-4A53-BBA9-AF83E48D2C49}"/>
    <dgm:cxn modelId="{DF592570-CDCE-40FC-909A-2985809DA6C7}" type="presOf" srcId="{67AC68C4-B8F6-4E23-9DE3-2A4813C2E3FA}" destId="{CBC00049-2351-43C4-BC1B-091022B26AFB}" srcOrd="1" destOrd="0" presId="urn:microsoft.com/office/officeart/2005/8/layout/orgChart1"/>
    <dgm:cxn modelId="{B774FA9C-432F-4174-8902-9F1EDEBDECAA}" type="presOf" srcId="{503B2674-5C66-49E6-8809-99DFDADB6322}" destId="{A6816227-FE67-4AFA-998D-764C81983B9A}" srcOrd="0" destOrd="0" presId="urn:microsoft.com/office/officeart/2005/8/layout/orgChart1"/>
    <dgm:cxn modelId="{20F3F44D-34C3-4749-BF2A-F330481C82B0}" type="presOf" srcId="{BAA803AC-7148-4528-8808-A6F4DBCF1AD9}" destId="{1F24BB10-C223-4313-B27F-B22B096A44BB}" srcOrd="0" destOrd="0" presId="urn:microsoft.com/office/officeart/2005/8/layout/orgChart1"/>
    <dgm:cxn modelId="{F64BCE22-CD1F-4EFD-BA62-E93ADA134427}" type="presOf" srcId="{ADE7B611-4DA9-482B-AD3E-47D37E0D2E40}" destId="{2A13BC0F-3E52-4546-BBB6-87DBFF97CE35}" srcOrd="1" destOrd="0" presId="urn:microsoft.com/office/officeart/2005/8/layout/orgChart1"/>
    <dgm:cxn modelId="{07FA8C98-8FCB-4F19-B956-F053A916E27C}" srcId="{56FEAB4B-2282-4825-8D26-8564F99771F0}" destId="{E3EAABFA-6FAA-4D67-818B-391A6CB9E533}" srcOrd="0" destOrd="0" parTransId="{C51E46C3-E7EE-4A88-AE32-CD9A27520A2D}" sibTransId="{416D9BB3-118B-4A73-90CE-D80D072BCBEF}"/>
    <dgm:cxn modelId="{AC70FCF5-E4EE-4311-A7B6-AC13893F253F}" type="presOf" srcId="{ADE7B611-4DA9-482B-AD3E-47D37E0D2E40}" destId="{55371FD5-665B-4201-BD8E-AF69B9DDD1CB}" srcOrd="0" destOrd="0" presId="urn:microsoft.com/office/officeart/2005/8/layout/orgChart1"/>
    <dgm:cxn modelId="{53C85966-9F02-4369-8071-EB37715C0272}" type="presOf" srcId="{024DB868-BF27-48FC-90A2-BC7837878362}" destId="{3BBDBC3E-68A9-4B8B-AF79-06C1BDDF1359}" srcOrd="0" destOrd="0" presId="urn:microsoft.com/office/officeart/2005/8/layout/orgChart1"/>
    <dgm:cxn modelId="{A234F186-79C7-4320-A780-BE12C069BCC1}" type="presOf" srcId="{7F58225B-D8B3-4DCF-9BF0-CE167538D7C0}" destId="{93D0EDE7-733B-4DBD-ACAC-601919483D04}" srcOrd="0" destOrd="0" presId="urn:microsoft.com/office/officeart/2005/8/layout/orgChart1"/>
    <dgm:cxn modelId="{513D8FF0-63C8-47B1-B834-2A3ABC63A938}" type="presOf" srcId="{52A160FB-4D24-481A-A3FD-30667289ED63}" destId="{DFEAFD05-4A15-4A75-9689-4D2CCC988AF9}" srcOrd="0" destOrd="0" presId="urn:microsoft.com/office/officeart/2005/8/layout/orgChart1"/>
    <dgm:cxn modelId="{26D192BA-245F-458F-9285-7F5260F01341}" type="presOf" srcId="{E3EAABFA-6FAA-4D67-818B-391A6CB9E533}" destId="{315B5E2B-BFC9-43D0-AE5A-0A9699FA3AD6}" srcOrd="1" destOrd="0" presId="urn:microsoft.com/office/officeart/2005/8/layout/orgChart1"/>
    <dgm:cxn modelId="{CE6CD078-E8FC-42F0-8E67-7C94338293E5}" type="presOf" srcId="{E3EAABFA-6FAA-4D67-818B-391A6CB9E533}" destId="{C827E59D-9864-409D-8727-5E29101BDADD}" srcOrd="0" destOrd="0" presId="urn:microsoft.com/office/officeart/2005/8/layout/orgChart1"/>
    <dgm:cxn modelId="{406E44E4-FF2F-4EEB-B0F1-764C1025F8EA}" type="presOf" srcId="{FB810902-2CD0-4153-916F-3ED6FCEF61B9}" destId="{310AF326-395C-4B5A-A52C-A84139AEE262}" srcOrd="0" destOrd="0" presId="urn:microsoft.com/office/officeart/2005/8/layout/orgChart1"/>
    <dgm:cxn modelId="{A0AECF16-88B2-414D-9A3D-8C5C90EF60DF}" type="presOf" srcId="{E483F110-A6BC-4DFC-897C-83588DCE9C48}" destId="{0AA86E9C-7812-4D29-BED6-ADB7442109D6}" srcOrd="0" destOrd="0" presId="urn:microsoft.com/office/officeart/2005/8/layout/orgChart1"/>
    <dgm:cxn modelId="{CA6D1CE7-70CC-4FB9-915C-F24679690482}" type="presOf" srcId="{EB17A220-2E7F-4195-A32E-60D6A23B81AD}" destId="{B3C86468-A461-40A6-99BD-FE6C9A9B679C}" srcOrd="0" destOrd="0" presId="urn:microsoft.com/office/officeart/2005/8/layout/orgChart1"/>
    <dgm:cxn modelId="{E0B77E05-FF87-45FF-8FC9-4BBAE3E61412}" type="presOf" srcId="{649C8CF8-D35E-4753-8CDB-6EAABB5C1ECF}" destId="{015BFCA0-D7B4-4524-A9FC-58703D254F55}" srcOrd="0" destOrd="0" presId="urn:microsoft.com/office/officeart/2005/8/layout/orgChart1"/>
    <dgm:cxn modelId="{6F4B495A-2527-4065-AFE0-F46BDD89EEBC}" type="presOf" srcId="{67AC68C4-B8F6-4E23-9DE3-2A4813C2E3FA}" destId="{C5B07D43-9EE9-4854-9D4F-E8DAF99ED14C}" srcOrd="0" destOrd="0" presId="urn:microsoft.com/office/officeart/2005/8/layout/orgChart1"/>
    <dgm:cxn modelId="{40CAC4BC-EA84-430A-AC5F-32D01F744CB4}" type="presOf" srcId="{7B4FDCD2-B788-4824-B975-7FA55B24D4A0}" destId="{3F651334-D96D-4BE1-99EB-8ACEB0730255}" srcOrd="0" destOrd="0" presId="urn:microsoft.com/office/officeart/2005/8/layout/orgChart1"/>
    <dgm:cxn modelId="{19C05F2D-4B0C-447A-889D-C766347303E6}" type="presOf" srcId="{07C8A3B1-173D-4B84-8E7B-21039456F513}" destId="{F7FBAF29-34EB-4840-8DB0-DAC8D7804C1D}" srcOrd="1" destOrd="0" presId="urn:microsoft.com/office/officeart/2005/8/layout/orgChart1"/>
    <dgm:cxn modelId="{513C8AAD-7178-431A-BC96-19FD20D0BB3C}" type="presOf" srcId="{1E846412-CBCA-4911-8A7F-D49186927216}" destId="{38DD5A82-DA4F-45CE-B20D-08E5C63F63B9}" srcOrd="0" destOrd="0" presId="urn:microsoft.com/office/officeart/2005/8/layout/orgChart1"/>
    <dgm:cxn modelId="{64DB03DF-78A4-4282-A7C0-DC326F5CB579}" type="presOf" srcId="{3210E1C7-C1FD-4530-98F2-6788F5A70405}" destId="{DAFE477D-1664-4DDE-8AEC-59132143B985}" srcOrd="0" destOrd="0" presId="urn:microsoft.com/office/officeart/2005/8/layout/orgChart1"/>
    <dgm:cxn modelId="{09D7E19A-FF3F-4971-835C-60279BDE3419}" type="presOf" srcId="{D5C06BE2-0860-4ACA-AD7A-7BB7801D5C2B}" destId="{040FA375-1DAC-451B-9006-6D2AEC512B53}" srcOrd="0" destOrd="0" presId="urn:microsoft.com/office/officeart/2005/8/layout/orgChart1"/>
    <dgm:cxn modelId="{945166B8-9C02-4465-AB33-54DE157DC34D}" type="presOf" srcId="{ADB3F2E1-7E9F-42E8-9095-8287B913F240}" destId="{3A895F64-83EB-4F51-8C96-642000EC88F5}" srcOrd="1" destOrd="0" presId="urn:microsoft.com/office/officeart/2005/8/layout/orgChart1"/>
    <dgm:cxn modelId="{098D2B48-ED7E-46E9-9AE9-212F52C2FBAB}" type="presOf" srcId="{775A88C0-CF55-4E23-A516-24F0C7A70574}" destId="{CED667BA-B54D-4657-8704-D6286F4A8733}" srcOrd="0" destOrd="0" presId="urn:microsoft.com/office/officeart/2005/8/layout/orgChart1"/>
    <dgm:cxn modelId="{9CDDB2F7-4D54-40CE-B198-0834D5A8B939}" type="presOf" srcId="{07C8A3B1-173D-4B84-8E7B-21039456F513}" destId="{AFB86023-1A5B-4676-B990-1065FD3F5EB0}" srcOrd="0" destOrd="0" presId="urn:microsoft.com/office/officeart/2005/8/layout/orgChart1"/>
    <dgm:cxn modelId="{BF0CB058-6ABB-407E-8166-0A42CC909EBF}" type="presOf" srcId="{310A77BB-15FF-4178-9580-D1957D8CAC1D}" destId="{58D00A27-55E5-4502-AD23-8BA73E06D7E3}" srcOrd="0" destOrd="0" presId="urn:microsoft.com/office/officeart/2005/8/layout/orgChart1"/>
    <dgm:cxn modelId="{6FA7FCCF-393B-41E5-A2FF-B7182DF3EAE3}" srcId="{0AC8E0ED-A957-4A10-AB40-CF5AE3B65D0F}" destId="{BB6F77AD-1056-4EC6-8C1A-FC0E863CB5CC}" srcOrd="1" destOrd="0" parTransId="{503B2674-5C66-49E6-8809-99DFDADB6322}" sibTransId="{9811D383-A7F7-4952-A6EB-F32182E47397}"/>
    <dgm:cxn modelId="{FB7BD08D-0596-40DD-8B96-C5DC65365033}" type="presOf" srcId="{024DB868-BF27-48FC-90A2-BC7837878362}" destId="{A446443D-B05C-43E8-8641-AEC2BA931022}" srcOrd="1" destOrd="0" presId="urn:microsoft.com/office/officeart/2005/8/layout/orgChart1"/>
    <dgm:cxn modelId="{7070F5B6-5257-40FF-AFDD-203C6B91F0F1}" type="presOf" srcId="{BFB397D4-2396-4180-B631-7692F60CBB3B}" destId="{C41F05EE-0767-4167-AB48-90F5166518FE}" srcOrd="1" destOrd="0" presId="urn:microsoft.com/office/officeart/2005/8/layout/orgChart1"/>
    <dgm:cxn modelId="{4107B7EF-B9AD-4E6C-B992-74CD3BB7C138}" type="presOf" srcId="{BD1D8361-3E75-40BD-A89E-5750BE1A29F8}" destId="{D2E2FF4F-8BA4-42DC-8BDF-6DD8D8BFEC62}" srcOrd="1" destOrd="0" presId="urn:microsoft.com/office/officeart/2005/8/layout/orgChart1"/>
    <dgm:cxn modelId="{5B6515EE-90D6-4132-9D4B-9D06672455D3}" type="presOf" srcId="{BD1D8361-3E75-40BD-A89E-5750BE1A29F8}" destId="{44C08914-4540-4692-A17B-F42F5DD3C4AC}" srcOrd="0" destOrd="0" presId="urn:microsoft.com/office/officeart/2005/8/layout/orgChart1"/>
    <dgm:cxn modelId="{CC134EBE-3B0A-4404-B139-A9862932D8B7}" type="presParOf" srcId="{38DD5A82-DA4F-45CE-B20D-08E5C63F63B9}" destId="{661E4865-8FDD-49E6-9300-88742A0B9077}" srcOrd="0" destOrd="0" presId="urn:microsoft.com/office/officeart/2005/8/layout/orgChart1"/>
    <dgm:cxn modelId="{CC5330CB-3BD9-4204-BC3E-7EE130B4309E}" type="presParOf" srcId="{661E4865-8FDD-49E6-9300-88742A0B9077}" destId="{36E240E3-4DCA-4DCC-93ED-FEEF6FEEBAF4}" srcOrd="0" destOrd="0" presId="urn:microsoft.com/office/officeart/2005/8/layout/orgChart1"/>
    <dgm:cxn modelId="{825F6835-D8DB-49A3-8E1A-FB4A79FA9140}" type="presParOf" srcId="{36E240E3-4DCA-4DCC-93ED-FEEF6FEEBAF4}" destId="{46174BFA-86FB-40C4-9C21-0BA1745A5524}" srcOrd="0" destOrd="0" presId="urn:microsoft.com/office/officeart/2005/8/layout/orgChart1"/>
    <dgm:cxn modelId="{EA2CB0F2-1E4D-4B91-BE92-5CEFF9B81CDB}" type="presParOf" srcId="{36E240E3-4DCA-4DCC-93ED-FEEF6FEEBAF4}" destId="{9E99951C-CB0D-48DB-84BD-7973E5587176}" srcOrd="1" destOrd="0" presId="urn:microsoft.com/office/officeart/2005/8/layout/orgChart1"/>
    <dgm:cxn modelId="{1630386E-E177-4E3E-BED7-1F58A3CB667C}" type="presParOf" srcId="{661E4865-8FDD-49E6-9300-88742A0B9077}" destId="{81F16CB9-E699-4DDC-BB52-0CE13288B089}" srcOrd="1" destOrd="0" presId="urn:microsoft.com/office/officeart/2005/8/layout/orgChart1"/>
    <dgm:cxn modelId="{0FE0575B-8565-4EFE-B918-959A5CEB0C6B}" type="presParOf" srcId="{81F16CB9-E699-4DDC-BB52-0CE13288B089}" destId="{F587772C-0AA9-4A8C-8B82-6B7DA6737050}" srcOrd="0" destOrd="0" presId="urn:microsoft.com/office/officeart/2005/8/layout/orgChart1"/>
    <dgm:cxn modelId="{905FA9B0-2D43-451A-87F8-A4FF68BFD667}" type="presParOf" srcId="{81F16CB9-E699-4DDC-BB52-0CE13288B089}" destId="{80E3CB7B-209B-49A3-8003-74906BDB70CF}" srcOrd="1" destOrd="0" presId="urn:microsoft.com/office/officeart/2005/8/layout/orgChart1"/>
    <dgm:cxn modelId="{50AA95BB-0C78-4A95-ACC9-73DF8C156768}" type="presParOf" srcId="{80E3CB7B-209B-49A3-8003-74906BDB70CF}" destId="{3251B607-6B29-4E2D-B528-F0EAEB9ED50B}" srcOrd="0" destOrd="0" presId="urn:microsoft.com/office/officeart/2005/8/layout/orgChart1"/>
    <dgm:cxn modelId="{0BFC3DFB-D884-432D-8249-3E3C64BAC0B0}" type="presParOf" srcId="{3251B607-6B29-4E2D-B528-F0EAEB9ED50B}" destId="{52814F0A-6D45-4178-9AEC-C1B432E6511F}" srcOrd="0" destOrd="0" presId="urn:microsoft.com/office/officeart/2005/8/layout/orgChart1"/>
    <dgm:cxn modelId="{67009187-E13C-4F6B-BD1E-57E4A3D7FA71}" type="presParOf" srcId="{3251B607-6B29-4E2D-B528-F0EAEB9ED50B}" destId="{E1C6FBF0-C86A-4785-AD45-A4273F8029B1}" srcOrd="1" destOrd="0" presId="urn:microsoft.com/office/officeart/2005/8/layout/orgChart1"/>
    <dgm:cxn modelId="{AC098C1D-7FA3-4969-B786-18161AC52574}" type="presParOf" srcId="{80E3CB7B-209B-49A3-8003-74906BDB70CF}" destId="{12436366-0BC3-45BF-AF95-3589C1116744}" srcOrd="1" destOrd="0" presId="urn:microsoft.com/office/officeart/2005/8/layout/orgChart1"/>
    <dgm:cxn modelId="{8E78DBB9-FFBB-485B-AA2C-6BC4D0F50EC4}" type="presParOf" srcId="{12436366-0BC3-45BF-AF95-3589C1116744}" destId="{720C10DB-C345-4620-B59F-708994558782}" srcOrd="0" destOrd="0" presId="urn:microsoft.com/office/officeart/2005/8/layout/orgChart1"/>
    <dgm:cxn modelId="{55A97711-417E-4BFB-80AA-A58C679B9F77}" type="presParOf" srcId="{12436366-0BC3-45BF-AF95-3589C1116744}" destId="{2D29C273-DA87-4CE2-A41F-163FFB43A965}" srcOrd="1" destOrd="0" presId="urn:microsoft.com/office/officeart/2005/8/layout/orgChart1"/>
    <dgm:cxn modelId="{1DD4048A-A510-4808-9A0F-04E032CE1200}" type="presParOf" srcId="{2D29C273-DA87-4CE2-A41F-163FFB43A965}" destId="{03EFE594-5D6E-4C46-A39B-1A12E80A6474}" srcOrd="0" destOrd="0" presId="urn:microsoft.com/office/officeart/2005/8/layout/orgChart1"/>
    <dgm:cxn modelId="{5809A214-12DE-4E22-8AEC-A96C7D9BFEBC}" type="presParOf" srcId="{03EFE594-5D6E-4C46-A39B-1A12E80A6474}" destId="{C827E59D-9864-409D-8727-5E29101BDADD}" srcOrd="0" destOrd="0" presId="urn:microsoft.com/office/officeart/2005/8/layout/orgChart1"/>
    <dgm:cxn modelId="{BCCF39B3-288C-4AB7-B4C1-EC0EFD552473}" type="presParOf" srcId="{03EFE594-5D6E-4C46-A39B-1A12E80A6474}" destId="{315B5E2B-BFC9-43D0-AE5A-0A9699FA3AD6}" srcOrd="1" destOrd="0" presId="urn:microsoft.com/office/officeart/2005/8/layout/orgChart1"/>
    <dgm:cxn modelId="{DCB9C7D8-8487-4659-BE61-4E030EC666BE}" type="presParOf" srcId="{2D29C273-DA87-4CE2-A41F-163FFB43A965}" destId="{718D45AA-A55D-4B54-9A19-2B50822708D4}" srcOrd="1" destOrd="0" presId="urn:microsoft.com/office/officeart/2005/8/layout/orgChart1"/>
    <dgm:cxn modelId="{17738F64-E422-4296-9E3B-3D154E83677F}" type="presParOf" srcId="{2D29C273-DA87-4CE2-A41F-163FFB43A965}" destId="{D91A0E4B-E616-4A6B-A7CA-39F9C9340BAD}" srcOrd="2" destOrd="0" presId="urn:microsoft.com/office/officeart/2005/8/layout/orgChart1"/>
    <dgm:cxn modelId="{BE4B4A35-15F8-4365-966A-99E922DC731E}" type="presParOf" srcId="{12436366-0BC3-45BF-AF95-3589C1116744}" destId="{76922632-91CA-41A2-A1CC-9E75B98AD05E}" srcOrd="2" destOrd="0" presId="urn:microsoft.com/office/officeart/2005/8/layout/orgChart1"/>
    <dgm:cxn modelId="{213E1BD3-5A6B-435C-8A92-B8717AEBF24E}" type="presParOf" srcId="{12436366-0BC3-45BF-AF95-3589C1116744}" destId="{8D17C587-523A-4344-BA43-61E931CD1BCA}" srcOrd="3" destOrd="0" presId="urn:microsoft.com/office/officeart/2005/8/layout/orgChart1"/>
    <dgm:cxn modelId="{BE3E4209-0341-4186-BB31-D7C0C22DA4B6}" type="presParOf" srcId="{8D17C587-523A-4344-BA43-61E931CD1BCA}" destId="{AC6D82DE-C7FA-4227-A3C5-C13D6EE6BBFB}" srcOrd="0" destOrd="0" presId="urn:microsoft.com/office/officeart/2005/8/layout/orgChart1"/>
    <dgm:cxn modelId="{947B6207-518F-455C-B01C-2308577B1026}" type="presParOf" srcId="{AC6D82DE-C7FA-4227-A3C5-C13D6EE6BBFB}" destId="{C5B07D43-9EE9-4854-9D4F-E8DAF99ED14C}" srcOrd="0" destOrd="0" presId="urn:microsoft.com/office/officeart/2005/8/layout/orgChart1"/>
    <dgm:cxn modelId="{61F210BF-BABF-4C2A-9808-657BB8F61DFC}" type="presParOf" srcId="{AC6D82DE-C7FA-4227-A3C5-C13D6EE6BBFB}" destId="{CBC00049-2351-43C4-BC1B-091022B26AFB}" srcOrd="1" destOrd="0" presId="urn:microsoft.com/office/officeart/2005/8/layout/orgChart1"/>
    <dgm:cxn modelId="{6A6E2B3D-FA95-4898-A63D-D36BCF253BB8}" type="presParOf" srcId="{8D17C587-523A-4344-BA43-61E931CD1BCA}" destId="{1B038B30-FE41-4D77-95DD-AB845F582B31}" srcOrd="1" destOrd="0" presId="urn:microsoft.com/office/officeart/2005/8/layout/orgChart1"/>
    <dgm:cxn modelId="{0D5387EF-EC27-4AE7-95AC-7F867A794A0A}" type="presParOf" srcId="{8D17C587-523A-4344-BA43-61E931CD1BCA}" destId="{901E6F69-524D-40DE-9572-82E1699CBAC3}" srcOrd="2" destOrd="0" presId="urn:microsoft.com/office/officeart/2005/8/layout/orgChart1"/>
    <dgm:cxn modelId="{52564126-AD26-40B4-8712-25EC7BE1C8E0}" type="presParOf" srcId="{80E3CB7B-209B-49A3-8003-74906BDB70CF}" destId="{87B7EAB4-E216-4196-B68D-DD2C4C55C5C8}" srcOrd="2" destOrd="0" presId="urn:microsoft.com/office/officeart/2005/8/layout/orgChart1"/>
    <dgm:cxn modelId="{D0FA97E5-E5E8-4B2E-89AB-5C873A86C25C}" type="presParOf" srcId="{81F16CB9-E699-4DDC-BB52-0CE13288B089}" destId="{A6816227-FE67-4AFA-998D-764C81983B9A}" srcOrd="2" destOrd="0" presId="urn:microsoft.com/office/officeart/2005/8/layout/orgChart1"/>
    <dgm:cxn modelId="{1E448786-D5E8-4EFD-9227-F2427A5BD466}" type="presParOf" srcId="{81F16CB9-E699-4DDC-BB52-0CE13288B089}" destId="{77508D17-BCDF-4A43-891F-89E8F055B5F2}" srcOrd="3" destOrd="0" presId="urn:microsoft.com/office/officeart/2005/8/layout/orgChart1"/>
    <dgm:cxn modelId="{AE9518D8-C55C-4485-9381-63A496938095}" type="presParOf" srcId="{77508D17-BCDF-4A43-891F-89E8F055B5F2}" destId="{0DA849D7-C179-414F-94C7-A6B0CB3644FE}" srcOrd="0" destOrd="0" presId="urn:microsoft.com/office/officeart/2005/8/layout/orgChart1"/>
    <dgm:cxn modelId="{28CDE973-D49F-444A-898B-EA8B41716DC4}" type="presParOf" srcId="{0DA849D7-C179-414F-94C7-A6B0CB3644FE}" destId="{D1B9F142-2140-4775-A9B0-17DC12813460}" srcOrd="0" destOrd="0" presId="urn:microsoft.com/office/officeart/2005/8/layout/orgChart1"/>
    <dgm:cxn modelId="{9DD88F42-9316-435A-AEF1-A867DA96FE12}" type="presParOf" srcId="{0DA849D7-C179-414F-94C7-A6B0CB3644FE}" destId="{BFECE20F-6DEC-4A29-A108-6772454965E8}" srcOrd="1" destOrd="0" presId="urn:microsoft.com/office/officeart/2005/8/layout/orgChart1"/>
    <dgm:cxn modelId="{EC98DC24-B927-4A64-A36F-020CFC90D908}" type="presParOf" srcId="{77508D17-BCDF-4A43-891F-89E8F055B5F2}" destId="{B36F6FE5-A9E9-4C55-B861-8C992C0A0872}" srcOrd="1" destOrd="0" presId="urn:microsoft.com/office/officeart/2005/8/layout/orgChart1"/>
    <dgm:cxn modelId="{06F9393C-2377-4555-8B0C-CF3292976C8D}" type="presParOf" srcId="{B36F6FE5-A9E9-4C55-B861-8C992C0A0872}" destId="{1952C184-3005-45C5-8E51-D21099A9E8A1}" srcOrd="0" destOrd="0" presId="urn:microsoft.com/office/officeart/2005/8/layout/orgChart1"/>
    <dgm:cxn modelId="{3CBD3054-74A1-46BD-80CE-8C13C6FAAE08}" type="presParOf" srcId="{B36F6FE5-A9E9-4C55-B861-8C992C0A0872}" destId="{B237897D-8B7B-4A32-A1D9-1DE80CC28F09}" srcOrd="1" destOrd="0" presId="urn:microsoft.com/office/officeart/2005/8/layout/orgChart1"/>
    <dgm:cxn modelId="{8E2C40A8-4CF5-4824-8556-61087530E8CF}" type="presParOf" srcId="{B237897D-8B7B-4A32-A1D9-1DE80CC28F09}" destId="{E8C93D03-FB31-47E0-A902-D59BB8A7F4AF}" srcOrd="0" destOrd="0" presId="urn:microsoft.com/office/officeart/2005/8/layout/orgChart1"/>
    <dgm:cxn modelId="{62209A65-EB9A-461E-9F71-E266EBF410C2}" type="presParOf" srcId="{E8C93D03-FB31-47E0-A902-D59BB8A7F4AF}" destId="{55371FD5-665B-4201-BD8E-AF69B9DDD1CB}" srcOrd="0" destOrd="0" presId="urn:microsoft.com/office/officeart/2005/8/layout/orgChart1"/>
    <dgm:cxn modelId="{294B33FF-6D77-403F-97B2-12487CD14545}" type="presParOf" srcId="{E8C93D03-FB31-47E0-A902-D59BB8A7F4AF}" destId="{2A13BC0F-3E52-4546-BBB6-87DBFF97CE35}" srcOrd="1" destOrd="0" presId="urn:microsoft.com/office/officeart/2005/8/layout/orgChart1"/>
    <dgm:cxn modelId="{19AE5F92-C024-4AEB-8F77-2E7F084316B3}" type="presParOf" srcId="{B237897D-8B7B-4A32-A1D9-1DE80CC28F09}" destId="{2A62067B-FDFE-4353-827B-025A9AA6995E}" srcOrd="1" destOrd="0" presId="urn:microsoft.com/office/officeart/2005/8/layout/orgChart1"/>
    <dgm:cxn modelId="{FDB0F0BF-80F5-428F-98CD-3CA51847B91F}" type="presParOf" srcId="{B237897D-8B7B-4A32-A1D9-1DE80CC28F09}" destId="{A406E16D-DDDD-48CF-AD71-A10192B2DC36}" srcOrd="2" destOrd="0" presId="urn:microsoft.com/office/officeart/2005/8/layout/orgChart1"/>
    <dgm:cxn modelId="{B0E3FEE6-E602-48FA-9089-5802C424C8FB}" type="presParOf" srcId="{B36F6FE5-A9E9-4C55-B861-8C992C0A0872}" destId="{441DBA13-D963-4391-A65E-5A5A087F6BD8}" srcOrd="2" destOrd="0" presId="urn:microsoft.com/office/officeart/2005/8/layout/orgChart1"/>
    <dgm:cxn modelId="{FA6FDECD-A6CE-4F22-AC2B-2CD28BD5F33A}" type="presParOf" srcId="{B36F6FE5-A9E9-4C55-B861-8C992C0A0872}" destId="{5B2AAE56-2B85-4065-8EAE-D6B5B2A3035D}" srcOrd="3" destOrd="0" presId="urn:microsoft.com/office/officeart/2005/8/layout/orgChart1"/>
    <dgm:cxn modelId="{D85C2B70-5DB4-4CA4-B095-4992FCA116B6}" type="presParOf" srcId="{5B2AAE56-2B85-4065-8EAE-D6B5B2A3035D}" destId="{95B88C80-8951-4020-A685-A6E3A90673B1}" srcOrd="0" destOrd="0" presId="urn:microsoft.com/office/officeart/2005/8/layout/orgChart1"/>
    <dgm:cxn modelId="{4236B6B2-3E44-4E19-A6D3-BCE34C3963D5}" type="presParOf" srcId="{95B88C80-8951-4020-A685-A6E3A90673B1}" destId="{76560BC8-D748-4DCD-A613-3CD910968CC8}" srcOrd="0" destOrd="0" presId="urn:microsoft.com/office/officeart/2005/8/layout/orgChart1"/>
    <dgm:cxn modelId="{90DBB6BB-A3B9-4BF7-BA63-D545D45BFAB3}" type="presParOf" srcId="{95B88C80-8951-4020-A685-A6E3A90673B1}" destId="{3A895F64-83EB-4F51-8C96-642000EC88F5}" srcOrd="1" destOrd="0" presId="urn:microsoft.com/office/officeart/2005/8/layout/orgChart1"/>
    <dgm:cxn modelId="{DABF0C52-E1B5-4244-AEAB-F72CE25333F4}" type="presParOf" srcId="{5B2AAE56-2B85-4065-8EAE-D6B5B2A3035D}" destId="{5290A33D-5E23-4975-8BD6-A9A26E906A70}" srcOrd="1" destOrd="0" presId="urn:microsoft.com/office/officeart/2005/8/layout/orgChart1"/>
    <dgm:cxn modelId="{4D4E5754-267A-4F0D-9A68-B11BDEE5B0D0}" type="presParOf" srcId="{5B2AAE56-2B85-4065-8EAE-D6B5B2A3035D}" destId="{E2D63630-11F2-435E-BD94-F82933EB8645}" srcOrd="2" destOrd="0" presId="urn:microsoft.com/office/officeart/2005/8/layout/orgChart1"/>
    <dgm:cxn modelId="{E564502B-8050-448F-BA13-04728C0821A7}" type="presParOf" srcId="{B36F6FE5-A9E9-4C55-B861-8C992C0A0872}" destId="{0273D33A-B665-4253-8FCA-5B37F6FB881D}" srcOrd="4" destOrd="0" presId="urn:microsoft.com/office/officeart/2005/8/layout/orgChart1"/>
    <dgm:cxn modelId="{968E9506-C719-4B51-AB8B-BF9869E13400}" type="presParOf" srcId="{B36F6FE5-A9E9-4C55-B861-8C992C0A0872}" destId="{9897F56D-8518-43C4-9F58-63A3A28348D3}" srcOrd="5" destOrd="0" presId="urn:microsoft.com/office/officeart/2005/8/layout/orgChart1"/>
    <dgm:cxn modelId="{571BB867-636C-4E7A-9A4D-FEA4D974B464}" type="presParOf" srcId="{9897F56D-8518-43C4-9F58-63A3A28348D3}" destId="{3A7F2005-9536-4E71-8531-6D0BA4111B3E}" srcOrd="0" destOrd="0" presId="urn:microsoft.com/office/officeart/2005/8/layout/orgChart1"/>
    <dgm:cxn modelId="{4C3B8A3B-0C49-41CC-8DA4-B1E956FF1B8F}" type="presParOf" srcId="{3A7F2005-9536-4E71-8531-6D0BA4111B3E}" destId="{7A7C9D79-9CDD-429F-BCDF-8F5D6271BB35}" srcOrd="0" destOrd="0" presId="urn:microsoft.com/office/officeart/2005/8/layout/orgChart1"/>
    <dgm:cxn modelId="{6CAC8CAD-7CE8-4BBF-A145-A5C220F4330A}" type="presParOf" srcId="{3A7F2005-9536-4E71-8531-6D0BA4111B3E}" destId="{8E42615D-8290-422D-B214-EE3C5A43BD33}" srcOrd="1" destOrd="0" presId="urn:microsoft.com/office/officeart/2005/8/layout/orgChart1"/>
    <dgm:cxn modelId="{367E825D-98AA-416D-B552-12C4EB783624}" type="presParOf" srcId="{9897F56D-8518-43C4-9F58-63A3A28348D3}" destId="{EDEDDE35-713C-428E-B9A7-5F961D88C66A}" srcOrd="1" destOrd="0" presId="urn:microsoft.com/office/officeart/2005/8/layout/orgChart1"/>
    <dgm:cxn modelId="{0590DEA2-A749-4E2B-8AC1-A8C058825179}" type="presParOf" srcId="{9897F56D-8518-43C4-9F58-63A3A28348D3}" destId="{4E5422BA-74E2-4947-B351-D014346E4AEF}" srcOrd="2" destOrd="0" presId="urn:microsoft.com/office/officeart/2005/8/layout/orgChart1"/>
    <dgm:cxn modelId="{0FC93EDC-E5D3-42E8-90B2-9A58E514DD0C}" type="presParOf" srcId="{77508D17-BCDF-4A43-891F-89E8F055B5F2}" destId="{70576C38-9863-4544-9CD6-11F8B0D5EDAC}" srcOrd="2" destOrd="0" presId="urn:microsoft.com/office/officeart/2005/8/layout/orgChart1"/>
    <dgm:cxn modelId="{71733742-9F34-48E0-B1EF-8F587603E285}" type="presParOf" srcId="{81F16CB9-E699-4DDC-BB52-0CE13288B089}" destId="{DAFE477D-1664-4DDE-8AEC-59132143B985}" srcOrd="4" destOrd="0" presId="urn:microsoft.com/office/officeart/2005/8/layout/orgChart1"/>
    <dgm:cxn modelId="{79EDF2EA-89C5-4483-B39C-45887B4DC28C}" type="presParOf" srcId="{81F16CB9-E699-4DDC-BB52-0CE13288B089}" destId="{CA462F93-2B00-4F23-A1E5-F439C6CD62B9}" srcOrd="5" destOrd="0" presId="urn:microsoft.com/office/officeart/2005/8/layout/orgChart1"/>
    <dgm:cxn modelId="{DA505D3D-3140-4CDB-A18A-EA494B98B6F9}" type="presParOf" srcId="{CA462F93-2B00-4F23-A1E5-F439C6CD62B9}" destId="{E6871BAF-2916-414E-97D1-6AF3B72A2AAC}" srcOrd="0" destOrd="0" presId="urn:microsoft.com/office/officeart/2005/8/layout/orgChart1"/>
    <dgm:cxn modelId="{D8474A64-19F2-47C5-876A-590752A4FBDB}" type="presParOf" srcId="{E6871BAF-2916-414E-97D1-6AF3B72A2AAC}" destId="{3BBDBC3E-68A9-4B8B-AF79-06C1BDDF1359}" srcOrd="0" destOrd="0" presId="urn:microsoft.com/office/officeart/2005/8/layout/orgChart1"/>
    <dgm:cxn modelId="{3CC1AF0F-247C-48C4-9B9C-F37639729A93}" type="presParOf" srcId="{E6871BAF-2916-414E-97D1-6AF3B72A2AAC}" destId="{A446443D-B05C-43E8-8641-AEC2BA931022}" srcOrd="1" destOrd="0" presId="urn:microsoft.com/office/officeart/2005/8/layout/orgChart1"/>
    <dgm:cxn modelId="{E916DEED-E50F-4893-BBA5-25F99A7D2211}" type="presParOf" srcId="{CA462F93-2B00-4F23-A1E5-F439C6CD62B9}" destId="{949019D6-DECA-4C78-907E-D1936CB0CC5B}" srcOrd="1" destOrd="0" presId="urn:microsoft.com/office/officeart/2005/8/layout/orgChart1"/>
    <dgm:cxn modelId="{9C09B1E3-FDD3-4B53-A913-25AF6BECB1B9}" type="presParOf" srcId="{949019D6-DECA-4C78-907E-D1936CB0CC5B}" destId="{93D0EDE7-733B-4DBD-ACAC-601919483D04}" srcOrd="0" destOrd="0" presId="urn:microsoft.com/office/officeart/2005/8/layout/orgChart1"/>
    <dgm:cxn modelId="{D80B20BF-DC17-49C9-9E1F-E938291EA7A0}" type="presParOf" srcId="{949019D6-DECA-4C78-907E-D1936CB0CC5B}" destId="{DC125A48-2B27-439A-8C21-96135E4A622C}" srcOrd="1" destOrd="0" presId="urn:microsoft.com/office/officeart/2005/8/layout/orgChart1"/>
    <dgm:cxn modelId="{CA363D31-0D0B-419B-B68E-D36F53DF7AFC}" type="presParOf" srcId="{DC125A48-2B27-439A-8C21-96135E4A622C}" destId="{70249206-DD22-4D9D-832E-3786ECCE3AFE}" srcOrd="0" destOrd="0" presId="urn:microsoft.com/office/officeart/2005/8/layout/orgChart1"/>
    <dgm:cxn modelId="{FF6B853E-EC27-407B-8C33-AD3D634B6261}" type="presParOf" srcId="{70249206-DD22-4D9D-832E-3786ECCE3AFE}" destId="{310AF326-395C-4B5A-A52C-A84139AEE262}" srcOrd="0" destOrd="0" presId="urn:microsoft.com/office/officeart/2005/8/layout/orgChart1"/>
    <dgm:cxn modelId="{8BCCF1A6-8141-4478-88F1-9964FD47C0B7}" type="presParOf" srcId="{70249206-DD22-4D9D-832E-3786ECCE3AFE}" destId="{EB1BCEB4-C024-40F7-8665-E2B63EC5FD4F}" srcOrd="1" destOrd="0" presId="urn:microsoft.com/office/officeart/2005/8/layout/orgChart1"/>
    <dgm:cxn modelId="{E0D226D1-3421-4DF4-A1A3-93218EAC84A2}" type="presParOf" srcId="{DC125A48-2B27-439A-8C21-96135E4A622C}" destId="{0E7A4632-57CF-4B79-A0AC-E8E5B64BF673}" srcOrd="1" destOrd="0" presId="urn:microsoft.com/office/officeart/2005/8/layout/orgChart1"/>
    <dgm:cxn modelId="{7138F2A2-177D-48E5-B74F-EF4CAB38AC3E}" type="presParOf" srcId="{DC125A48-2B27-439A-8C21-96135E4A622C}" destId="{7613A4D1-328A-44D7-96EB-AD5FF80C1DFB}" srcOrd="2" destOrd="0" presId="urn:microsoft.com/office/officeart/2005/8/layout/orgChart1"/>
    <dgm:cxn modelId="{3409ABC2-76F2-4125-B416-CCEB78E996BD}" type="presParOf" srcId="{CA462F93-2B00-4F23-A1E5-F439C6CD62B9}" destId="{557659F1-3773-4340-A76D-3FFE5860A460}" srcOrd="2" destOrd="0" presId="urn:microsoft.com/office/officeart/2005/8/layout/orgChart1"/>
    <dgm:cxn modelId="{9ADA6F4B-C1E4-41B9-9CB4-2E723D99DCD4}" type="presParOf" srcId="{81F16CB9-E699-4DDC-BB52-0CE13288B089}" destId="{0AA86E9C-7812-4D29-BED6-ADB7442109D6}" srcOrd="6" destOrd="0" presId="urn:microsoft.com/office/officeart/2005/8/layout/orgChart1"/>
    <dgm:cxn modelId="{C4A7DD00-0DA5-4AC9-B794-EC518DE0827F}" type="presParOf" srcId="{81F16CB9-E699-4DDC-BB52-0CE13288B089}" destId="{92BA0609-E671-4FCB-900F-3FFB5062DF36}" srcOrd="7" destOrd="0" presId="urn:microsoft.com/office/officeart/2005/8/layout/orgChart1"/>
    <dgm:cxn modelId="{EFD3659E-3A1C-4BF1-BFB8-A526BE6F9243}" type="presParOf" srcId="{92BA0609-E671-4FCB-900F-3FFB5062DF36}" destId="{FA2CE480-917D-4E95-A19A-3BA67908361D}" srcOrd="0" destOrd="0" presId="urn:microsoft.com/office/officeart/2005/8/layout/orgChart1"/>
    <dgm:cxn modelId="{8BB949B5-89E6-4D6B-8B32-7C7577A73EEA}" type="presParOf" srcId="{FA2CE480-917D-4E95-A19A-3BA67908361D}" destId="{015BFCA0-D7B4-4524-A9FC-58703D254F55}" srcOrd="0" destOrd="0" presId="urn:microsoft.com/office/officeart/2005/8/layout/orgChart1"/>
    <dgm:cxn modelId="{01353113-A590-4B84-9A9A-B4D1DC45465C}" type="presParOf" srcId="{FA2CE480-917D-4E95-A19A-3BA67908361D}" destId="{91D82B68-28FE-4CD8-B666-2E1115184573}" srcOrd="1" destOrd="0" presId="urn:microsoft.com/office/officeart/2005/8/layout/orgChart1"/>
    <dgm:cxn modelId="{5EF19DDE-A7BA-42AA-A6DD-17DDBBD6FF7A}" type="presParOf" srcId="{92BA0609-E671-4FCB-900F-3FFB5062DF36}" destId="{FCCBC37B-4EE9-404A-A947-BA9BE8216639}" srcOrd="1" destOrd="0" presId="urn:microsoft.com/office/officeart/2005/8/layout/orgChart1"/>
    <dgm:cxn modelId="{DA0A29BB-4E83-4852-B840-A16C64DEFE93}" type="presParOf" srcId="{FCCBC37B-4EE9-404A-A947-BA9BE8216639}" destId="{3F651334-D96D-4BE1-99EB-8ACEB0730255}" srcOrd="0" destOrd="0" presId="urn:microsoft.com/office/officeart/2005/8/layout/orgChart1"/>
    <dgm:cxn modelId="{A96736C1-03D5-4032-850A-B495E18786DB}" type="presParOf" srcId="{FCCBC37B-4EE9-404A-A947-BA9BE8216639}" destId="{53F8BD17-46AA-4673-BA55-314CB2E1C575}" srcOrd="1" destOrd="0" presId="urn:microsoft.com/office/officeart/2005/8/layout/orgChart1"/>
    <dgm:cxn modelId="{125C2773-E4CE-47A6-9193-9C82E8F6FA1D}" type="presParOf" srcId="{53F8BD17-46AA-4673-BA55-314CB2E1C575}" destId="{0D6A4952-4CD4-409E-9F73-2F2958CA7916}" srcOrd="0" destOrd="0" presId="urn:microsoft.com/office/officeart/2005/8/layout/orgChart1"/>
    <dgm:cxn modelId="{F1B4FE13-6D50-4337-9519-1669EDF86E6D}" type="presParOf" srcId="{0D6A4952-4CD4-409E-9F73-2F2958CA7916}" destId="{577A8D08-77DF-422B-B624-039EB27CBBDD}" srcOrd="0" destOrd="0" presId="urn:microsoft.com/office/officeart/2005/8/layout/orgChart1"/>
    <dgm:cxn modelId="{AE38B2A4-FF30-48AE-A404-C9E1DFFCF4D4}" type="presParOf" srcId="{0D6A4952-4CD4-409E-9F73-2F2958CA7916}" destId="{1118A947-73BD-4340-B309-5DE78CB30B53}" srcOrd="1" destOrd="0" presId="urn:microsoft.com/office/officeart/2005/8/layout/orgChart1"/>
    <dgm:cxn modelId="{916C5362-A83B-4B45-88F9-C754D162D58F}" type="presParOf" srcId="{53F8BD17-46AA-4673-BA55-314CB2E1C575}" destId="{7B38C6C8-9274-45AD-9987-0FAB36EBE734}" srcOrd="1" destOrd="0" presId="urn:microsoft.com/office/officeart/2005/8/layout/orgChart1"/>
    <dgm:cxn modelId="{00188AF3-1B87-44C5-831D-A83E23CD3323}" type="presParOf" srcId="{53F8BD17-46AA-4673-BA55-314CB2E1C575}" destId="{38CECE3B-F267-4F67-A42D-E83EEA60AB1C}" srcOrd="2" destOrd="0" presId="urn:microsoft.com/office/officeart/2005/8/layout/orgChart1"/>
    <dgm:cxn modelId="{C9FF1050-A5E4-49DB-90C5-4AD70C345F08}" type="presParOf" srcId="{FCCBC37B-4EE9-404A-A947-BA9BE8216639}" destId="{F6292245-53A4-4A34-947E-3075A54A2F14}" srcOrd="2" destOrd="0" presId="urn:microsoft.com/office/officeart/2005/8/layout/orgChart1"/>
    <dgm:cxn modelId="{A5579282-F5D0-422A-AEE5-980D4FDBCEF0}" type="presParOf" srcId="{FCCBC37B-4EE9-404A-A947-BA9BE8216639}" destId="{A15C39AC-A035-4EE6-A66F-BD5D727FF98C}" srcOrd="3" destOrd="0" presId="urn:microsoft.com/office/officeart/2005/8/layout/orgChart1"/>
    <dgm:cxn modelId="{C4868E93-FD81-4D80-A2AE-6E3E2B385731}" type="presParOf" srcId="{A15C39AC-A035-4EE6-A66F-BD5D727FF98C}" destId="{8170FD13-9303-408A-B3A6-97EB11F9DA31}" srcOrd="0" destOrd="0" presId="urn:microsoft.com/office/officeart/2005/8/layout/orgChart1"/>
    <dgm:cxn modelId="{3F00FCA7-8300-451B-BAA3-4C336173041D}" type="presParOf" srcId="{8170FD13-9303-408A-B3A6-97EB11F9DA31}" destId="{44C08914-4540-4692-A17B-F42F5DD3C4AC}" srcOrd="0" destOrd="0" presId="urn:microsoft.com/office/officeart/2005/8/layout/orgChart1"/>
    <dgm:cxn modelId="{670E2118-8305-4539-AB8E-7DC887A689C7}" type="presParOf" srcId="{8170FD13-9303-408A-B3A6-97EB11F9DA31}" destId="{D2E2FF4F-8BA4-42DC-8BDF-6DD8D8BFEC62}" srcOrd="1" destOrd="0" presId="urn:microsoft.com/office/officeart/2005/8/layout/orgChart1"/>
    <dgm:cxn modelId="{56C23059-9BBC-4D1A-B057-1205942BF0E2}" type="presParOf" srcId="{A15C39AC-A035-4EE6-A66F-BD5D727FF98C}" destId="{A6B9834C-09A3-49F1-A3F0-23E4E3ED2F31}" srcOrd="1" destOrd="0" presId="urn:microsoft.com/office/officeart/2005/8/layout/orgChart1"/>
    <dgm:cxn modelId="{24B34E12-99B9-4D8B-AD4F-BABEB030D70D}" type="presParOf" srcId="{A15C39AC-A035-4EE6-A66F-BD5D727FF98C}" destId="{7FBA7BD6-C70B-40B2-BBAC-A73CA0FEEA95}" srcOrd="2" destOrd="0" presId="urn:microsoft.com/office/officeart/2005/8/layout/orgChart1"/>
    <dgm:cxn modelId="{E50370D1-121D-4ED8-BFCD-8C9CE9EB1382}" type="presParOf" srcId="{92BA0609-E671-4FCB-900F-3FFB5062DF36}" destId="{C1AA2370-3DFE-45EE-A921-29DBD6C4012A}" srcOrd="2" destOrd="0" presId="urn:microsoft.com/office/officeart/2005/8/layout/orgChart1"/>
    <dgm:cxn modelId="{4479236C-00B9-4263-86EC-4A377FD498AB}" type="presParOf" srcId="{81F16CB9-E699-4DDC-BB52-0CE13288B089}" destId="{B3372685-9000-42DA-916C-636A2888807D}" srcOrd="8" destOrd="0" presId="urn:microsoft.com/office/officeart/2005/8/layout/orgChart1"/>
    <dgm:cxn modelId="{9BCC90D1-1976-44D3-8B06-E116B5FF2AD7}" type="presParOf" srcId="{81F16CB9-E699-4DDC-BB52-0CE13288B089}" destId="{61D4DF08-6BEF-4A36-87AF-F23E8743765C}" srcOrd="9" destOrd="0" presId="urn:microsoft.com/office/officeart/2005/8/layout/orgChart1"/>
    <dgm:cxn modelId="{8AB4ABA2-BA5A-41FF-9E01-01579366240B}" type="presParOf" srcId="{61D4DF08-6BEF-4A36-87AF-F23E8743765C}" destId="{CFE9B89C-9B45-4C26-A0C4-0B0B8BA3181B}" srcOrd="0" destOrd="0" presId="urn:microsoft.com/office/officeart/2005/8/layout/orgChart1"/>
    <dgm:cxn modelId="{5AF6B6DA-CB83-4F04-BD23-83E479169A97}" type="presParOf" srcId="{CFE9B89C-9B45-4C26-A0C4-0B0B8BA3181B}" destId="{130A5726-B7CB-42EA-8D96-350A2C5D77A9}" srcOrd="0" destOrd="0" presId="urn:microsoft.com/office/officeart/2005/8/layout/orgChart1"/>
    <dgm:cxn modelId="{D490FFF3-3089-43C5-A111-EF8AC553C8E4}" type="presParOf" srcId="{CFE9B89C-9B45-4C26-A0C4-0B0B8BA3181B}" destId="{E6ECAF60-9583-4BE2-AE02-263B044EED2B}" srcOrd="1" destOrd="0" presId="urn:microsoft.com/office/officeart/2005/8/layout/orgChart1"/>
    <dgm:cxn modelId="{12DFE83C-8FAB-4B4A-AC66-3B0E14049E13}" type="presParOf" srcId="{61D4DF08-6BEF-4A36-87AF-F23E8743765C}" destId="{687C0D17-A69B-403B-8E39-6F62DBBA1F20}" srcOrd="1" destOrd="0" presId="urn:microsoft.com/office/officeart/2005/8/layout/orgChart1"/>
    <dgm:cxn modelId="{1CAC1F0D-4098-4F18-ACF0-E2549FB4C64B}" type="presParOf" srcId="{687C0D17-A69B-403B-8E39-6F62DBBA1F20}" destId="{1F24BB10-C223-4313-B27F-B22B096A44BB}" srcOrd="0" destOrd="0" presId="urn:microsoft.com/office/officeart/2005/8/layout/orgChart1"/>
    <dgm:cxn modelId="{5D9A8381-AD44-4376-BAF1-F38D6BD50009}" type="presParOf" srcId="{687C0D17-A69B-403B-8E39-6F62DBBA1F20}" destId="{93878114-BAC8-4851-94A0-A1A8EB138F24}" srcOrd="1" destOrd="0" presId="urn:microsoft.com/office/officeart/2005/8/layout/orgChart1"/>
    <dgm:cxn modelId="{F86E0B4E-B1B4-4C1B-BA89-7C7F3105B523}" type="presParOf" srcId="{93878114-BAC8-4851-94A0-A1A8EB138F24}" destId="{16E73070-B4FA-4D4C-AC52-ED8D21C126C4}" srcOrd="0" destOrd="0" presId="urn:microsoft.com/office/officeart/2005/8/layout/orgChart1"/>
    <dgm:cxn modelId="{1E88AA9E-1867-45B7-A9C4-E2B4505F5EC3}" type="presParOf" srcId="{16E73070-B4FA-4D4C-AC52-ED8D21C126C4}" destId="{209EA2A0-2FC8-4C66-ADB3-CFD62EB58D22}" srcOrd="0" destOrd="0" presId="urn:microsoft.com/office/officeart/2005/8/layout/orgChart1"/>
    <dgm:cxn modelId="{10860A98-3E23-4A75-BBEC-0A54D52BD16E}" type="presParOf" srcId="{16E73070-B4FA-4D4C-AC52-ED8D21C126C4}" destId="{4FB0ED4D-7AAE-4D38-B5B4-8A0013570DE0}" srcOrd="1" destOrd="0" presId="urn:microsoft.com/office/officeart/2005/8/layout/orgChart1"/>
    <dgm:cxn modelId="{0F976987-4644-46D7-AD8C-2D6BBF2796E2}" type="presParOf" srcId="{93878114-BAC8-4851-94A0-A1A8EB138F24}" destId="{DEF431C9-7B36-48F4-8E09-D5946D8F5F48}" srcOrd="1" destOrd="0" presId="urn:microsoft.com/office/officeart/2005/8/layout/orgChart1"/>
    <dgm:cxn modelId="{8B4E5C08-9C03-4CD3-B749-605A42D447F4}" type="presParOf" srcId="{93878114-BAC8-4851-94A0-A1A8EB138F24}" destId="{B9F4F066-5205-4DB9-B2B8-EAD7B0160BD1}" srcOrd="2" destOrd="0" presId="urn:microsoft.com/office/officeart/2005/8/layout/orgChart1"/>
    <dgm:cxn modelId="{C3B527CF-265C-479D-B16B-67F2C5CE08C7}" type="presParOf" srcId="{687C0D17-A69B-403B-8E39-6F62DBBA1F20}" destId="{040FA375-1DAC-451B-9006-6D2AEC512B53}" srcOrd="2" destOrd="0" presId="urn:microsoft.com/office/officeart/2005/8/layout/orgChart1"/>
    <dgm:cxn modelId="{38EA6182-1C51-4AE4-8CEE-65405ED35C09}" type="presParOf" srcId="{687C0D17-A69B-403B-8E39-6F62DBBA1F20}" destId="{9908327C-E772-4DE4-A1BA-1D8BA67DED2F}" srcOrd="3" destOrd="0" presId="urn:microsoft.com/office/officeart/2005/8/layout/orgChart1"/>
    <dgm:cxn modelId="{E1CA4E95-A083-4E93-876C-C93D504C6B84}" type="presParOf" srcId="{9908327C-E772-4DE4-A1BA-1D8BA67DED2F}" destId="{85B16AFA-392B-43FA-9AF8-BC195E6B7BA5}" srcOrd="0" destOrd="0" presId="urn:microsoft.com/office/officeart/2005/8/layout/orgChart1"/>
    <dgm:cxn modelId="{5294CF67-813B-4E99-9BDA-CD3A3BDA253E}" type="presParOf" srcId="{85B16AFA-392B-43FA-9AF8-BC195E6B7BA5}" destId="{B3C86468-A461-40A6-99BD-FE6C9A9B679C}" srcOrd="0" destOrd="0" presId="urn:microsoft.com/office/officeart/2005/8/layout/orgChart1"/>
    <dgm:cxn modelId="{3F678047-2467-4CA6-9858-3520C14D8403}" type="presParOf" srcId="{85B16AFA-392B-43FA-9AF8-BC195E6B7BA5}" destId="{53B9ED1B-25B0-42A4-BC16-E11BAD79C262}" srcOrd="1" destOrd="0" presId="urn:microsoft.com/office/officeart/2005/8/layout/orgChart1"/>
    <dgm:cxn modelId="{E70FA316-0F01-4998-8000-FF22D4059143}" type="presParOf" srcId="{9908327C-E772-4DE4-A1BA-1D8BA67DED2F}" destId="{530BC056-C5E3-4326-8D3D-D4821EE1EC79}" srcOrd="1" destOrd="0" presId="urn:microsoft.com/office/officeart/2005/8/layout/orgChart1"/>
    <dgm:cxn modelId="{EFBF3CDF-099F-4513-B565-F209B41029C5}" type="presParOf" srcId="{9908327C-E772-4DE4-A1BA-1D8BA67DED2F}" destId="{FFAB007A-E6B8-4F01-A7A6-CA88F68C1D28}" srcOrd="2" destOrd="0" presId="urn:microsoft.com/office/officeart/2005/8/layout/orgChart1"/>
    <dgm:cxn modelId="{E8CBD88E-7889-4D65-87FF-871694D4303E}" type="presParOf" srcId="{61D4DF08-6BEF-4A36-87AF-F23E8743765C}" destId="{BDD43676-9BDA-43CE-A922-B64CEA381F32}" srcOrd="2" destOrd="0" presId="urn:microsoft.com/office/officeart/2005/8/layout/orgChart1"/>
    <dgm:cxn modelId="{A78E544A-BE7C-4047-8527-CCE66BB618A0}" type="presParOf" srcId="{81F16CB9-E699-4DDC-BB52-0CE13288B089}" destId="{A27C48AC-EF55-479D-9438-AC4DE40D52CF}" srcOrd="10" destOrd="0" presId="urn:microsoft.com/office/officeart/2005/8/layout/orgChart1"/>
    <dgm:cxn modelId="{712A65C6-3B0A-4092-B1A4-2E77109A9808}" type="presParOf" srcId="{81F16CB9-E699-4DDC-BB52-0CE13288B089}" destId="{7F0C7B7B-5862-400B-8653-B90FCF901F9D}" srcOrd="11" destOrd="0" presId="urn:microsoft.com/office/officeart/2005/8/layout/orgChart1"/>
    <dgm:cxn modelId="{79502F77-F8E0-4C11-8A62-18F7BD707354}" type="presParOf" srcId="{7F0C7B7B-5862-400B-8653-B90FCF901F9D}" destId="{CD546E87-D748-4D55-AE20-CF11D115BCD3}" srcOrd="0" destOrd="0" presId="urn:microsoft.com/office/officeart/2005/8/layout/orgChart1"/>
    <dgm:cxn modelId="{C9AC3C8B-D2C9-4759-BE17-88AAB31FA7A7}" type="presParOf" srcId="{CD546E87-D748-4D55-AE20-CF11D115BCD3}" destId="{CED667BA-B54D-4657-8704-D6286F4A8733}" srcOrd="0" destOrd="0" presId="urn:microsoft.com/office/officeart/2005/8/layout/orgChart1"/>
    <dgm:cxn modelId="{5BC86704-2A0A-49C7-A360-53180C66222E}" type="presParOf" srcId="{CD546E87-D748-4D55-AE20-CF11D115BCD3}" destId="{8446BF87-9394-4DD5-8148-D0EAFABBFE02}" srcOrd="1" destOrd="0" presId="urn:microsoft.com/office/officeart/2005/8/layout/orgChart1"/>
    <dgm:cxn modelId="{3CF22461-01BE-4F18-96B4-B088D351A2B5}" type="presParOf" srcId="{7F0C7B7B-5862-400B-8653-B90FCF901F9D}" destId="{F9F60311-00BF-47AF-AD27-D9B18AA2BCE2}" srcOrd="1" destOrd="0" presId="urn:microsoft.com/office/officeart/2005/8/layout/orgChart1"/>
    <dgm:cxn modelId="{B7535261-29EB-4496-866B-24B43299F22A}" type="presParOf" srcId="{F9F60311-00BF-47AF-AD27-D9B18AA2BCE2}" destId="{DFEAFD05-4A15-4A75-9689-4D2CCC988AF9}" srcOrd="0" destOrd="0" presId="urn:microsoft.com/office/officeart/2005/8/layout/orgChart1"/>
    <dgm:cxn modelId="{D9D40663-93A8-47A0-ABB3-5B57456D58BB}" type="presParOf" srcId="{F9F60311-00BF-47AF-AD27-D9B18AA2BCE2}" destId="{ADCE448B-6CEC-405F-AC2F-96687A69CBF6}" srcOrd="1" destOrd="0" presId="urn:microsoft.com/office/officeart/2005/8/layout/orgChart1"/>
    <dgm:cxn modelId="{C0304B77-5E1C-4568-946E-D4970204E7D3}" type="presParOf" srcId="{ADCE448B-6CEC-405F-AC2F-96687A69CBF6}" destId="{F33AEA5E-620D-419C-A9B5-11685A71DADD}" srcOrd="0" destOrd="0" presId="urn:microsoft.com/office/officeart/2005/8/layout/orgChart1"/>
    <dgm:cxn modelId="{BE532270-8AC1-40C7-9C65-E1895B0A5474}" type="presParOf" srcId="{F33AEA5E-620D-419C-A9B5-11685A71DADD}" destId="{0165315F-5017-48A8-A4EA-EB23A9CBFD1B}" srcOrd="0" destOrd="0" presId="urn:microsoft.com/office/officeart/2005/8/layout/orgChart1"/>
    <dgm:cxn modelId="{61BD7153-776E-4CD9-99F3-9CAA222CE9CA}" type="presParOf" srcId="{F33AEA5E-620D-419C-A9B5-11685A71DADD}" destId="{C41F05EE-0767-4167-AB48-90F5166518FE}" srcOrd="1" destOrd="0" presId="urn:microsoft.com/office/officeart/2005/8/layout/orgChart1"/>
    <dgm:cxn modelId="{97D78900-D3E2-4C37-86D1-6E040178B2AC}" type="presParOf" srcId="{ADCE448B-6CEC-405F-AC2F-96687A69CBF6}" destId="{0AA47B9E-4550-4C2E-8109-9B5E23842762}" srcOrd="1" destOrd="0" presId="urn:microsoft.com/office/officeart/2005/8/layout/orgChart1"/>
    <dgm:cxn modelId="{E43D051D-154B-49A1-B954-D43CEF1536E3}" type="presParOf" srcId="{ADCE448B-6CEC-405F-AC2F-96687A69CBF6}" destId="{52A39F34-A423-4079-9519-17916E27ED42}" srcOrd="2" destOrd="0" presId="urn:microsoft.com/office/officeart/2005/8/layout/orgChart1"/>
    <dgm:cxn modelId="{DE621A72-B0B6-423F-BFF1-C2F87E436846}" type="presParOf" srcId="{7F0C7B7B-5862-400B-8653-B90FCF901F9D}" destId="{E66EB5EF-8DB6-490D-BAAE-E399E0F9A76A}" srcOrd="2" destOrd="0" presId="urn:microsoft.com/office/officeart/2005/8/layout/orgChart1"/>
    <dgm:cxn modelId="{A2A03168-7FCC-4399-9256-19A444D65B51}" type="presParOf" srcId="{81F16CB9-E699-4DDC-BB52-0CE13288B089}" destId="{58D00A27-55E5-4502-AD23-8BA73E06D7E3}" srcOrd="12" destOrd="0" presId="urn:microsoft.com/office/officeart/2005/8/layout/orgChart1"/>
    <dgm:cxn modelId="{B64BD107-BC8E-488F-8985-B929CDBDD5C8}" type="presParOf" srcId="{81F16CB9-E699-4DDC-BB52-0CE13288B089}" destId="{0661C314-3786-4DB8-B30B-D400ED3202C3}" srcOrd="13" destOrd="0" presId="urn:microsoft.com/office/officeart/2005/8/layout/orgChart1"/>
    <dgm:cxn modelId="{EB7CADB7-12C5-4180-8405-127E8F4BBD21}" type="presParOf" srcId="{0661C314-3786-4DB8-B30B-D400ED3202C3}" destId="{60EB6FA7-015C-4F63-B1FA-CD2FF45C23C5}" srcOrd="0" destOrd="0" presId="urn:microsoft.com/office/officeart/2005/8/layout/orgChart1"/>
    <dgm:cxn modelId="{48221FB1-EDCF-499A-857F-7B5B87A0FD1E}" type="presParOf" srcId="{60EB6FA7-015C-4F63-B1FA-CD2FF45C23C5}" destId="{AFB86023-1A5B-4676-B990-1065FD3F5EB0}" srcOrd="0" destOrd="0" presId="urn:microsoft.com/office/officeart/2005/8/layout/orgChart1"/>
    <dgm:cxn modelId="{90429E2D-1268-471A-826B-7297295707E8}" type="presParOf" srcId="{60EB6FA7-015C-4F63-B1FA-CD2FF45C23C5}" destId="{F7FBAF29-34EB-4840-8DB0-DAC8D7804C1D}" srcOrd="1" destOrd="0" presId="urn:microsoft.com/office/officeart/2005/8/layout/orgChart1"/>
    <dgm:cxn modelId="{3DA860E4-315A-4E0F-8C00-2506750BFF16}" type="presParOf" srcId="{0661C314-3786-4DB8-B30B-D400ED3202C3}" destId="{E7A0FEBB-7DC2-4480-B795-C66FA0C4A1F4}" srcOrd="1" destOrd="0" presId="urn:microsoft.com/office/officeart/2005/8/layout/orgChart1"/>
    <dgm:cxn modelId="{E5664E2A-F151-4D1C-8591-ED7477CA600C}" type="presParOf" srcId="{E7A0FEBB-7DC2-4480-B795-C66FA0C4A1F4}" destId="{5C1EA618-23F5-4250-8643-9EEAEBBAAECC}" srcOrd="0" destOrd="0" presId="urn:microsoft.com/office/officeart/2005/8/layout/orgChart1"/>
    <dgm:cxn modelId="{56483584-5EA6-4491-B1B6-49C26714DD73}" type="presParOf" srcId="{E7A0FEBB-7DC2-4480-B795-C66FA0C4A1F4}" destId="{FE199447-C917-430B-811F-716844CA225F}" srcOrd="1" destOrd="0" presId="urn:microsoft.com/office/officeart/2005/8/layout/orgChart1"/>
    <dgm:cxn modelId="{E67A60F5-A2D2-4565-9145-AB4EA04F5DFF}" type="presParOf" srcId="{FE199447-C917-430B-811F-716844CA225F}" destId="{74AC8D38-8D31-49F5-811C-344DBD018F3A}" srcOrd="0" destOrd="0" presId="urn:microsoft.com/office/officeart/2005/8/layout/orgChart1"/>
    <dgm:cxn modelId="{C428E0BA-BA9A-4DE7-97B3-3C1389AEFEA0}" type="presParOf" srcId="{74AC8D38-8D31-49F5-811C-344DBD018F3A}" destId="{8E387308-5884-476C-A86D-2081CBBA7F30}" srcOrd="0" destOrd="0" presId="urn:microsoft.com/office/officeart/2005/8/layout/orgChart1"/>
    <dgm:cxn modelId="{1CDE7F37-23B9-40B2-96F7-B30C7DB06BFE}" type="presParOf" srcId="{74AC8D38-8D31-49F5-811C-344DBD018F3A}" destId="{B15E9E50-F5DD-4999-8613-20AB8744947E}" srcOrd="1" destOrd="0" presId="urn:microsoft.com/office/officeart/2005/8/layout/orgChart1"/>
    <dgm:cxn modelId="{EAD6FC92-C643-4222-A8C4-2D83D17110E6}" type="presParOf" srcId="{FE199447-C917-430B-811F-716844CA225F}" destId="{C820AAD2-E5C3-479C-BE23-A22BB52F0B97}" srcOrd="1" destOrd="0" presId="urn:microsoft.com/office/officeart/2005/8/layout/orgChart1"/>
    <dgm:cxn modelId="{4F85DB74-82F1-487E-81BC-306269ECAE52}" type="presParOf" srcId="{FE199447-C917-430B-811F-716844CA225F}" destId="{C939D34F-7809-449F-B48B-4BC4D4131070}" srcOrd="2" destOrd="0" presId="urn:microsoft.com/office/officeart/2005/8/layout/orgChart1"/>
    <dgm:cxn modelId="{7E4C27D2-F2BC-4963-9F6D-586A99D50469}" type="presParOf" srcId="{0661C314-3786-4DB8-B30B-D400ED3202C3}" destId="{AA19FE6E-384A-48DE-8A36-7EA05BDA2699}" srcOrd="2" destOrd="0" presId="urn:microsoft.com/office/officeart/2005/8/layout/orgChart1"/>
    <dgm:cxn modelId="{28F77E29-6654-456F-8AE6-5AE900523415}" type="presParOf" srcId="{661E4865-8FDD-49E6-9300-88742A0B9077}" destId="{1159AC4B-AB38-4A8D-BC5C-65E922C4D9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46412-CBCA-4911-8A7F-D491869272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C8E0ED-A957-4A10-AB40-CF5AE3B65D0F}">
      <dgm:prSet phldrT="[Text]"/>
      <dgm:spPr/>
      <dgm:t>
        <a:bodyPr/>
        <a:lstStyle/>
        <a:p>
          <a:r>
            <a:rPr lang="en-US" dirty="0" smtClean="0"/>
            <a:t>One Windows</a:t>
          </a:r>
          <a:endParaRPr lang="en-US" dirty="0"/>
        </a:p>
      </dgm:t>
    </dgm:pt>
    <dgm:pt modelId="{E2904582-0CB4-4EEF-B1E4-58915D869146}" type="parTrans" cxnId="{894D5767-2D76-4221-9BD9-8EA2CB323F0D}">
      <dgm:prSet/>
      <dgm:spPr/>
      <dgm:t>
        <a:bodyPr/>
        <a:lstStyle/>
        <a:p>
          <a:endParaRPr lang="en-US"/>
        </a:p>
      </dgm:t>
    </dgm:pt>
    <dgm:pt modelId="{B276FCF5-AFBB-4687-85AA-A0AEBBB3CB04}" type="sibTrans" cxnId="{894D5767-2D76-4221-9BD9-8EA2CB323F0D}">
      <dgm:prSet/>
      <dgm:spPr/>
      <dgm:t>
        <a:bodyPr/>
        <a:lstStyle/>
        <a:p>
          <a:endParaRPr lang="en-US"/>
        </a:p>
      </dgm:t>
    </dgm:pt>
    <dgm:pt modelId="{56FEAB4B-2282-4825-8D26-8564F99771F0}">
      <dgm:prSet phldrT="[Text]"/>
      <dgm:spPr/>
      <dgm:t>
        <a:bodyPr/>
        <a:lstStyle/>
        <a:p>
          <a:r>
            <a:rPr lang="en-US" dirty="0" smtClean="0"/>
            <a:t>Desktop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5D2BFA2B-877F-47C4-B1C9-5A8B7AEF8881}" type="parTrans" cxnId="{A9087FFB-4765-4679-A04D-BDD04AE8C59C}">
      <dgm:prSet/>
      <dgm:spPr/>
      <dgm:t>
        <a:bodyPr/>
        <a:lstStyle/>
        <a:p>
          <a:endParaRPr lang="en-US"/>
        </a:p>
      </dgm:t>
    </dgm:pt>
    <dgm:pt modelId="{29BA462B-1765-4A53-BBA9-AF83E48D2C49}" type="sibTrans" cxnId="{A9087FFB-4765-4679-A04D-BDD04AE8C59C}">
      <dgm:prSet/>
      <dgm:spPr/>
      <dgm:t>
        <a:bodyPr/>
        <a:lstStyle/>
        <a:p>
          <a:endParaRPr lang="en-US"/>
        </a:p>
      </dgm:t>
    </dgm:pt>
    <dgm:pt modelId="{BB6F77AD-1056-4EC6-8C1A-FC0E863CB5CC}">
      <dgm:prSet phldrT="[Text]"/>
      <dgm:spPr/>
      <dgm:t>
        <a:bodyPr/>
        <a:lstStyle/>
        <a:p>
          <a:r>
            <a:rPr lang="en-US" dirty="0" smtClean="0"/>
            <a:t>Mobile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503B2674-5C66-49E6-8809-99DFDADB6322}" type="parTrans" cxnId="{6FA7FCCF-393B-41E5-A2FF-B7182DF3EAE3}">
      <dgm:prSet/>
      <dgm:spPr/>
      <dgm:t>
        <a:bodyPr/>
        <a:lstStyle/>
        <a:p>
          <a:endParaRPr lang="en-US"/>
        </a:p>
      </dgm:t>
    </dgm:pt>
    <dgm:pt modelId="{9811D383-A7F7-4952-A6EB-F32182E47397}" type="sibTrans" cxnId="{6FA7FCCF-393B-41E5-A2FF-B7182DF3EAE3}">
      <dgm:prSet/>
      <dgm:spPr/>
      <dgm:t>
        <a:bodyPr/>
        <a:lstStyle/>
        <a:p>
          <a:endParaRPr lang="en-US"/>
        </a:p>
      </dgm:t>
    </dgm:pt>
    <dgm:pt modelId="{024DB868-BF27-48FC-90A2-BC7837878362}">
      <dgm:prSet phldrT="[Text]"/>
      <dgm:spPr/>
      <dgm:t>
        <a:bodyPr/>
        <a:lstStyle/>
        <a:p>
          <a:r>
            <a:rPr lang="en-US" dirty="0" smtClean="0"/>
            <a:t>Xbox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3210E1C7-C1FD-4530-98F2-6788F5A70405}" type="parTrans" cxnId="{9424290B-EB4D-4C4E-BF62-CB9B74DFCA4F}">
      <dgm:prSet/>
      <dgm:spPr/>
      <dgm:t>
        <a:bodyPr/>
        <a:lstStyle/>
        <a:p>
          <a:endParaRPr lang="en-US"/>
        </a:p>
      </dgm:t>
    </dgm:pt>
    <dgm:pt modelId="{F6012385-91A9-4FC4-9DCB-510EA00B8D0E}" type="sibTrans" cxnId="{9424290B-EB4D-4C4E-BF62-CB9B74DFCA4F}">
      <dgm:prSet/>
      <dgm:spPr/>
      <dgm:t>
        <a:bodyPr/>
        <a:lstStyle/>
        <a:p>
          <a:endParaRPr lang="en-US"/>
        </a:p>
      </dgm:t>
    </dgm:pt>
    <dgm:pt modelId="{649C8CF8-D35E-4753-8CDB-6EAABB5C1ECF}">
      <dgm:prSet phldrT="[Text]"/>
      <dgm:spPr/>
      <dgm:t>
        <a:bodyPr/>
        <a:lstStyle/>
        <a:p>
          <a:r>
            <a:rPr lang="en-US" dirty="0" smtClean="0"/>
            <a:t>IoT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E483F110-A6BC-4DFC-897C-83588DCE9C48}" type="parTrans" cxnId="{C2E419E3-BE05-41E8-BC22-E64E2A945634}">
      <dgm:prSet/>
      <dgm:spPr/>
      <dgm:t>
        <a:bodyPr/>
        <a:lstStyle/>
        <a:p>
          <a:endParaRPr lang="en-US"/>
        </a:p>
      </dgm:t>
    </dgm:pt>
    <dgm:pt modelId="{834D4B55-A2C9-464C-834D-3AA64D7BC4D4}" type="sibTrans" cxnId="{C2E419E3-BE05-41E8-BC22-E64E2A945634}">
      <dgm:prSet/>
      <dgm:spPr/>
      <dgm:t>
        <a:bodyPr/>
        <a:lstStyle/>
        <a:p>
          <a:endParaRPr lang="en-US"/>
        </a:p>
      </dgm:t>
    </dgm:pt>
    <dgm:pt modelId="{282BDA18-760F-4DDE-BDDB-C188C1411ADD}">
      <dgm:prSet phldrT="[Text]"/>
      <dgm:spPr/>
      <dgm:t>
        <a:bodyPr/>
        <a:lstStyle/>
        <a:p>
          <a:r>
            <a:rPr lang="en-US" dirty="0" smtClean="0"/>
            <a:t>IoT headless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163DAC73-E79F-451B-9DCD-74D12241AF83}" type="parTrans" cxnId="{2B4869E1-7533-47CE-8FDD-3A4E4AD5CC6A}">
      <dgm:prSet/>
      <dgm:spPr/>
      <dgm:t>
        <a:bodyPr/>
        <a:lstStyle/>
        <a:p>
          <a:endParaRPr lang="en-US"/>
        </a:p>
      </dgm:t>
    </dgm:pt>
    <dgm:pt modelId="{24DA8E40-89A4-414F-8DA0-A258DE68179C}" type="sibTrans" cxnId="{2B4869E1-7533-47CE-8FDD-3A4E4AD5CC6A}">
      <dgm:prSet/>
      <dgm:spPr/>
      <dgm:t>
        <a:bodyPr/>
        <a:lstStyle/>
        <a:p>
          <a:endParaRPr lang="en-US"/>
        </a:p>
      </dgm:t>
    </dgm:pt>
    <dgm:pt modelId="{775A88C0-CF55-4E23-A516-24F0C7A70574}">
      <dgm:prSet phldrT="[Text]"/>
      <dgm:spPr/>
      <dgm:t>
        <a:bodyPr/>
        <a:lstStyle/>
        <a:p>
          <a:r>
            <a:rPr lang="en-US" dirty="0" smtClean="0"/>
            <a:t>Surface Hub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B3433E65-A861-47F5-A568-793728624C2F}" type="parTrans" cxnId="{3844ABC3-99AF-4E85-ADDD-B436B8F86831}">
      <dgm:prSet/>
      <dgm:spPr/>
      <dgm:t>
        <a:bodyPr/>
        <a:lstStyle/>
        <a:p>
          <a:endParaRPr lang="en-US"/>
        </a:p>
      </dgm:t>
    </dgm:pt>
    <dgm:pt modelId="{B9B17653-017E-41B4-9DF5-E7856DE7978D}" type="sibTrans" cxnId="{3844ABC3-99AF-4E85-ADDD-B436B8F86831}">
      <dgm:prSet/>
      <dgm:spPr/>
      <dgm:t>
        <a:bodyPr/>
        <a:lstStyle/>
        <a:p>
          <a:endParaRPr lang="en-US"/>
        </a:p>
      </dgm:t>
    </dgm:pt>
    <dgm:pt modelId="{07C8A3B1-173D-4B84-8E7B-21039456F513}">
      <dgm:prSet phldrT="[Text]"/>
      <dgm:spPr/>
      <dgm:t>
        <a:bodyPr/>
        <a:lstStyle/>
        <a:p>
          <a:r>
            <a:rPr lang="en-US" dirty="0" smtClean="0"/>
            <a:t>Holographic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310A77BB-15FF-4178-9580-D1957D8CAC1D}" type="parTrans" cxnId="{AA5976E9-B519-4188-B135-4424F5C1D6A3}">
      <dgm:prSet/>
      <dgm:spPr/>
      <dgm:t>
        <a:bodyPr/>
        <a:lstStyle/>
        <a:p>
          <a:endParaRPr lang="en-US"/>
        </a:p>
      </dgm:t>
    </dgm:pt>
    <dgm:pt modelId="{332E3122-AC62-4186-B083-3DF955497A4C}" type="sibTrans" cxnId="{AA5976E9-B519-4188-B135-4424F5C1D6A3}">
      <dgm:prSet/>
      <dgm:spPr/>
      <dgm:t>
        <a:bodyPr/>
        <a:lstStyle/>
        <a:p>
          <a:endParaRPr lang="en-US"/>
        </a:p>
      </dgm:t>
    </dgm:pt>
    <dgm:pt modelId="{E3EAABFA-6FAA-4D67-818B-391A6CB9E533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51E46C3-E7EE-4A88-AE32-CD9A27520A2D}" type="parTrans" cxnId="{07FA8C98-8FCB-4F19-B956-F053A916E27C}">
      <dgm:prSet/>
      <dgm:spPr/>
      <dgm:t>
        <a:bodyPr/>
        <a:lstStyle/>
        <a:p>
          <a:endParaRPr lang="en-US"/>
        </a:p>
      </dgm:t>
    </dgm:pt>
    <dgm:pt modelId="{416D9BB3-118B-4A73-90CE-D80D072BCBEF}" type="sibTrans" cxnId="{07FA8C98-8FCB-4F19-B956-F053A916E27C}">
      <dgm:prSet/>
      <dgm:spPr/>
      <dgm:t>
        <a:bodyPr/>
        <a:lstStyle/>
        <a:p>
          <a:endParaRPr lang="en-US"/>
        </a:p>
      </dgm:t>
    </dgm:pt>
    <dgm:pt modelId="{67AC68C4-B8F6-4E23-9DE3-2A4813C2E3FA}">
      <dgm:prSet phldrT="[Text]"/>
      <dgm:spPr/>
      <dgm:t>
        <a:bodyPr/>
        <a:lstStyle/>
        <a:p>
          <a:r>
            <a:rPr lang="en-US" dirty="0" smtClean="0"/>
            <a:t>2 in 1</a:t>
          </a:r>
          <a:endParaRPr lang="en-US" dirty="0"/>
        </a:p>
      </dgm:t>
    </dgm:pt>
    <dgm:pt modelId="{12C3CFE3-ADF0-4FD0-ABCA-0FE04CE1C6ED}" type="parTrans" cxnId="{B80EF1CA-77AF-45F6-821C-F48B47EF20DA}">
      <dgm:prSet/>
      <dgm:spPr/>
      <dgm:t>
        <a:bodyPr/>
        <a:lstStyle/>
        <a:p>
          <a:endParaRPr lang="en-US"/>
        </a:p>
      </dgm:t>
    </dgm:pt>
    <dgm:pt modelId="{A24F8D2F-A515-486C-9AB3-B8F0D2E9A97F}" type="sibTrans" cxnId="{B80EF1CA-77AF-45F6-821C-F48B47EF20DA}">
      <dgm:prSet/>
      <dgm:spPr/>
      <dgm:t>
        <a:bodyPr/>
        <a:lstStyle/>
        <a:p>
          <a:endParaRPr lang="en-US"/>
        </a:p>
      </dgm:t>
    </dgm:pt>
    <dgm:pt modelId="{ADE7B611-4DA9-482B-AD3E-47D37E0D2E40}">
      <dgm:prSet phldrT="[Text]"/>
      <dgm:spPr/>
      <dgm:t>
        <a:bodyPr/>
        <a:lstStyle/>
        <a:p>
          <a:r>
            <a:rPr lang="en-US" dirty="0" smtClean="0"/>
            <a:t>Tablet</a:t>
          </a:r>
          <a:endParaRPr lang="en-US" dirty="0"/>
        </a:p>
      </dgm:t>
    </dgm:pt>
    <dgm:pt modelId="{25E0E5B6-1B82-403C-B00F-962ACDE16ABD}" type="parTrans" cxnId="{28C4CBE3-F85D-4652-9911-6248FFEC2911}">
      <dgm:prSet/>
      <dgm:spPr/>
      <dgm:t>
        <a:bodyPr/>
        <a:lstStyle/>
        <a:p>
          <a:endParaRPr lang="en-US"/>
        </a:p>
      </dgm:t>
    </dgm:pt>
    <dgm:pt modelId="{4533E127-A429-4BE7-BACF-E9EB481D3855}" type="sibTrans" cxnId="{28C4CBE3-F85D-4652-9911-6248FFEC2911}">
      <dgm:prSet/>
      <dgm:spPr/>
      <dgm:t>
        <a:bodyPr/>
        <a:lstStyle/>
        <a:p>
          <a:endParaRPr lang="en-US"/>
        </a:p>
      </dgm:t>
    </dgm:pt>
    <dgm:pt modelId="{ADB3F2E1-7E9F-42E8-9095-8287B913F240}">
      <dgm:prSet phldrT="[Text]"/>
      <dgm:spPr/>
      <dgm:t>
        <a:bodyPr/>
        <a:lstStyle/>
        <a:p>
          <a:r>
            <a:rPr lang="en-US" dirty="0" smtClean="0"/>
            <a:t>Phablet</a:t>
          </a:r>
          <a:endParaRPr lang="en-US" dirty="0"/>
        </a:p>
      </dgm:t>
    </dgm:pt>
    <dgm:pt modelId="{C526AF9B-6B38-4F1A-A63F-4A2F10ECC238}" type="parTrans" cxnId="{B0E637B9-3FE6-4A49-BEDC-BF1DC62BD183}">
      <dgm:prSet/>
      <dgm:spPr/>
      <dgm:t>
        <a:bodyPr/>
        <a:lstStyle/>
        <a:p>
          <a:endParaRPr lang="en-US"/>
        </a:p>
      </dgm:t>
    </dgm:pt>
    <dgm:pt modelId="{A2BE1850-F38C-4D87-AC0D-13EFFD85CE8B}" type="sibTrans" cxnId="{B0E637B9-3FE6-4A49-BEDC-BF1DC62BD183}">
      <dgm:prSet/>
      <dgm:spPr/>
      <dgm:t>
        <a:bodyPr/>
        <a:lstStyle/>
        <a:p>
          <a:endParaRPr lang="en-US"/>
        </a:p>
      </dgm:t>
    </dgm:pt>
    <dgm:pt modelId="{2BBDA2E3-500D-4F4E-9D79-96B7EE800291}">
      <dgm:prSet phldrT="[Text]"/>
      <dgm:spPr/>
      <dgm:t>
        <a:bodyPr/>
        <a:lstStyle/>
        <a:p>
          <a:r>
            <a:rPr lang="en-US" dirty="0" smtClean="0"/>
            <a:t>Phone</a:t>
          </a:r>
          <a:endParaRPr lang="en-US" dirty="0"/>
        </a:p>
      </dgm:t>
    </dgm:pt>
    <dgm:pt modelId="{C779DDF6-B29C-495B-B1BA-10C256F09249}" type="parTrans" cxnId="{A5BF6530-7B9A-47F4-B53B-35C1B57996CE}">
      <dgm:prSet/>
      <dgm:spPr/>
      <dgm:t>
        <a:bodyPr/>
        <a:lstStyle/>
        <a:p>
          <a:endParaRPr lang="en-US"/>
        </a:p>
      </dgm:t>
    </dgm:pt>
    <dgm:pt modelId="{3915A228-58C9-4F8B-946E-D9C0F0FD5A72}" type="sibTrans" cxnId="{A5BF6530-7B9A-47F4-B53B-35C1B57996CE}">
      <dgm:prSet/>
      <dgm:spPr/>
      <dgm:t>
        <a:bodyPr/>
        <a:lstStyle/>
        <a:p>
          <a:endParaRPr lang="en-US"/>
        </a:p>
      </dgm:t>
    </dgm:pt>
    <dgm:pt modelId="{FB810902-2CD0-4153-916F-3ED6FCEF61B9}">
      <dgm:prSet phldrT="[Text]"/>
      <dgm:spPr/>
      <dgm:t>
        <a:bodyPr/>
        <a:lstStyle/>
        <a:p>
          <a:r>
            <a:rPr lang="en-US" dirty="0" smtClean="0"/>
            <a:t>Xbox</a:t>
          </a:r>
          <a:endParaRPr lang="en-US" dirty="0"/>
        </a:p>
      </dgm:t>
    </dgm:pt>
    <dgm:pt modelId="{7F58225B-D8B3-4DCF-9BF0-CE167538D7C0}" type="parTrans" cxnId="{0A45298B-1C51-4652-A69E-DB2C608CBC9A}">
      <dgm:prSet/>
      <dgm:spPr/>
      <dgm:t>
        <a:bodyPr/>
        <a:lstStyle/>
        <a:p>
          <a:endParaRPr lang="en-US"/>
        </a:p>
      </dgm:t>
    </dgm:pt>
    <dgm:pt modelId="{5E719E08-8258-4F60-8B2A-506E0647A3A2}" type="sibTrans" cxnId="{0A45298B-1C51-4652-A69E-DB2C608CBC9A}">
      <dgm:prSet/>
      <dgm:spPr/>
      <dgm:t>
        <a:bodyPr/>
        <a:lstStyle/>
        <a:p>
          <a:endParaRPr lang="en-US"/>
        </a:p>
      </dgm:t>
    </dgm:pt>
    <dgm:pt modelId="{D6663DCB-8007-4109-9D35-B61FE32F9727}">
      <dgm:prSet phldrT="[Text]"/>
      <dgm:spPr/>
      <dgm:t>
        <a:bodyPr/>
        <a:lstStyle/>
        <a:p>
          <a:r>
            <a:rPr lang="en-US" dirty="0" smtClean="0"/>
            <a:t>Band</a:t>
          </a:r>
          <a:endParaRPr lang="en-US" dirty="0"/>
        </a:p>
      </dgm:t>
    </dgm:pt>
    <dgm:pt modelId="{7B4FDCD2-B788-4824-B975-7FA55B24D4A0}" type="parTrans" cxnId="{BD9A55A0-DEC5-440F-83AD-BA5D3DC6E06D}">
      <dgm:prSet/>
      <dgm:spPr/>
      <dgm:t>
        <a:bodyPr/>
        <a:lstStyle/>
        <a:p>
          <a:endParaRPr lang="en-US"/>
        </a:p>
      </dgm:t>
    </dgm:pt>
    <dgm:pt modelId="{14986881-105D-42CB-B5FA-6767F3F68ACE}" type="sibTrans" cxnId="{BD9A55A0-DEC5-440F-83AD-BA5D3DC6E06D}">
      <dgm:prSet/>
      <dgm:spPr/>
      <dgm:t>
        <a:bodyPr/>
        <a:lstStyle/>
        <a:p>
          <a:endParaRPr lang="en-US"/>
        </a:p>
      </dgm:t>
    </dgm:pt>
    <dgm:pt modelId="{58FC4F24-1601-4ACB-94D3-094E7EAC4EFA}">
      <dgm:prSet phldrT="[Text]"/>
      <dgm:spPr/>
      <dgm:t>
        <a:bodyPr/>
        <a:lstStyle/>
        <a:p>
          <a:r>
            <a:rPr lang="en-US" dirty="0" smtClean="0"/>
            <a:t>Raspberry Pi</a:t>
          </a:r>
          <a:endParaRPr lang="en-US" dirty="0"/>
        </a:p>
      </dgm:t>
    </dgm:pt>
    <dgm:pt modelId="{BAA803AC-7148-4528-8808-A6F4DBCF1AD9}" type="parTrans" cxnId="{711B5EF7-3548-48A7-B2DF-33B211A9242E}">
      <dgm:prSet/>
      <dgm:spPr/>
      <dgm:t>
        <a:bodyPr/>
        <a:lstStyle/>
        <a:p>
          <a:endParaRPr lang="en-US"/>
        </a:p>
      </dgm:t>
    </dgm:pt>
    <dgm:pt modelId="{5BEB38A1-89C1-4DC3-9482-82D1B41235C9}" type="sibTrans" cxnId="{711B5EF7-3548-48A7-B2DF-33B211A9242E}">
      <dgm:prSet/>
      <dgm:spPr/>
      <dgm:t>
        <a:bodyPr/>
        <a:lstStyle/>
        <a:p>
          <a:endParaRPr lang="en-US"/>
        </a:p>
      </dgm:t>
    </dgm:pt>
    <dgm:pt modelId="{BFB397D4-2396-4180-B631-7692F60CBB3B}">
      <dgm:prSet phldrT="[Text]"/>
      <dgm:spPr/>
      <dgm:t>
        <a:bodyPr/>
        <a:lstStyle/>
        <a:p>
          <a:r>
            <a:rPr lang="en-US" dirty="0" smtClean="0"/>
            <a:t>Surface Hub</a:t>
          </a:r>
          <a:endParaRPr lang="en-US" dirty="0"/>
        </a:p>
      </dgm:t>
    </dgm:pt>
    <dgm:pt modelId="{52A160FB-4D24-481A-A3FD-30667289ED63}" type="parTrans" cxnId="{0D311630-B348-43AD-ADAC-3467CF0CD6D0}">
      <dgm:prSet/>
      <dgm:spPr/>
      <dgm:t>
        <a:bodyPr/>
        <a:lstStyle/>
        <a:p>
          <a:endParaRPr lang="en-US"/>
        </a:p>
      </dgm:t>
    </dgm:pt>
    <dgm:pt modelId="{55262B47-E7BC-445E-84A3-E354D8968CC2}" type="sibTrans" cxnId="{0D311630-B348-43AD-ADAC-3467CF0CD6D0}">
      <dgm:prSet/>
      <dgm:spPr/>
      <dgm:t>
        <a:bodyPr/>
        <a:lstStyle/>
        <a:p>
          <a:endParaRPr lang="en-US"/>
        </a:p>
      </dgm:t>
    </dgm:pt>
    <dgm:pt modelId="{0C2FD135-4B05-4A00-A89C-33E2AB1AD40A}">
      <dgm:prSet phldrT="[Text]"/>
      <dgm:spPr/>
      <dgm:t>
        <a:bodyPr/>
        <a:lstStyle/>
        <a:p>
          <a:r>
            <a:rPr lang="en-US" dirty="0" smtClean="0"/>
            <a:t>HoloLens</a:t>
          </a:r>
          <a:endParaRPr lang="en-US" dirty="0"/>
        </a:p>
      </dgm:t>
    </dgm:pt>
    <dgm:pt modelId="{E165F015-84C1-40FE-90EE-6A2F58A3226B}" type="parTrans" cxnId="{05C5035C-FA2D-4C65-B483-B9A2C0BD52D6}">
      <dgm:prSet/>
      <dgm:spPr/>
      <dgm:t>
        <a:bodyPr/>
        <a:lstStyle/>
        <a:p>
          <a:endParaRPr lang="en-US"/>
        </a:p>
      </dgm:t>
    </dgm:pt>
    <dgm:pt modelId="{E7168861-D981-4B30-A1D1-C449FB4795BB}" type="sibTrans" cxnId="{05C5035C-FA2D-4C65-B483-B9A2C0BD52D6}">
      <dgm:prSet/>
      <dgm:spPr/>
      <dgm:t>
        <a:bodyPr/>
        <a:lstStyle/>
        <a:p>
          <a:endParaRPr lang="en-US"/>
        </a:p>
      </dgm:t>
    </dgm:pt>
    <dgm:pt modelId="{EB17A220-2E7F-4195-A32E-60D6A23B81AD}">
      <dgm:prSet phldrT="[Text]"/>
      <dgm:spPr/>
      <dgm:t>
        <a:bodyPr/>
        <a:lstStyle/>
        <a:p>
          <a:r>
            <a:rPr lang="en-US" dirty="0" smtClean="0"/>
            <a:t>Home Automation</a:t>
          </a:r>
          <a:endParaRPr lang="en-US" dirty="0"/>
        </a:p>
      </dgm:t>
    </dgm:pt>
    <dgm:pt modelId="{60C4554C-6917-4529-B64F-5EB511E95AD6}" type="sibTrans" cxnId="{541A14CF-C9B8-448A-B64D-A6F0351E4807}">
      <dgm:prSet/>
      <dgm:spPr/>
      <dgm:t>
        <a:bodyPr/>
        <a:lstStyle/>
        <a:p>
          <a:endParaRPr lang="en-US"/>
        </a:p>
      </dgm:t>
    </dgm:pt>
    <dgm:pt modelId="{D5C06BE2-0860-4ACA-AD7A-7BB7801D5C2B}" type="parTrans" cxnId="{541A14CF-C9B8-448A-B64D-A6F0351E4807}">
      <dgm:prSet/>
      <dgm:spPr/>
      <dgm:t>
        <a:bodyPr/>
        <a:lstStyle/>
        <a:p>
          <a:endParaRPr lang="en-US"/>
        </a:p>
      </dgm:t>
    </dgm:pt>
    <dgm:pt modelId="{BD1D8361-3E75-40BD-A89E-5750BE1A29F8}">
      <dgm:prSet phldrT="[Text]"/>
      <dgm:spPr/>
      <dgm:t>
        <a:bodyPr/>
        <a:lstStyle/>
        <a:p>
          <a:r>
            <a:rPr lang="en-US" dirty="0" smtClean="0"/>
            <a:t>Band 2</a:t>
          </a:r>
          <a:endParaRPr lang="en-US" dirty="0"/>
        </a:p>
      </dgm:t>
    </dgm:pt>
    <dgm:pt modelId="{9E84F9D5-12C7-4F0B-971B-85F28DF51BC0}" type="parTrans" cxnId="{5E6686E8-6715-491D-B087-DCB4FA44B255}">
      <dgm:prSet/>
      <dgm:spPr/>
      <dgm:t>
        <a:bodyPr/>
        <a:lstStyle/>
        <a:p>
          <a:endParaRPr lang="en-US"/>
        </a:p>
      </dgm:t>
    </dgm:pt>
    <dgm:pt modelId="{0AF65423-FC53-40EF-BD44-BC597E3A482F}" type="sibTrans" cxnId="{5E6686E8-6715-491D-B087-DCB4FA44B255}">
      <dgm:prSet/>
      <dgm:spPr/>
      <dgm:t>
        <a:bodyPr/>
        <a:lstStyle/>
        <a:p>
          <a:endParaRPr lang="en-US"/>
        </a:p>
      </dgm:t>
    </dgm:pt>
    <dgm:pt modelId="{38DD5A82-DA4F-45CE-B20D-08E5C63F63B9}" type="pres">
      <dgm:prSet presAssocID="{1E846412-CBCA-4911-8A7F-D491869272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61E4865-8FDD-49E6-9300-88742A0B9077}" type="pres">
      <dgm:prSet presAssocID="{0AC8E0ED-A957-4A10-AB40-CF5AE3B65D0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6E240E3-4DCA-4DCC-93ED-FEEF6FEEBAF4}" type="pres">
      <dgm:prSet presAssocID="{0AC8E0ED-A957-4A10-AB40-CF5AE3B65D0F}" presName="rootComposite1" presStyleCnt="0"/>
      <dgm:spPr/>
      <dgm:t>
        <a:bodyPr/>
        <a:lstStyle/>
        <a:p>
          <a:endParaRPr lang="en-US"/>
        </a:p>
      </dgm:t>
    </dgm:pt>
    <dgm:pt modelId="{46174BFA-86FB-40C4-9C21-0BA1745A5524}" type="pres">
      <dgm:prSet presAssocID="{0AC8E0ED-A957-4A10-AB40-CF5AE3B65D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9951C-CB0D-48DB-84BD-7973E5587176}" type="pres">
      <dgm:prSet presAssocID="{0AC8E0ED-A957-4A10-AB40-CF5AE3B65D0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F16CB9-E699-4DDC-BB52-0CE13288B089}" type="pres">
      <dgm:prSet presAssocID="{0AC8E0ED-A957-4A10-AB40-CF5AE3B65D0F}" presName="hierChild2" presStyleCnt="0"/>
      <dgm:spPr/>
      <dgm:t>
        <a:bodyPr/>
        <a:lstStyle/>
        <a:p>
          <a:endParaRPr lang="en-US"/>
        </a:p>
      </dgm:t>
    </dgm:pt>
    <dgm:pt modelId="{F587772C-0AA9-4A8C-8B82-6B7DA6737050}" type="pres">
      <dgm:prSet presAssocID="{5D2BFA2B-877F-47C4-B1C9-5A8B7AEF8881}" presName="Name37" presStyleLbl="parChTrans1D2" presStyleIdx="0" presStyleCnt="7"/>
      <dgm:spPr/>
      <dgm:t>
        <a:bodyPr/>
        <a:lstStyle/>
        <a:p>
          <a:endParaRPr lang="en-US"/>
        </a:p>
      </dgm:t>
    </dgm:pt>
    <dgm:pt modelId="{80E3CB7B-209B-49A3-8003-74906BDB70CF}" type="pres">
      <dgm:prSet presAssocID="{56FEAB4B-2282-4825-8D26-8564F99771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251B607-6B29-4E2D-B528-F0EAEB9ED50B}" type="pres">
      <dgm:prSet presAssocID="{56FEAB4B-2282-4825-8D26-8564F99771F0}" presName="rootComposite" presStyleCnt="0"/>
      <dgm:spPr/>
      <dgm:t>
        <a:bodyPr/>
        <a:lstStyle/>
        <a:p>
          <a:endParaRPr lang="en-US"/>
        </a:p>
      </dgm:t>
    </dgm:pt>
    <dgm:pt modelId="{52814F0A-6D45-4178-9AEC-C1B432E6511F}" type="pres">
      <dgm:prSet presAssocID="{56FEAB4B-2282-4825-8D26-8564F99771F0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6FBF0-C86A-4785-AD45-A4273F8029B1}" type="pres">
      <dgm:prSet presAssocID="{56FEAB4B-2282-4825-8D26-8564F99771F0}" presName="rootConnector" presStyleLbl="node2" presStyleIdx="0" presStyleCnt="7"/>
      <dgm:spPr/>
      <dgm:t>
        <a:bodyPr/>
        <a:lstStyle/>
        <a:p>
          <a:endParaRPr lang="en-US"/>
        </a:p>
      </dgm:t>
    </dgm:pt>
    <dgm:pt modelId="{12436366-0BC3-45BF-AF95-3589C1116744}" type="pres">
      <dgm:prSet presAssocID="{56FEAB4B-2282-4825-8D26-8564F99771F0}" presName="hierChild4" presStyleCnt="0"/>
      <dgm:spPr/>
      <dgm:t>
        <a:bodyPr/>
        <a:lstStyle/>
        <a:p>
          <a:endParaRPr lang="en-US"/>
        </a:p>
      </dgm:t>
    </dgm:pt>
    <dgm:pt modelId="{720C10DB-C345-4620-B59F-708994558782}" type="pres">
      <dgm:prSet presAssocID="{C51E46C3-E7EE-4A88-AE32-CD9A27520A2D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2D29C273-DA87-4CE2-A41F-163FFB43A965}" type="pres">
      <dgm:prSet presAssocID="{E3EAABFA-6FAA-4D67-818B-391A6CB9E53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3EFE594-5D6E-4C46-A39B-1A12E80A6474}" type="pres">
      <dgm:prSet presAssocID="{E3EAABFA-6FAA-4D67-818B-391A6CB9E533}" presName="rootComposite" presStyleCnt="0"/>
      <dgm:spPr/>
      <dgm:t>
        <a:bodyPr/>
        <a:lstStyle/>
        <a:p>
          <a:endParaRPr lang="en-US"/>
        </a:p>
      </dgm:t>
    </dgm:pt>
    <dgm:pt modelId="{C827E59D-9864-409D-8727-5E29101BDADD}" type="pres">
      <dgm:prSet presAssocID="{E3EAABFA-6FAA-4D67-818B-391A6CB9E533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5B5E2B-BFC9-43D0-AE5A-0A9699FA3AD6}" type="pres">
      <dgm:prSet presAssocID="{E3EAABFA-6FAA-4D67-818B-391A6CB9E533}" presName="rootConnector" presStyleLbl="node3" presStyleIdx="0" presStyleCnt="12"/>
      <dgm:spPr/>
      <dgm:t>
        <a:bodyPr/>
        <a:lstStyle/>
        <a:p>
          <a:endParaRPr lang="en-US"/>
        </a:p>
      </dgm:t>
    </dgm:pt>
    <dgm:pt modelId="{718D45AA-A55D-4B54-9A19-2B50822708D4}" type="pres">
      <dgm:prSet presAssocID="{E3EAABFA-6FAA-4D67-818B-391A6CB9E533}" presName="hierChild4" presStyleCnt="0"/>
      <dgm:spPr/>
      <dgm:t>
        <a:bodyPr/>
        <a:lstStyle/>
        <a:p>
          <a:endParaRPr lang="en-US"/>
        </a:p>
      </dgm:t>
    </dgm:pt>
    <dgm:pt modelId="{D91A0E4B-E616-4A6B-A7CA-39F9C9340BAD}" type="pres">
      <dgm:prSet presAssocID="{E3EAABFA-6FAA-4D67-818B-391A6CB9E533}" presName="hierChild5" presStyleCnt="0"/>
      <dgm:spPr/>
      <dgm:t>
        <a:bodyPr/>
        <a:lstStyle/>
        <a:p>
          <a:endParaRPr lang="en-US"/>
        </a:p>
      </dgm:t>
    </dgm:pt>
    <dgm:pt modelId="{76922632-91CA-41A2-A1CC-9E75B98AD05E}" type="pres">
      <dgm:prSet presAssocID="{12C3CFE3-ADF0-4FD0-ABCA-0FE04CE1C6ED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8D17C587-523A-4344-BA43-61E931CD1BCA}" type="pres">
      <dgm:prSet presAssocID="{67AC68C4-B8F6-4E23-9DE3-2A4813C2E3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C6D82DE-C7FA-4227-A3C5-C13D6EE6BBFB}" type="pres">
      <dgm:prSet presAssocID="{67AC68C4-B8F6-4E23-9DE3-2A4813C2E3FA}" presName="rootComposite" presStyleCnt="0"/>
      <dgm:spPr/>
      <dgm:t>
        <a:bodyPr/>
        <a:lstStyle/>
        <a:p>
          <a:endParaRPr lang="en-US"/>
        </a:p>
      </dgm:t>
    </dgm:pt>
    <dgm:pt modelId="{C5B07D43-9EE9-4854-9D4F-E8DAF99ED14C}" type="pres">
      <dgm:prSet presAssocID="{67AC68C4-B8F6-4E23-9DE3-2A4813C2E3FA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00049-2351-43C4-BC1B-091022B26AFB}" type="pres">
      <dgm:prSet presAssocID="{67AC68C4-B8F6-4E23-9DE3-2A4813C2E3FA}" presName="rootConnector" presStyleLbl="node3" presStyleIdx="1" presStyleCnt="12"/>
      <dgm:spPr/>
      <dgm:t>
        <a:bodyPr/>
        <a:lstStyle/>
        <a:p>
          <a:endParaRPr lang="en-US"/>
        </a:p>
      </dgm:t>
    </dgm:pt>
    <dgm:pt modelId="{1B038B30-FE41-4D77-95DD-AB845F582B31}" type="pres">
      <dgm:prSet presAssocID="{67AC68C4-B8F6-4E23-9DE3-2A4813C2E3FA}" presName="hierChild4" presStyleCnt="0"/>
      <dgm:spPr/>
      <dgm:t>
        <a:bodyPr/>
        <a:lstStyle/>
        <a:p>
          <a:endParaRPr lang="en-US"/>
        </a:p>
      </dgm:t>
    </dgm:pt>
    <dgm:pt modelId="{901E6F69-524D-40DE-9572-82E1699CBAC3}" type="pres">
      <dgm:prSet presAssocID="{67AC68C4-B8F6-4E23-9DE3-2A4813C2E3FA}" presName="hierChild5" presStyleCnt="0"/>
      <dgm:spPr/>
      <dgm:t>
        <a:bodyPr/>
        <a:lstStyle/>
        <a:p>
          <a:endParaRPr lang="en-US"/>
        </a:p>
      </dgm:t>
    </dgm:pt>
    <dgm:pt modelId="{87B7EAB4-E216-4196-B68D-DD2C4C55C5C8}" type="pres">
      <dgm:prSet presAssocID="{56FEAB4B-2282-4825-8D26-8564F99771F0}" presName="hierChild5" presStyleCnt="0"/>
      <dgm:spPr/>
      <dgm:t>
        <a:bodyPr/>
        <a:lstStyle/>
        <a:p>
          <a:endParaRPr lang="en-US"/>
        </a:p>
      </dgm:t>
    </dgm:pt>
    <dgm:pt modelId="{A6816227-FE67-4AFA-998D-764C81983B9A}" type="pres">
      <dgm:prSet presAssocID="{503B2674-5C66-49E6-8809-99DFDADB6322}" presName="Name37" presStyleLbl="parChTrans1D2" presStyleIdx="1" presStyleCnt="7"/>
      <dgm:spPr/>
      <dgm:t>
        <a:bodyPr/>
        <a:lstStyle/>
        <a:p>
          <a:endParaRPr lang="en-US"/>
        </a:p>
      </dgm:t>
    </dgm:pt>
    <dgm:pt modelId="{77508D17-BCDF-4A43-891F-89E8F055B5F2}" type="pres">
      <dgm:prSet presAssocID="{BB6F77AD-1056-4EC6-8C1A-FC0E863CB5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A849D7-C179-414F-94C7-A6B0CB3644FE}" type="pres">
      <dgm:prSet presAssocID="{BB6F77AD-1056-4EC6-8C1A-FC0E863CB5CC}" presName="rootComposite" presStyleCnt="0"/>
      <dgm:spPr/>
      <dgm:t>
        <a:bodyPr/>
        <a:lstStyle/>
        <a:p>
          <a:endParaRPr lang="en-US"/>
        </a:p>
      </dgm:t>
    </dgm:pt>
    <dgm:pt modelId="{D1B9F142-2140-4775-A9B0-17DC12813460}" type="pres">
      <dgm:prSet presAssocID="{BB6F77AD-1056-4EC6-8C1A-FC0E863CB5C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CE20F-6DEC-4A29-A108-6772454965E8}" type="pres">
      <dgm:prSet presAssocID="{BB6F77AD-1056-4EC6-8C1A-FC0E863CB5CC}" presName="rootConnector" presStyleLbl="node2" presStyleIdx="1" presStyleCnt="7"/>
      <dgm:spPr/>
      <dgm:t>
        <a:bodyPr/>
        <a:lstStyle/>
        <a:p>
          <a:endParaRPr lang="en-US"/>
        </a:p>
      </dgm:t>
    </dgm:pt>
    <dgm:pt modelId="{B36F6FE5-A9E9-4C55-B861-8C992C0A0872}" type="pres">
      <dgm:prSet presAssocID="{BB6F77AD-1056-4EC6-8C1A-FC0E863CB5CC}" presName="hierChild4" presStyleCnt="0"/>
      <dgm:spPr/>
      <dgm:t>
        <a:bodyPr/>
        <a:lstStyle/>
        <a:p>
          <a:endParaRPr lang="en-US"/>
        </a:p>
      </dgm:t>
    </dgm:pt>
    <dgm:pt modelId="{1952C184-3005-45C5-8E51-D21099A9E8A1}" type="pres">
      <dgm:prSet presAssocID="{25E0E5B6-1B82-403C-B00F-962ACDE16ABD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B237897D-8B7B-4A32-A1D9-1DE80CC28F09}" type="pres">
      <dgm:prSet presAssocID="{ADE7B611-4DA9-482B-AD3E-47D37E0D2E4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8C93D03-FB31-47E0-A902-D59BB8A7F4AF}" type="pres">
      <dgm:prSet presAssocID="{ADE7B611-4DA9-482B-AD3E-47D37E0D2E40}" presName="rootComposite" presStyleCnt="0"/>
      <dgm:spPr/>
      <dgm:t>
        <a:bodyPr/>
        <a:lstStyle/>
        <a:p>
          <a:endParaRPr lang="en-US"/>
        </a:p>
      </dgm:t>
    </dgm:pt>
    <dgm:pt modelId="{55371FD5-665B-4201-BD8E-AF69B9DDD1CB}" type="pres">
      <dgm:prSet presAssocID="{ADE7B611-4DA9-482B-AD3E-47D37E0D2E40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3BC0F-3E52-4546-BBB6-87DBFF97CE35}" type="pres">
      <dgm:prSet presAssocID="{ADE7B611-4DA9-482B-AD3E-47D37E0D2E40}" presName="rootConnector" presStyleLbl="node3" presStyleIdx="2" presStyleCnt="12"/>
      <dgm:spPr/>
      <dgm:t>
        <a:bodyPr/>
        <a:lstStyle/>
        <a:p>
          <a:endParaRPr lang="en-US"/>
        </a:p>
      </dgm:t>
    </dgm:pt>
    <dgm:pt modelId="{2A62067B-FDFE-4353-827B-025A9AA6995E}" type="pres">
      <dgm:prSet presAssocID="{ADE7B611-4DA9-482B-AD3E-47D37E0D2E40}" presName="hierChild4" presStyleCnt="0"/>
      <dgm:spPr/>
      <dgm:t>
        <a:bodyPr/>
        <a:lstStyle/>
        <a:p>
          <a:endParaRPr lang="en-US"/>
        </a:p>
      </dgm:t>
    </dgm:pt>
    <dgm:pt modelId="{A406E16D-DDDD-48CF-AD71-A10192B2DC36}" type="pres">
      <dgm:prSet presAssocID="{ADE7B611-4DA9-482B-AD3E-47D37E0D2E40}" presName="hierChild5" presStyleCnt="0"/>
      <dgm:spPr/>
      <dgm:t>
        <a:bodyPr/>
        <a:lstStyle/>
        <a:p>
          <a:endParaRPr lang="en-US"/>
        </a:p>
      </dgm:t>
    </dgm:pt>
    <dgm:pt modelId="{441DBA13-D963-4391-A65E-5A5A087F6BD8}" type="pres">
      <dgm:prSet presAssocID="{C526AF9B-6B38-4F1A-A63F-4A2F10ECC238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5B2AAE56-2B85-4065-8EAE-D6B5B2A3035D}" type="pres">
      <dgm:prSet presAssocID="{ADB3F2E1-7E9F-42E8-9095-8287B913F24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5B88C80-8951-4020-A685-A6E3A90673B1}" type="pres">
      <dgm:prSet presAssocID="{ADB3F2E1-7E9F-42E8-9095-8287B913F240}" presName="rootComposite" presStyleCnt="0"/>
      <dgm:spPr/>
      <dgm:t>
        <a:bodyPr/>
        <a:lstStyle/>
        <a:p>
          <a:endParaRPr lang="en-US"/>
        </a:p>
      </dgm:t>
    </dgm:pt>
    <dgm:pt modelId="{76560BC8-D748-4DCD-A613-3CD910968CC8}" type="pres">
      <dgm:prSet presAssocID="{ADB3F2E1-7E9F-42E8-9095-8287B913F240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895F64-83EB-4F51-8C96-642000EC88F5}" type="pres">
      <dgm:prSet presAssocID="{ADB3F2E1-7E9F-42E8-9095-8287B913F240}" presName="rootConnector" presStyleLbl="node3" presStyleIdx="3" presStyleCnt="12"/>
      <dgm:spPr/>
      <dgm:t>
        <a:bodyPr/>
        <a:lstStyle/>
        <a:p>
          <a:endParaRPr lang="en-US"/>
        </a:p>
      </dgm:t>
    </dgm:pt>
    <dgm:pt modelId="{5290A33D-5E23-4975-8BD6-A9A26E906A70}" type="pres">
      <dgm:prSet presAssocID="{ADB3F2E1-7E9F-42E8-9095-8287B913F240}" presName="hierChild4" presStyleCnt="0"/>
      <dgm:spPr/>
      <dgm:t>
        <a:bodyPr/>
        <a:lstStyle/>
        <a:p>
          <a:endParaRPr lang="en-US"/>
        </a:p>
      </dgm:t>
    </dgm:pt>
    <dgm:pt modelId="{E2D63630-11F2-435E-BD94-F82933EB8645}" type="pres">
      <dgm:prSet presAssocID="{ADB3F2E1-7E9F-42E8-9095-8287B913F240}" presName="hierChild5" presStyleCnt="0"/>
      <dgm:spPr/>
      <dgm:t>
        <a:bodyPr/>
        <a:lstStyle/>
        <a:p>
          <a:endParaRPr lang="en-US"/>
        </a:p>
      </dgm:t>
    </dgm:pt>
    <dgm:pt modelId="{0273D33A-B665-4253-8FCA-5B37F6FB881D}" type="pres">
      <dgm:prSet presAssocID="{C779DDF6-B29C-495B-B1BA-10C256F09249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9897F56D-8518-43C4-9F58-63A3A28348D3}" type="pres">
      <dgm:prSet presAssocID="{2BBDA2E3-500D-4F4E-9D79-96B7EE8002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A7F2005-9536-4E71-8531-6D0BA4111B3E}" type="pres">
      <dgm:prSet presAssocID="{2BBDA2E3-500D-4F4E-9D79-96B7EE800291}" presName="rootComposite" presStyleCnt="0"/>
      <dgm:spPr/>
      <dgm:t>
        <a:bodyPr/>
        <a:lstStyle/>
        <a:p>
          <a:endParaRPr lang="en-US"/>
        </a:p>
      </dgm:t>
    </dgm:pt>
    <dgm:pt modelId="{7A7C9D79-9CDD-429F-BCDF-8F5D6271BB35}" type="pres">
      <dgm:prSet presAssocID="{2BBDA2E3-500D-4F4E-9D79-96B7EE800291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42615D-8290-422D-B214-EE3C5A43BD33}" type="pres">
      <dgm:prSet presAssocID="{2BBDA2E3-500D-4F4E-9D79-96B7EE800291}" presName="rootConnector" presStyleLbl="node3" presStyleIdx="4" presStyleCnt="12"/>
      <dgm:spPr/>
      <dgm:t>
        <a:bodyPr/>
        <a:lstStyle/>
        <a:p>
          <a:endParaRPr lang="en-US"/>
        </a:p>
      </dgm:t>
    </dgm:pt>
    <dgm:pt modelId="{EDEDDE35-713C-428E-B9A7-5F961D88C66A}" type="pres">
      <dgm:prSet presAssocID="{2BBDA2E3-500D-4F4E-9D79-96B7EE800291}" presName="hierChild4" presStyleCnt="0"/>
      <dgm:spPr/>
      <dgm:t>
        <a:bodyPr/>
        <a:lstStyle/>
        <a:p>
          <a:endParaRPr lang="en-US"/>
        </a:p>
      </dgm:t>
    </dgm:pt>
    <dgm:pt modelId="{4E5422BA-74E2-4947-B351-D014346E4AEF}" type="pres">
      <dgm:prSet presAssocID="{2BBDA2E3-500D-4F4E-9D79-96B7EE800291}" presName="hierChild5" presStyleCnt="0"/>
      <dgm:spPr/>
      <dgm:t>
        <a:bodyPr/>
        <a:lstStyle/>
        <a:p>
          <a:endParaRPr lang="en-US"/>
        </a:p>
      </dgm:t>
    </dgm:pt>
    <dgm:pt modelId="{70576C38-9863-4544-9CD6-11F8B0D5EDAC}" type="pres">
      <dgm:prSet presAssocID="{BB6F77AD-1056-4EC6-8C1A-FC0E863CB5CC}" presName="hierChild5" presStyleCnt="0"/>
      <dgm:spPr/>
      <dgm:t>
        <a:bodyPr/>
        <a:lstStyle/>
        <a:p>
          <a:endParaRPr lang="en-US"/>
        </a:p>
      </dgm:t>
    </dgm:pt>
    <dgm:pt modelId="{DAFE477D-1664-4DDE-8AEC-59132143B985}" type="pres">
      <dgm:prSet presAssocID="{3210E1C7-C1FD-4530-98F2-6788F5A70405}" presName="Name37" presStyleLbl="parChTrans1D2" presStyleIdx="2" presStyleCnt="7"/>
      <dgm:spPr/>
      <dgm:t>
        <a:bodyPr/>
        <a:lstStyle/>
        <a:p>
          <a:endParaRPr lang="en-US"/>
        </a:p>
      </dgm:t>
    </dgm:pt>
    <dgm:pt modelId="{CA462F93-2B00-4F23-A1E5-F439C6CD62B9}" type="pres">
      <dgm:prSet presAssocID="{024DB868-BF27-48FC-90A2-BC783787836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6871BAF-2916-414E-97D1-6AF3B72A2AAC}" type="pres">
      <dgm:prSet presAssocID="{024DB868-BF27-48FC-90A2-BC7837878362}" presName="rootComposite" presStyleCnt="0"/>
      <dgm:spPr/>
      <dgm:t>
        <a:bodyPr/>
        <a:lstStyle/>
        <a:p>
          <a:endParaRPr lang="en-US"/>
        </a:p>
      </dgm:t>
    </dgm:pt>
    <dgm:pt modelId="{3BBDBC3E-68A9-4B8B-AF79-06C1BDDF1359}" type="pres">
      <dgm:prSet presAssocID="{024DB868-BF27-48FC-90A2-BC783787836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46443D-B05C-43E8-8641-AEC2BA931022}" type="pres">
      <dgm:prSet presAssocID="{024DB868-BF27-48FC-90A2-BC7837878362}" presName="rootConnector" presStyleLbl="node2" presStyleIdx="2" presStyleCnt="7"/>
      <dgm:spPr/>
      <dgm:t>
        <a:bodyPr/>
        <a:lstStyle/>
        <a:p>
          <a:endParaRPr lang="en-US"/>
        </a:p>
      </dgm:t>
    </dgm:pt>
    <dgm:pt modelId="{949019D6-DECA-4C78-907E-D1936CB0CC5B}" type="pres">
      <dgm:prSet presAssocID="{024DB868-BF27-48FC-90A2-BC7837878362}" presName="hierChild4" presStyleCnt="0"/>
      <dgm:spPr/>
      <dgm:t>
        <a:bodyPr/>
        <a:lstStyle/>
        <a:p>
          <a:endParaRPr lang="en-US"/>
        </a:p>
      </dgm:t>
    </dgm:pt>
    <dgm:pt modelId="{93D0EDE7-733B-4DBD-ACAC-601919483D04}" type="pres">
      <dgm:prSet presAssocID="{7F58225B-D8B3-4DCF-9BF0-CE167538D7C0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DC125A48-2B27-439A-8C21-96135E4A622C}" type="pres">
      <dgm:prSet presAssocID="{FB810902-2CD0-4153-916F-3ED6FCEF61B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249206-DD22-4D9D-832E-3786ECCE3AFE}" type="pres">
      <dgm:prSet presAssocID="{FB810902-2CD0-4153-916F-3ED6FCEF61B9}" presName="rootComposite" presStyleCnt="0"/>
      <dgm:spPr/>
      <dgm:t>
        <a:bodyPr/>
        <a:lstStyle/>
        <a:p>
          <a:endParaRPr lang="en-US"/>
        </a:p>
      </dgm:t>
    </dgm:pt>
    <dgm:pt modelId="{310AF326-395C-4B5A-A52C-A84139AEE262}" type="pres">
      <dgm:prSet presAssocID="{FB810902-2CD0-4153-916F-3ED6FCEF61B9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1BCEB4-C024-40F7-8665-E2B63EC5FD4F}" type="pres">
      <dgm:prSet presAssocID="{FB810902-2CD0-4153-916F-3ED6FCEF61B9}" presName="rootConnector" presStyleLbl="node3" presStyleIdx="5" presStyleCnt="12"/>
      <dgm:spPr/>
      <dgm:t>
        <a:bodyPr/>
        <a:lstStyle/>
        <a:p>
          <a:endParaRPr lang="en-US"/>
        </a:p>
      </dgm:t>
    </dgm:pt>
    <dgm:pt modelId="{0E7A4632-57CF-4B79-A0AC-E8E5B64BF673}" type="pres">
      <dgm:prSet presAssocID="{FB810902-2CD0-4153-916F-3ED6FCEF61B9}" presName="hierChild4" presStyleCnt="0"/>
      <dgm:spPr/>
      <dgm:t>
        <a:bodyPr/>
        <a:lstStyle/>
        <a:p>
          <a:endParaRPr lang="en-US"/>
        </a:p>
      </dgm:t>
    </dgm:pt>
    <dgm:pt modelId="{7613A4D1-328A-44D7-96EB-AD5FF80C1DFB}" type="pres">
      <dgm:prSet presAssocID="{FB810902-2CD0-4153-916F-3ED6FCEF61B9}" presName="hierChild5" presStyleCnt="0"/>
      <dgm:spPr/>
      <dgm:t>
        <a:bodyPr/>
        <a:lstStyle/>
        <a:p>
          <a:endParaRPr lang="en-US"/>
        </a:p>
      </dgm:t>
    </dgm:pt>
    <dgm:pt modelId="{557659F1-3773-4340-A76D-3FFE5860A460}" type="pres">
      <dgm:prSet presAssocID="{024DB868-BF27-48FC-90A2-BC7837878362}" presName="hierChild5" presStyleCnt="0"/>
      <dgm:spPr/>
      <dgm:t>
        <a:bodyPr/>
        <a:lstStyle/>
        <a:p>
          <a:endParaRPr lang="en-US"/>
        </a:p>
      </dgm:t>
    </dgm:pt>
    <dgm:pt modelId="{0AA86E9C-7812-4D29-BED6-ADB7442109D6}" type="pres">
      <dgm:prSet presAssocID="{E483F110-A6BC-4DFC-897C-83588DCE9C48}" presName="Name37" presStyleLbl="parChTrans1D2" presStyleIdx="3" presStyleCnt="7"/>
      <dgm:spPr/>
      <dgm:t>
        <a:bodyPr/>
        <a:lstStyle/>
        <a:p>
          <a:endParaRPr lang="en-US"/>
        </a:p>
      </dgm:t>
    </dgm:pt>
    <dgm:pt modelId="{92BA0609-E671-4FCB-900F-3FFB5062DF36}" type="pres">
      <dgm:prSet presAssocID="{649C8CF8-D35E-4753-8CDB-6EAABB5C1EC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A2CE480-917D-4E95-A19A-3BA67908361D}" type="pres">
      <dgm:prSet presAssocID="{649C8CF8-D35E-4753-8CDB-6EAABB5C1ECF}" presName="rootComposite" presStyleCnt="0"/>
      <dgm:spPr/>
      <dgm:t>
        <a:bodyPr/>
        <a:lstStyle/>
        <a:p>
          <a:endParaRPr lang="en-US"/>
        </a:p>
      </dgm:t>
    </dgm:pt>
    <dgm:pt modelId="{015BFCA0-D7B4-4524-A9FC-58703D254F55}" type="pres">
      <dgm:prSet presAssocID="{649C8CF8-D35E-4753-8CDB-6EAABB5C1ECF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D82B68-28FE-4CD8-B666-2E1115184573}" type="pres">
      <dgm:prSet presAssocID="{649C8CF8-D35E-4753-8CDB-6EAABB5C1ECF}" presName="rootConnector" presStyleLbl="node2" presStyleIdx="3" presStyleCnt="7"/>
      <dgm:spPr/>
      <dgm:t>
        <a:bodyPr/>
        <a:lstStyle/>
        <a:p>
          <a:endParaRPr lang="en-US"/>
        </a:p>
      </dgm:t>
    </dgm:pt>
    <dgm:pt modelId="{FCCBC37B-4EE9-404A-A947-BA9BE8216639}" type="pres">
      <dgm:prSet presAssocID="{649C8CF8-D35E-4753-8CDB-6EAABB5C1ECF}" presName="hierChild4" presStyleCnt="0"/>
      <dgm:spPr/>
      <dgm:t>
        <a:bodyPr/>
        <a:lstStyle/>
        <a:p>
          <a:endParaRPr lang="en-US"/>
        </a:p>
      </dgm:t>
    </dgm:pt>
    <dgm:pt modelId="{3F651334-D96D-4BE1-99EB-8ACEB0730255}" type="pres">
      <dgm:prSet presAssocID="{7B4FDCD2-B788-4824-B975-7FA55B24D4A0}" presName="Name37" presStyleLbl="parChTrans1D3" presStyleIdx="6" presStyleCnt="12"/>
      <dgm:spPr/>
      <dgm:t>
        <a:bodyPr/>
        <a:lstStyle/>
        <a:p>
          <a:endParaRPr lang="en-US"/>
        </a:p>
      </dgm:t>
    </dgm:pt>
    <dgm:pt modelId="{53F8BD17-46AA-4673-BA55-314CB2E1C575}" type="pres">
      <dgm:prSet presAssocID="{D6663DCB-8007-4109-9D35-B61FE32F97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6A4952-4CD4-409E-9F73-2F2958CA7916}" type="pres">
      <dgm:prSet presAssocID="{D6663DCB-8007-4109-9D35-B61FE32F9727}" presName="rootComposite" presStyleCnt="0"/>
      <dgm:spPr/>
      <dgm:t>
        <a:bodyPr/>
        <a:lstStyle/>
        <a:p>
          <a:endParaRPr lang="en-US"/>
        </a:p>
      </dgm:t>
    </dgm:pt>
    <dgm:pt modelId="{577A8D08-77DF-422B-B624-039EB27CBBDD}" type="pres">
      <dgm:prSet presAssocID="{D6663DCB-8007-4109-9D35-B61FE32F9727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18A947-73BD-4340-B309-5DE78CB30B53}" type="pres">
      <dgm:prSet presAssocID="{D6663DCB-8007-4109-9D35-B61FE32F9727}" presName="rootConnector" presStyleLbl="node3" presStyleIdx="6" presStyleCnt="12"/>
      <dgm:spPr/>
      <dgm:t>
        <a:bodyPr/>
        <a:lstStyle/>
        <a:p>
          <a:endParaRPr lang="en-US"/>
        </a:p>
      </dgm:t>
    </dgm:pt>
    <dgm:pt modelId="{7B38C6C8-9274-45AD-9987-0FAB36EBE734}" type="pres">
      <dgm:prSet presAssocID="{D6663DCB-8007-4109-9D35-B61FE32F9727}" presName="hierChild4" presStyleCnt="0"/>
      <dgm:spPr/>
      <dgm:t>
        <a:bodyPr/>
        <a:lstStyle/>
        <a:p>
          <a:endParaRPr lang="en-US"/>
        </a:p>
      </dgm:t>
    </dgm:pt>
    <dgm:pt modelId="{38CECE3B-F267-4F67-A42D-E83EEA60AB1C}" type="pres">
      <dgm:prSet presAssocID="{D6663DCB-8007-4109-9D35-B61FE32F9727}" presName="hierChild5" presStyleCnt="0"/>
      <dgm:spPr/>
      <dgm:t>
        <a:bodyPr/>
        <a:lstStyle/>
        <a:p>
          <a:endParaRPr lang="en-US"/>
        </a:p>
      </dgm:t>
    </dgm:pt>
    <dgm:pt modelId="{F6292245-53A4-4A34-947E-3075A54A2F14}" type="pres">
      <dgm:prSet presAssocID="{9E84F9D5-12C7-4F0B-971B-85F28DF51BC0}" presName="Name37" presStyleLbl="parChTrans1D3" presStyleIdx="7" presStyleCnt="12"/>
      <dgm:spPr/>
      <dgm:t>
        <a:bodyPr/>
        <a:lstStyle/>
        <a:p>
          <a:endParaRPr lang="en-US"/>
        </a:p>
      </dgm:t>
    </dgm:pt>
    <dgm:pt modelId="{A15C39AC-A035-4EE6-A66F-BD5D727FF98C}" type="pres">
      <dgm:prSet presAssocID="{BD1D8361-3E75-40BD-A89E-5750BE1A29F8}" presName="hierRoot2" presStyleCnt="0">
        <dgm:presLayoutVars>
          <dgm:hierBranch val="init"/>
        </dgm:presLayoutVars>
      </dgm:prSet>
      <dgm:spPr/>
    </dgm:pt>
    <dgm:pt modelId="{8170FD13-9303-408A-B3A6-97EB11F9DA31}" type="pres">
      <dgm:prSet presAssocID="{BD1D8361-3E75-40BD-A89E-5750BE1A29F8}" presName="rootComposite" presStyleCnt="0"/>
      <dgm:spPr/>
    </dgm:pt>
    <dgm:pt modelId="{44C08914-4540-4692-A17B-F42F5DD3C4AC}" type="pres">
      <dgm:prSet presAssocID="{BD1D8361-3E75-40BD-A89E-5750BE1A29F8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E2FF4F-8BA4-42DC-8BDF-6DD8D8BFEC62}" type="pres">
      <dgm:prSet presAssocID="{BD1D8361-3E75-40BD-A89E-5750BE1A29F8}" presName="rootConnector" presStyleLbl="node3" presStyleIdx="7" presStyleCnt="12"/>
      <dgm:spPr/>
      <dgm:t>
        <a:bodyPr/>
        <a:lstStyle/>
        <a:p>
          <a:endParaRPr lang="en-US"/>
        </a:p>
      </dgm:t>
    </dgm:pt>
    <dgm:pt modelId="{A6B9834C-09A3-49F1-A3F0-23E4E3ED2F31}" type="pres">
      <dgm:prSet presAssocID="{BD1D8361-3E75-40BD-A89E-5750BE1A29F8}" presName="hierChild4" presStyleCnt="0"/>
      <dgm:spPr/>
    </dgm:pt>
    <dgm:pt modelId="{7FBA7BD6-C70B-40B2-BBAC-A73CA0FEEA95}" type="pres">
      <dgm:prSet presAssocID="{BD1D8361-3E75-40BD-A89E-5750BE1A29F8}" presName="hierChild5" presStyleCnt="0"/>
      <dgm:spPr/>
    </dgm:pt>
    <dgm:pt modelId="{C1AA2370-3DFE-45EE-A921-29DBD6C4012A}" type="pres">
      <dgm:prSet presAssocID="{649C8CF8-D35E-4753-8CDB-6EAABB5C1ECF}" presName="hierChild5" presStyleCnt="0"/>
      <dgm:spPr/>
      <dgm:t>
        <a:bodyPr/>
        <a:lstStyle/>
        <a:p>
          <a:endParaRPr lang="en-US"/>
        </a:p>
      </dgm:t>
    </dgm:pt>
    <dgm:pt modelId="{B3372685-9000-42DA-916C-636A2888807D}" type="pres">
      <dgm:prSet presAssocID="{163DAC73-E79F-451B-9DCD-74D12241AF83}" presName="Name37" presStyleLbl="parChTrans1D2" presStyleIdx="4" presStyleCnt="7"/>
      <dgm:spPr/>
      <dgm:t>
        <a:bodyPr/>
        <a:lstStyle/>
        <a:p>
          <a:endParaRPr lang="en-US"/>
        </a:p>
      </dgm:t>
    </dgm:pt>
    <dgm:pt modelId="{61D4DF08-6BEF-4A36-87AF-F23E8743765C}" type="pres">
      <dgm:prSet presAssocID="{282BDA18-760F-4DDE-BDDB-C188C1411AD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FE9B89C-9B45-4C26-A0C4-0B0B8BA3181B}" type="pres">
      <dgm:prSet presAssocID="{282BDA18-760F-4DDE-BDDB-C188C1411ADD}" presName="rootComposite" presStyleCnt="0"/>
      <dgm:spPr/>
      <dgm:t>
        <a:bodyPr/>
        <a:lstStyle/>
        <a:p>
          <a:endParaRPr lang="en-US"/>
        </a:p>
      </dgm:t>
    </dgm:pt>
    <dgm:pt modelId="{130A5726-B7CB-42EA-8D96-350A2C5D77A9}" type="pres">
      <dgm:prSet presAssocID="{282BDA18-760F-4DDE-BDDB-C188C1411ADD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ECAF60-9583-4BE2-AE02-263B044EED2B}" type="pres">
      <dgm:prSet presAssocID="{282BDA18-760F-4DDE-BDDB-C188C1411ADD}" presName="rootConnector" presStyleLbl="node2" presStyleIdx="4" presStyleCnt="7"/>
      <dgm:spPr/>
      <dgm:t>
        <a:bodyPr/>
        <a:lstStyle/>
        <a:p>
          <a:endParaRPr lang="en-US"/>
        </a:p>
      </dgm:t>
    </dgm:pt>
    <dgm:pt modelId="{687C0D17-A69B-403B-8E39-6F62DBBA1F20}" type="pres">
      <dgm:prSet presAssocID="{282BDA18-760F-4DDE-BDDB-C188C1411ADD}" presName="hierChild4" presStyleCnt="0"/>
      <dgm:spPr/>
      <dgm:t>
        <a:bodyPr/>
        <a:lstStyle/>
        <a:p>
          <a:endParaRPr lang="en-US"/>
        </a:p>
      </dgm:t>
    </dgm:pt>
    <dgm:pt modelId="{1F24BB10-C223-4313-B27F-B22B096A44BB}" type="pres">
      <dgm:prSet presAssocID="{BAA803AC-7148-4528-8808-A6F4DBCF1AD9}" presName="Name37" presStyleLbl="parChTrans1D3" presStyleIdx="8" presStyleCnt="12"/>
      <dgm:spPr/>
      <dgm:t>
        <a:bodyPr/>
        <a:lstStyle/>
        <a:p>
          <a:endParaRPr lang="en-US"/>
        </a:p>
      </dgm:t>
    </dgm:pt>
    <dgm:pt modelId="{93878114-BAC8-4851-94A0-A1A8EB138F24}" type="pres">
      <dgm:prSet presAssocID="{58FC4F24-1601-4ACB-94D3-094E7EAC4E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6E73070-B4FA-4D4C-AC52-ED8D21C126C4}" type="pres">
      <dgm:prSet presAssocID="{58FC4F24-1601-4ACB-94D3-094E7EAC4EFA}" presName="rootComposite" presStyleCnt="0"/>
      <dgm:spPr/>
      <dgm:t>
        <a:bodyPr/>
        <a:lstStyle/>
        <a:p>
          <a:endParaRPr lang="en-US"/>
        </a:p>
      </dgm:t>
    </dgm:pt>
    <dgm:pt modelId="{209EA2A0-2FC8-4C66-ADB3-CFD62EB58D22}" type="pres">
      <dgm:prSet presAssocID="{58FC4F24-1601-4ACB-94D3-094E7EAC4EFA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0ED4D-7AAE-4D38-B5B4-8A0013570DE0}" type="pres">
      <dgm:prSet presAssocID="{58FC4F24-1601-4ACB-94D3-094E7EAC4EFA}" presName="rootConnector" presStyleLbl="node3" presStyleIdx="8" presStyleCnt="12"/>
      <dgm:spPr/>
      <dgm:t>
        <a:bodyPr/>
        <a:lstStyle/>
        <a:p>
          <a:endParaRPr lang="en-US"/>
        </a:p>
      </dgm:t>
    </dgm:pt>
    <dgm:pt modelId="{DEF431C9-7B36-48F4-8E09-D5946D8F5F48}" type="pres">
      <dgm:prSet presAssocID="{58FC4F24-1601-4ACB-94D3-094E7EAC4EFA}" presName="hierChild4" presStyleCnt="0"/>
      <dgm:spPr/>
      <dgm:t>
        <a:bodyPr/>
        <a:lstStyle/>
        <a:p>
          <a:endParaRPr lang="en-US"/>
        </a:p>
      </dgm:t>
    </dgm:pt>
    <dgm:pt modelId="{B9F4F066-5205-4DB9-B2B8-EAD7B0160BD1}" type="pres">
      <dgm:prSet presAssocID="{58FC4F24-1601-4ACB-94D3-094E7EAC4EFA}" presName="hierChild5" presStyleCnt="0"/>
      <dgm:spPr/>
      <dgm:t>
        <a:bodyPr/>
        <a:lstStyle/>
        <a:p>
          <a:endParaRPr lang="en-US"/>
        </a:p>
      </dgm:t>
    </dgm:pt>
    <dgm:pt modelId="{040FA375-1DAC-451B-9006-6D2AEC512B53}" type="pres">
      <dgm:prSet presAssocID="{D5C06BE2-0860-4ACA-AD7A-7BB7801D5C2B}" presName="Name37" presStyleLbl="parChTrans1D3" presStyleIdx="9" presStyleCnt="12"/>
      <dgm:spPr/>
      <dgm:t>
        <a:bodyPr/>
        <a:lstStyle/>
        <a:p>
          <a:endParaRPr lang="en-US"/>
        </a:p>
      </dgm:t>
    </dgm:pt>
    <dgm:pt modelId="{9908327C-E772-4DE4-A1BA-1D8BA67DED2F}" type="pres">
      <dgm:prSet presAssocID="{EB17A220-2E7F-4195-A32E-60D6A23B81A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5B16AFA-392B-43FA-9AF8-BC195E6B7BA5}" type="pres">
      <dgm:prSet presAssocID="{EB17A220-2E7F-4195-A32E-60D6A23B81AD}" presName="rootComposite" presStyleCnt="0"/>
      <dgm:spPr/>
      <dgm:t>
        <a:bodyPr/>
        <a:lstStyle/>
        <a:p>
          <a:endParaRPr lang="en-US"/>
        </a:p>
      </dgm:t>
    </dgm:pt>
    <dgm:pt modelId="{B3C86468-A461-40A6-99BD-FE6C9A9B679C}" type="pres">
      <dgm:prSet presAssocID="{EB17A220-2E7F-4195-A32E-60D6A23B81AD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B9ED1B-25B0-42A4-BC16-E11BAD79C262}" type="pres">
      <dgm:prSet presAssocID="{EB17A220-2E7F-4195-A32E-60D6A23B81AD}" presName="rootConnector" presStyleLbl="node3" presStyleIdx="9" presStyleCnt="12"/>
      <dgm:spPr/>
      <dgm:t>
        <a:bodyPr/>
        <a:lstStyle/>
        <a:p>
          <a:endParaRPr lang="en-US"/>
        </a:p>
      </dgm:t>
    </dgm:pt>
    <dgm:pt modelId="{530BC056-C5E3-4326-8D3D-D4821EE1EC79}" type="pres">
      <dgm:prSet presAssocID="{EB17A220-2E7F-4195-A32E-60D6A23B81AD}" presName="hierChild4" presStyleCnt="0"/>
      <dgm:spPr/>
      <dgm:t>
        <a:bodyPr/>
        <a:lstStyle/>
        <a:p>
          <a:endParaRPr lang="en-US"/>
        </a:p>
      </dgm:t>
    </dgm:pt>
    <dgm:pt modelId="{FFAB007A-E6B8-4F01-A7A6-CA88F68C1D28}" type="pres">
      <dgm:prSet presAssocID="{EB17A220-2E7F-4195-A32E-60D6A23B81AD}" presName="hierChild5" presStyleCnt="0"/>
      <dgm:spPr/>
      <dgm:t>
        <a:bodyPr/>
        <a:lstStyle/>
        <a:p>
          <a:endParaRPr lang="en-US"/>
        </a:p>
      </dgm:t>
    </dgm:pt>
    <dgm:pt modelId="{BDD43676-9BDA-43CE-A922-B64CEA381F32}" type="pres">
      <dgm:prSet presAssocID="{282BDA18-760F-4DDE-BDDB-C188C1411ADD}" presName="hierChild5" presStyleCnt="0"/>
      <dgm:spPr/>
      <dgm:t>
        <a:bodyPr/>
        <a:lstStyle/>
        <a:p>
          <a:endParaRPr lang="en-US"/>
        </a:p>
      </dgm:t>
    </dgm:pt>
    <dgm:pt modelId="{A27C48AC-EF55-479D-9438-AC4DE40D52CF}" type="pres">
      <dgm:prSet presAssocID="{B3433E65-A861-47F5-A568-793728624C2F}" presName="Name37" presStyleLbl="parChTrans1D2" presStyleIdx="5" presStyleCnt="7"/>
      <dgm:spPr/>
      <dgm:t>
        <a:bodyPr/>
        <a:lstStyle/>
        <a:p>
          <a:endParaRPr lang="en-US"/>
        </a:p>
      </dgm:t>
    </dgm:pt>
    <dgm:pt modelId="{7F0C7B7B-5862-400B-8653-B90FCF901F9D}" type="pres">
      <dgm:prSet presAssocID="{775A88C0-CF55-4E23-A516-24F0C7A705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D546E87-D748-4D55-AE20-CF11D115BCD3}" type="pres">
      <dgm:prSet presAssocID="{775A88C0-CF55-4E23-A516-24F0C7A70574}" presName="rootComposite" presStyleCnt="0"/>
      <dgm:spPr/>
      <dgm:t>
        <a:bodyPr/>
        <a:lstStyle/>
        <a:p>
          <a:endParaRPr lang="en-US"/>
        </a:p>
      </dgm:t>
    </dgm:pt>
    <dgm:pt modelId="{CED667BA-B54D-4657-8704-D6286F4A8733}" type="pres">
      <dgm:prSet presAssocID="{775A88C0-CF55-4E23-A516-24F0C7A70574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6BF87-9394-4DD5-8148-D0EAFABBFE02}" type="pres">
      <dgm:prSet presAssocID="{775A88C0-CF55-4E23-A516-24F0C7A70574}" presName="rootConnector" presStyleLbl="node2" presStyleIdx="5" presStyleCnt="7"/>
      <dgm:spPr/>
      <dgm:t>
        <a:bodyPr/>
        <a:lstStyle/>
        <a:p>
          <a:endParaRPr lang="en-US"/>
        </a:p>
      </dgm:t>
    </dgm:pt>
    <dgm:pt modelId="{F9F60311-00BF-47AF-AD27-D9B18AA2BCE2}" type="pres">
      <dgm:prSet presAssocID="{775A88C0-CF55-4E23-A516-24F0C7A70574}" presName="hierChild4" presStyleCnt="0"/>
      <dgm:spPr/>
      <dgm:t>
        <a:bodyPr/>
        <a:lstStyle/>
        <a:p>
          <a:endParaRPr lang="en-US"/>
        </a:p>
      </dgm:t>
    </dgm:pt>
    <dgm:pt modelId="{DFEAFD05-4A15-4A75-9689-4D2CCC988AF9}" type="pres">
      <dgm:prSet presAssocID="{52A160FB-4D24-481A-A3FD-30667289ED63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ADCE448B-6CEC-405F-AC2F-96687A69CBF6}" type="pres">
      <dgm:prSet presAssocID="{BFB397D4-2396-4180-B631-7692F60CBB3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3AEA5E-620D-419C-A9B5-11685A71DADD}" type="pres">
      <dgm:prSet presAssocID="{BFB397D4-2396-4180-B631-7692F60CBB3B}" presName="rootComposite" presStyleCnt="0"/>
      <dgm:spPr/>
      <dgm:t>
        <a:bodyPr/>
        <a:lstStyle/>
        <a:p>
          <a:endParaRPr lang="en-US"/>
        </a:p>
      </dgm:t>
    </dgm:pt>
    <dgm:pt modelId="{0165315F-5017-48A8-A4EA-EB23A9CBFD1B}" type="pres">
      <dgm:prSet presAssocID="{BFB397D4-2396-4180-B631-7692F60CBB3B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1F05EE-0767-4167-AB48-90F5166518FE}" type="pres">
      <dgm:prSet presAssocID="{BFB397D4-2396-4180-B631-7692F60CBB3B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0AA47B9E-4550-4C2E-8109-9B5E23842762}" type="pres">
      <dgm:prSet presAssocID="{BFB397D4-2396-4180-B631-7692F60CBB3B}" presName="hierChild4" presStyleCnt="0"/>
      <dgm:spPr/>
      <dgm:t>
        <a:bodyPr/>
        <a:lstStyle/>
        <a:p>
          <a:endParaRPr lang="en-US"/>
        </a:p>
      </dgm:t>
    </dgm:pt>
    <dgm:pt modelId="{52A39F34-A423-4079-9519-17916E27ED42}" type="pres">
      <dgm:prSet presAssocID="{BFB397D4-2396-4180-B631-7692F60CBB3B}" presName="hierChild5" presStyleCnt="0"/>
      <dgm:spPr/>
      <dgm:t>
        <a:bodyPr/>
        <a:lstStyle/>
        <a:p>
          <a:endParaRPr lang="en-US"/>
        </a:p>
      </dgm:t>
    </dgm:pt>
    <dgm:pt modelId="{E66EB5EF-8DB6-490D-BAAE-E399E0F9A76A}" type="pres">
      <dgm:prSet presAssocID="{775A88C0-CF55-4E23-A516-24F0C7A70574}" presName="hierChild5" presStyleCnt="0"/>
      <dgm:spPr/>
      <dgm:t>
        <a:bodyPr/>
        <a:lstStyle/>
        <a:p>
          <a:endParaRPr lang="en-US"/>
        </a:p>
      </dgm:t>
    </dgm:pt>
    <dgm:pt modelId="{58D00A27-55E5-4502-AD23-8BA73E06D7E3}" type="pres">
      <dgm:prSet presAssocID="{310A77BB-15FF-4178-9580-D1957D8CAC1D}" presName="Name37" presStyleLbl="parChTrans1D2" presStyleIdx="6" presStyleCnt="7"/>
      <dgm:spPr/>
      <dgm:t>
        <a:bodyPr/>
        <a:lstStyle/>
        <a:p>
          <a:endParaRPr lang="en-US"/>
        </a:p>
      </dgm:t>
    </dgm:pt>
    <dgm:pt modelId="{0661C314-3786-4DB8-B30B-D400ED3202C3}" type="pres">
      <dgm:prSet presAssocID="{07C8A3B1-173D-4B84-8E7B-21039456F5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EB6FA7-015C-4F63-B1FA-CD2FF45C23C5}" type="pres">
      <dgm:prSet presAssocID="{07C8A3B1-173D-4B84-8E7B-21039456F513}" presName="rootComposite" presStyleCnt="0"/>
      <dgm:spPr/>
      <dgm:t>
        <a:bodyPr/>
        <a:lstStyle/>
        <a:p>
          <a:endParaRPr lang="en-US"/>
        </a:p>
      </dgm:t>
    </dgm:pt>
    <dgm:pt modelId="{AFB86023-1A5B-4676-B990-1065FD3F5EB0}" type="pres">
      <dgm:prSet presAssocID="{07C8A3B1-173D-4B84-8E7B-21039456F513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FBAF29-34EB-4840-8DB0-DAC8D7804C1D}" type="pres">
      <dgm:prSet presAssocID="{07C8A3B1-173D-4B84-8E7B-21039456F513}" presName="rootConnector" presStyleLbl="node2" presStyleIdx="6" presStyleCnt="7"/>
      <dgm:spPr/>
      <dgm:t>
        <a:bodyPr/>
        <a:lstStyle/>
        <a:p>
          <a:endParaRPr lang="en-US"/>
        </a:p>
      </dgm:t>
    </dgm:pt>
    <dgm:pt modelId="{E7A0FEBB-7DC2-4480-B795-C66FA0C4A1F4}" type="pres">
      <dgm:prSet presAssocID="{07C8A3B1-173D-4B84-8E7B-21039456F513}" presName="hierChild4" presStyleCnt="0"/>
      <dgm:spPr/>
      <dgm:t>
        <a:bodyPr/>
        <a:lstStyle/>
        <a:p>
          <a:endParaRPr lang="en-US"/>
        </a:p>
      </dgm:t>
    </dgm:pt>
    <dgm:pt modelId="{5C1EA618-23F5-4250-8643-9EEAEBBAAECC}" type="pres">
      <dgm:prSet presAssocID="{E165F015-84C1-40FE-90EE-6A2F58A3226B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FE199447-C917-430B-811F-716844CA225F}" type="pres">
      <dgm:prSet presAssocID="{0C2FD135-4B05-4A00-A89C-33E2AB1AD40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4AC8D38-8D31-49F5-811C-344DBD018F3A}" type="pres">
      <dgm:prSet presAssocID="{0C2FD135-4B05-4A00-A89C-33E2AB1AD40A}" presName="rootComposite" presStyleCnt="0"/>
      <dgm:spPr/>
      <dgm:t>
        <a:bodyPr/>
        <a:lstStyle/>
        <a:p>
          <a:endParaRPr lang="en-US"/>
        </a:p>
      </dgm:t>
    </dgm:pt>
    <dgm:pt modelId="{8E387308-5884-476C-A86D-2081CBBA7F30}" type="pres">
      <dgm:prSet presAssocID="{0C2FD135-4B05-4A00-A89C-33E2AB1AD40A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5E9E50-F5DD-4999-8613-20AB8744947E}" type="pres">
      <dgm:prSet presAssocID="{0C2FD135-4B05-4A00-A89C-33E2AB1AD40A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C820AAD2-E5C3-479C-BE23-A22BB52F0B97}" type="pres">
      <dgm:prSet presAssocID="{0C2FD135-4B05-4A00-A89C-33E2AB1AD40A}" presName="hierChild4" presStyleCnt="0"/>
      <dgm:spPr/>
      <dgm:t>
        <a:bodyPr/>
        <a:lstStyle/>
        <a:p>
          <a:endParaRPr lang="en-US"/>
        </a:p>
      </dgm:t>
    </dgm:pt>
    <dgm:pt modelId="{C939D34F-7809-449F-B48B-4BC4D4131070}" type="pres">
      <dgm:prSet presAssocID="{0C2FD135-4B05-4A00-A89C-33E2AB1AD40A}" presName="hierChild5" presStyleCnt="0"/>
      <dgm:spPr/>
      <dgm:t>
        <a:bodyPr/>
        <a:lstStyle/>
        <a:p>
          <a:endParaRPr lang="en-US"/>
        </a:p>
      </dgm:t>
    </dgm:pt>
    <dgm:pt modelId="{AA19FE6E-384A-48DE-8A36-7EA05BDA2699}" type="pres">
      <dgm:prSet presAssocID="{07C8A3B1-173D-4B84-8E7B-21039456F513}" presName="hierChild5" presStyleCnt="0"/>
      <dgm:spPr/>
      <dgm:t>
        <a:bodyPr/>
        <a:lstStyle/>
        <a:p>
          <a:endParaRPr lang="en-US"/>
        </a:p>
      </dgm:t>
    </dgm:pt>
    <dgm:pt modelId="{1159AC4B-AB38-4A8D-BC5C-65E922C4D9BF}" type="pres">
      <dgm:prSet presAssocID="{0AC8E0ED-A957-4A10-AB40-CF5AE3B65D0F}" presName="hierChild3" presStyleCnt="0"/>
      <dgm:spPr/>
      <dgm:t>
        <a:bodyPr/>
        <a:lstStyle/>
        <a:p>
          <a:endParaRPr lang="en-US"/>
        </a:p>
      </dgm:t>
    </dgm:pt>
  </dgm:ptLst>
  <dgm:cxnLst>
    <dgm:cxn modelId="{711B5EF7-3548-48A7-B2DF-33B211A9242E}" srcId="{282BDA18-760F-4DDE-BDDB-C188C1411ADD}" destId="{58FC4F24-1601-4ACB-94D3-094E7EAC4EFA}" srcOrd="0" destOrd="0" parTransId="{BAA803AC-7148-4528-8808-A6F4DBCF1AD9}" sibTransId="{5BEB38A1-89C1-4DC3-9482-82D1B41235C9}"/>
    <dgm:cxn modelId="{156EC48E-E03E-4B61-B682-0956AAAE7800}" type="presOf" srcId="{58FC4F24-1601-4ACB-94D3-094E7EAC4EFA}" destId="{209EA2A0-2FC8-4C66-ADB3-CFD62EB58D22}" srcOrd="0" destOrd="0" presId="urn:microsoft.com/office/officeart/2005/8/layout/orgChart1"/>
    <dgm:cxn modelId="{F43D884D-F62C-4E35-ACC7-B4F43389C76D}" type="presOf" srcId="{163DAC73-E79F-451B-9DCD-74D12241AF83}" destId="{B3372685-9000-42DA-916C-636A2888807D}" srcOrd="0" destOrd="0" presId="urn:microsoft.com/office/officeart/2005/8/layout/orgChart1"/>
    <dgm:cxn modelId="{15612C6D-FCF0-4E1D-BBD0-6E6559F8384E}" type="presOf" srcId="{56FEAB4B-2282-4825-8D26-8564F99771F0}" destId="{E1C6FBF0-C86A-4785-AD45-A4273F8029B1}" srcOrd="1" destOrd="0" presId="urn:microsoft.com/office/officeart/2005/8/layout/orgChart1"/>
    <dgm:cxn modelId="{7DBF4C8B-EE2E-4FEA-B630-103764F9AE8D}" type="presOf" srcId="{775A88C0-CF55-4E23-A516-24F0C7A70574}" destId="{8446BF87-9394-4DD5-8148-D0EAFABBFE02}" srcOrd="1" destOrd="0" presId="urn:microsoft.com/office/officeart/2005/8/layout/orgChart1"/>
    <dgm:cxn modelId="{B80EF1CA-77AF-45F6-821C-F48B47EF20DA}" srcId="{56FEAB4B-2282-4825-8D26-8564F99771F0}" destId="{67AC68C4-B8F6-4E23-9DE3-2A4813C2E3FA}" srcOrd="1" destOrd="0" parTransId="{12C3CFE3-ADF0-4FD0-ABCA-0FE04CE1C6ED}" sibTransId="{A24F8D2F-A515-486C-9AB3-B8F0D2E9A97F}"/>
    <dgm:cxn modelId="{28C4CBE3-F85D-4652-9911-6248FFEC2911}" srcId="{BB6F77AD-1056-4EC6-8C1A-FC0E863CB5CC}" destId="{ADE7B611-4DA9-482B-AD3E-47D37E0D2E40}" srcOrd="0" destOrd="0" parTransId="{25E0E5B6-1B82-403C-B00F-962ACDE16ABD}" sibTransId="{4533E127-A429-4BE7-BACF-E9EB481D3855}"/>
    <dgm:cxn modelId="{A5BF6530-7B9A-47F4-B53B-35C1B57996CE}" srcId="{BB6F77AD-1056-4EC6-8C1A-FC0E863CB5CC}" destId="{2BBDA2E3-500D-4F4E-9D79-96B7EE800291}" srcOrd="2" destOrd="0" parTransId="{C779DDF6-B29C-495B-B1BA-10C256F09249}" sibTransId="{3915A228-58C9-4F8B-946E-D9C0F0FD5A72}"/>
    <dgm:cxn modelId="{97249D94-E0A0-4411-8C7C-80F453973A6D}" type="presOf" srcId="{9E84F9D5-12C7-4F0B-971B-85F28DF51BC0}" destId="{F6292245-53A4-4A34-947E-3075A54A2F14}" srcOrd="0" destOrd="0" presId="urn:microsoft.com/office/officeart/2005/8/layout/orgChart1"/>
    <dgm:cxn modelId="{409B0A51-92AE-4B09-AB85-269E77C426A1}" type="presOf" srcId="{12C3CFE3-ADF0-4FD0-ABCA-0FE04CE1C6ED}" destId="{76922632-91CA-41A2-A1CC-9E75B98AD05E}" srcOrd="0" destOrd="0" presId="urn:microsoft.com/office/officeart/2005/8/layout/orgChart1"/>
    <dgm:cxn modelId="{894D5767-2D76-4221-9BD9-8EA2CB323F0D}" srcId="{1E846412-CBCA-4911-8A7F-D49186927216}" destId="{0AC8E0ED-A957-4A10-AB40-CF5AE3B65D0F}" srcOrd="0" destOrd="0" parTransId="{E2904582-0CB4-4EEF-B1E4-58915D869146}" sibTransId="{B276FCF5-AFBB-4687-85AA-A0AEBBB3CB04}"/>
    <dgm:cxn modelId="{9424290B-EB4D-4C4E-BF62-CB9B74DFCA4F}" srcId="{0AC8E0ED-A957-4A10-AB40-CF5AE3B65D0F}" destId="{024DB868-BF27-48FC-90A2-BC7837878362}" srcOrd="2" destOrd="0" parTransId="{3210E1C7-C1FD-4530-98F2-6788F5A70405}" sibTransId="{F6012385-91A9-4FC4-9DCB-510EA00B8D0E}"/>
    <dgm:cxn modelId="{C2E419E3-BE05-41E8-BC22-E64E2A945634}" srcId="{0AC8E0ED-A957-4A10-AB40-CF5AE3B65D0F}" destId="{649C8CF8-D35E-4753-8CDB-6EAABB5C1ECF}" srcOrd="3" destOrd="0" parTransId="{E483F110-A6BC-4DFC-897C-83588DCE9C48}" sibTransId="{834D4B55-A2C9-464C-834D-3AA64D7BC4D4}"/>
    <dgm:cxn modelId="{428890DA-9A07-4E7C-8DFE-1ED91F49EADA}" type="presOf" srcId="{282BDA18-760F-4DDE-BDDB-C188C1411ADD}" destId="{130A5726-B7CB-42EA-8D96-350A2C5D77A9}" srcOrd="0" destOrd="0" presId="urn:microsoft.com/office/officeart/2005/8/layout/orgChart1"/>
    <dgm:cxn modelId="{AA5976E9-B519-4188-B135-4424F5C1D6A3}" srcId="{0AC8E0ED-A957-4A10-AB40-CF5AE3B65D0F}" destId="{07C8A3B1-173D-4B84-8E7B-21039456F513}" srcOrd="6" destOrd="0" parTransId="{310A77BB-15FF-4178-9580-D1957D8CAC1D}" sibTransId="{332E3122-AC62-4186-B083-3DF955497A4C}"/>
    <dgm:cxn modelId="{541A14CF-C9B8-448A-B64D-A6F0351E4807}" srcId="{282BDA18-760F-4DDE-BDDB-C188C1411ADD}" destId="{EB17A220-2E7F-4195-A32E-60D6A23B81AD}" srcOrd="1" destOrd="0" parTransId="{D5C06BE2-0860-4ACA-AD7A-7BB7801D5C2B}" sibTransId="{60C4554C-6917-4529-B64F-5EB511E95AD6}"/>
    <dgm:cxn modelId="{9A7EC29C-26D0-44C5-8C54-57B37774C4BD}" type="presOf" srcId="{2BBDA2E3-500D-4F4E-9D79-96B7EE800291}" destId="{7A7C9D79-9CDD-429F-BCDF-8F5D6271BB35}" srcOrd="0" destOrd="0" presId="urn:microsoft.com/office/officeart/2005/8/layout/orgChart1"/>
    <dgm:cxn modelId="{F39B26F3-1963-4BE9-B0A7-F1E8EC154F73}" type="presOf" srcId="{2BBDA2E3-500D-4F4E-9D79-96B7EE800291}" destId="{8E42615D-8290-422D-B214-EE3C5A43BD33}" srcOrd="1" destOrd="0" presId="urn:microsoft.com/office/officeart/2005/8/layout/orgChart1"/>
    <dgm:cxn modelId="{86D901F3-DE63-455F-B677-B7145CAF52F0}" type="presOf" srcId="{EB17A220-2E7F-4195-A32E-60D6A23B81AD}" destId="{53B9ED1B-25B0-42A4-BC16-E11BAD79C262}" srcOrd="1" destOrd="0" presId="urn:microsoft.com/office/officeart/2005/8/layout/orgChart1"/>
    <dgm:cxn modelId="{594C437C-06D8-41EC-A432-6AE7F4578492}" type="presOf" srcId="{BB6F77AD-1056-4EC6-8C1A-FC0E863CB5CC}" destId="{BFECE20F-6DEC-4A29-A108-6772454965E8}" srcOrd="1" destOrd="0" presId="urn:microsoft.com/office/officeart/2005/8/layout/orgChart1"/>
    <dgm:cxn modelId="{0A45298B-1C51-4652-A69E-DB2C608CBC9A}" srcId="{024DB868-BF27-48FC-90A2-BC7837878362}" destId="{FB810902-2CD0-4153-916F-3ED6FCEF61B9}" srcOrd="0" destOrd="0" parTransId="{7F58225B-D8B3-4DCF-9BF0-CE167538D7C0}" sibTransId="{5E719E08-8258-4F60-8B2A-506E0647A3A2}"/>
    <dgm:cxn modelId="{F77E7E99-6BDF-4D4E-9924-3B121E3B00F0}" type="presOf" srcId="{C526AF9B-6B38-4F1A-A63F-4A2F10ECC238}" destId="{441DBA13-D963-4391-A65E-5A5A087F6BD8}" srcOrd="0" destOrd="0" presId="urn:microsoft.com/office/officeart/2005/8/layout/orgChart1"/>
    <dgm:cxn modelId="{E2474401-703E-4F35-BAA4-9BD9372F2ED7}" type="presOf" srcId="{E165F015-84C1-40FE-90EE-6A2F58A3226B}" destId="{5C1EA618-23F5-4250-8643-9EEAEBBAAECC}" srcOrd="0" destOrd="0" presId="urn:microsoft.com/office/officeart/2005/8/layout/orgChart1"/>
    <dgm:cxn modelId="{FB093033-F6A7-40A3-BEAE-F93DCD89AD85}" type="presOf" srcId="{BB6F77AD-1056-4EC6-8C1A-FC0E863CB5CC}" destId="{D1B9F142-2140-4775-A9B0-17DC12813460}" srcOrd="0" destOrd="0" presId="urn:microsoft.com/office/officeart/2005/8/layout/orgChart1"/>
    <dgm:cxn modelId="{AC0782FB-3FAC-4843-96E7-77A2C6021493}" type="presOf" srcId="{BFB397D4-2396-4180-B631-7692F60CBB3B}" destId="{0165315F-5017-48A8-A4EA-EB23A9CBFD1B}" srcOrd="0" destOrd="0" presId="urn:microsoft.com/office/officeart/2005/8/layout/orgChart1"/>
    <dgm:cxn modelId="{5E6686E8-6715-491D-B087-DCB4FA44B255}" srcId="{649C8CF8-D35E-4753-8CDB-6EAABB5C1ECF}" destId="{BD1D8361-3E75-40BD-A89E-5750BE1A29F8}" srcOrd="1" destOrd="0" parTransId="{9E84F9D5-12C7-4F0B-971B-85F28DF51BC0}" sibTransId="{0AF65423-FC53-40EF-BD44-BC597E3A482F}"/>
    <dgm:cxn modelId="{05C5035C-FA2D-4C65-B483-B9A2C0BD52D6}" srcId="{07C8A3B1-173D-4B84-8E7B-21039456F513}" destId="{0C2FD135-4B05-4A00-A89C-33E2AB1AD40A}" srcOrd="0" destOrd="0" parTransId="{E165F015-84C1-40FE-90EE-6A2F58A3226B}" sibTransId="{E7168861-D981-4B30-A1D1-C449FB4795BB}"/>
    <dgm:cxn modelId="{3844ABC3-99AF-4E85-ADDD-B436B8F86831}" srcId="{0AC8E0ED-A957-4A10-AB40-CF5AE3B65D0F}" destId="{775A88C0-CF55-4E23-A516-24F0C7A70574}" srcOrd="5" destOrd="0" parTransId="{B3433E65-A861-47F5-A568-793728624C2F}" sibTransId="{B9B17653-017E-41B4-9DF5-E7856DE7978D}"/>
    <dgm:cxn modelId="{5B74E972-AAE4-49D9-9390-032E7DCD6AEA}" type="presOf" srcId="{25E0E5B6-1B82-403C-B00F-962ACDE16ABD}" destId="{1952C184-3005-45C5-8E51-D21099A9E8A1}" srcOrd="0" destOrd="0" presId="urn:microsoft.com/office/officeart/2005/8/layout/orgChart1"/>
    <dgm:cxn modelId="{9000C4D6-EED6-4335-9963-6E55BAC990E4}" type="presOf" srcId="{C51E46C3-E7EE-4A88-AE32-CD9A27520A2D}" destId="{720C10DB-C345-4620-B59F-708994558782}" srcOrd="0" destOrd="0" presId="urn:microsoft.com/office/officeart/2005/8/layout/orgChart1"/>
    <dgm:cxn modelId="{B6E1B425-A4B0-4207-8A0E-3668F64008FE}" type="presOf" srcId="{0C2FD135-4B05-4A00-A89C-33E2AB1AD40A}" destId="{B15E9E50-F5DD-4999-8613-20AB8744947E}" srcOrd="1" destOrd="0" presId="urn:microsoft.com/office/officeart/2005/8/layout/orgChart1"/>
    <dgm:cxn modelId="{0D311630-B348-43AD-ADAC-3467CF0CD6D0}" srcId="{775A88C0-CF55-4E23-A516-24F0C7A70574}" destId="{BFB397D4-2396-4180-B631-7692F60CBB3B}" srcOrd="0" destOrd="0" parTransId="{52A160FB-4D24-481A-A3FD-30667289ED63}" sibTransId="{55262B47-E7BC-445E-84A3-E354D8968CC2}"/>
    <dgm:cxn modelId="{EECA94BE-010D-4859-8724-561667600271}" type="presOf" srcId="{0AC8E0ED-A957-4A10-AB40-CF5AE3B65D0F}" destId="{46174BFA-86FB-40C4-9C21-0BA1745A5524}" srcOrd="0" destOrd="0" presId="urn:microsoft.com/office/officeart/2005/8/layout/orgChart1"/>
    <dgm:cxn modelId="{FDB12093-52D6-4D47-A224-D40A21CEA256}" type="presOf" srcId="{FB810902-2CD0-4153-916F-3ED6FCEF61B9}" destId="{EB1BCEB4-C024-40F7-8665-E2B63EC5FD4F}" srcOrd="1" destOrd="0" presId="urn:microsoft.com/office/officeart/2005/8/layout/orgChart1"/>
    <dgm:cxn modelId="{BD9A55A0-DEC5-440F-83AD-BA5D3DC6E06D}" srcId="{649C8CF8-D35E-4753-8CDB-6EAABB5C1ECF}" destId="{D6663DCB-8007-4109-9D35-B61FE32F9727}" srcOrd="0" destOrd="0" parTransId="{7B4FDCD2-B788-4824-B975-7FA55B24D4A0}" sibTransId="{14986881-105D-42CB-B5FA-6767F3F68ACE}"/>
    <dgm:cxn modelId="{2B4869E1-7533-47CE-8FDD-3A4E4AD5CC6A}" srcId="{0AC8E0ED-A957-4A10-AB40-CF5AE3B65D0F}" destId="{282BDA18-760F-4DDE-BDDB-C188C1411ADD}" srcOrd="4" destOrd="0" parTransId="{163DAC73-E79F-451B-9DCD-74D12241AF83}" sibTransId="{24DA8E40-89A4-414F-8DA0-A258DE68179C}"/>
    <dgm:cxn modelId="{5BFBFF66-6030-4B46-ADDD-8E9D365BF084}" type="presOf" srcId="{58FC4F24-1601-4ACB-94D3-094E7EAC4EFA}" destId="{4FB0ED4D-7AAE-4D38-B5B4-8A0013570DE0}" srcOrd="1" destOrd="0" presId="urn:microsoft.com/office/officeart/2005/8/layout/orgChart1"/>
    <dgm:cxn modelId="{E331532A-C4F5-4CDA-BD5D-3F5C75D31B9B}" type="presOf" srcId="{B3433E65-A861-47F5-A568-793728624C2F}" destId="{A27C48AC-EF55-479D-9438-AC4DE40D52CF}" srcOrd="0" destOrd="0" presId="urn:microsoft.com/office/officeart/2005/8/layout/orgChart1"/>
    <dgm:cxn modelId="{31F17922-54E3-4201-9B0A-AB5D3F0629BF}" type="presOf" srcId="{0AC8E0ED-A957-4A10-AB40-CF5AE3B65D0F}" destId="{9E99951C-CB0D-48DB-84BD-7973E5587176}" srcOrd="1" destOrd="0" presId="urn:microsoft.com/office/officeart/2005/8/layout/orgChart1"/>
    <dgm:cxn modelId="{51E6E9E2-3550-4403-88FB-FE7240A37BC1}" type="presOf" srcId="{D6663DCB-8007-4109-9D35-B61FE32F9727}" destId="{1118A947-73BD-4340-B309-5DE78CB30B53}" srcOrd="1" destOrd="0" presId="urn:microsoft.com/office/officeart/2005/8/layout/orgChart1"/>
    <dgm:cxn modelId="{8919FCC5-A8EB-411D-9DD3-35A1ADB577C3}" type="presOf" srcId="{56FEAB4B-2282-4825-8D26-8564F99771F0}" destId="{52814F0A-6D45-4178-9AEC-C1B432E6511F}" srcOrd="0" destOrd="0" presId="urn:microsoft.com/office/officeart/2005/8/layout/orgChart1"/>
    <dgm:cxn modelId="{BC06F155-1A62-4419-BFD7-CC4FC2183AC3}" type="presOf" srcId="{282BDA18-760F-4DDE-BDDB-C188C1411ADD}" destId="{E6ECAF60-9583-4BE2-AE02-263B044EED2B}" srcOrd="1" destOrd="0" presId="urn:microsoft.com/office/officeart/2005/8/layout/orgChart1"/>
    <dgm:cxn modelId="{18F68F45-D3CB-4021-BFAB-702ED9C650DF}" type="presOf" srcId="{C779DDF6-B29C-495B-B1BA-10C256F09249}" destId="{0273D33A-B665-4253-8FCA-5B37F6FB881D}" srcOrd="0" destOrd="0" presId="urn:microsoft.com/office/officeart/2005/8/layout/orgChart1"/>
    <dgm:cxn modelId="{3D0C3044-938D-4951-BAB9-15464E323D63}" type="presOf" srcId="{ADB3F2E1-7E9F-42E8-9095-8287B913F240}" destId="{76560BC8-D748-4DCD-A613-3CD910968CC8}" srcOrd="0" destOrd="0" presId="urn:microsoft.com/office/officeart/2005/8/layout/orgChart1"/>
    <dgm:cxn modelId="{176A19CB-A91C-4686-AE60-075BAF27A6A1}" type="presOf" srcId="{0C2FD135-4B05-4A00-A89C-33E2AB1AD40A}" destId="{8E387308-5884-476C-A86D-2081CBBA7F30}" srcOrd="0" destOrd="0" presId="urn:microsoft.com/office/officeart/2005/8/layout/orgChart1"/>
    <dgm:cxn modelId="{22D9D0BC-63E8-4350-861D-F72B51C9423F}" type="presOf" srcId="{5D2BFA2B-877F-47C4-B1C9-5A8B7AEF8881}" destId="{F587772C-0AA9-4A8C-8B82-6B7DA6737050}" srcOrd="0" destOrd="0" presId="urn:microsoft.com/office/officeart/2005/8/layout/orgChart1"/>
    <dgm:cxn modelId="{DA18A739-25AC-432F-BD7D-A12B7AE8219E}" type="presOf" srcId="{649C8CF8-D35E-4753-8CDB-6EAABB5C1ECF}" destId="{91D82B68-28FE-4CD8-B666-2E1115184573}" srcOrd="1" destOrd="0" presId="urn:microsoft.com/office/officeart/2005/8/layout/orgChart1"/>
    <dgm:cxn modelId="{2154B14B-D698-4766-A65E-AD1BD2D9804E}" type="presOf" srcId="{D6663DCB-8007-4109-9D35-B61FE32F9727}" destId="{577A8D08-77DF-422B-B624-039EB27CBBDD}" srcOrd="0" destOrd="0" presId="urn:microsoft.com/office/officeart/2005/8/layout/orgChart1"/>
    <dgm:cxn modelId="{B0E637B9-3FE6-4A49-BEDC-BF1DC62BD183}" srcId="{BB6F77AD-1056-4EC6-8C1A-FC0E863CB5CC}" destId="{ADB3F2E1-7E9F-42E8-9095-8287B913F240}" srcOrd="1" destOrd="0" parTransId="{C526AF9B-6B38-4F1A-A63F-4A2F10ECC238}" sibTransId="{A2BE1850-F38C-4D87-AC0D-13EFFD85CE8B}"/>
    <dgm:cxn modelId="{A9087FFB-4765-4679-A04D-BDD04AE8C59C}" srcId="{0AC8E0ED-A957-4A10-AB40-CF5AE3B65D0F}" destId="{56FEAB4B-2282-4825-8D26-8564F99771F0}" srcOrd="0" destOrd="0" parTransId="{5D2BFA2B-877F-47C4-B1C9-5A8B7AEF8881}" sibTransId="{29BA462B-1765-4A53-BBA9-AF83E48D2C49}"/>
    <dgm:cxn modelId="{DF592570-CDCE-40FC-909A-2985809DA6C7}" type="presOf" srcId="{67AC68C4-B8F6-4E23-9DE3-2A4813C2E3FA}" destId="{CBC00049-2351-43C4-BC1B-091022B26AFB}" srcOrd="1" destOrd="0" presId="urn:microsoft.com/office/officeart/2005/8/layout/orgChart1"/>
    <dgm:cxn modelId="{B774FA9C-432F-4174-8902-9F1EDEBDECAA}" type="presOf" srcId="{503B2674-5C66-49E6-8809-99DFDADB6322}" destId="{A6816227-FE67-4AFA-998D-764C81983B9A}" srcOrd="0" destOrd="0" presId="urn:microsoft.com/office/officeart/2005/8/layout/orgChart1"/>
    <dgm:cxn modelId="{20F3F44D-34C3-4749-BF2A-F330481C82B0}" type="presOf" srcId="{BAA803AC-7148-4528-8808-A6F4DBCF1AD9}" destId="{1F24BB10-C223-4313-B27F-B22B096A44BB}" srcOrd="0" destOrd="0" presId="urn:microsoft.com/office/officeart/2005/8/layout/orgChart1"/>
    <dgm:cxn modelId="{F64BCE22-CD1F-4EFD-BA62-E93ADA134427}" type="presOf" srcId="{ADE7B611-4DA9-482B-AD3E-47D37E0D2E40}" destId="{2A13BC0F-3E52-4546-BBB6-87DBFF97CE35}" srcOrd="1" destOrd="0" presId="urn:microsoft.com/office/officeart/2005/8/layout/orgChart1"/>
    <dgm:cxn modelId="{07FA8C98-8FCB-4F19-B956-F053A916E27C}" srcId="{56FEAB4B-2282-4825-8D26-8564F99771F0}" destId="{E3EAABFA-6FAA-4D67-818B-391A6CB9E533}" srcOrd="0" destOrd="0" parTransId="{C51E46C3-E7EE-4A88-AE32-CD9A27520A2D}" sibTransId="{416D9BB3-118B-4A73-90CE-D80D072BCBEF}"/>
    <dgm:cxn modelId="{AC70FCF5-E4EE-4311-A7B6-AC13893F253F}" type="presOf" srcId="{ADE7B611-4DA9-482B-AD3E-47D37E0D2E40}" destId="{55371FD5-665B-4201-BD8E-AF69B9DDD1CB}" srcOrd="0" destOrd="0" presId="urn:microsoft.com/office/officeart/2005/8/layout/orgChart1"/>
    <dgm:cxn modelId="{53C85966-9F02-4369-8071-EB37715C0272}" type="presOf" srcId="{024DB868-BF27-48FC-90A2-BC7837878362}" destId="{3BBDBC3E-68A9-4B8B-AF79-06C1BDDF1359}" srcOrd="0" destOrd="0" presId="urn:microsoft.com/office/officeart/2005/8/layout/orgChart1"/>
    <dgm:cxn modelId="{A234F186-79C7-4320-A780-BE12C069BCC1}" type="presOf" srcId="{7F58225B-D8B3-4DCF-9BF0-CE167538D7C0}" destId="{93D0EDE7-733B-4DBD-ACAC-601919483D04}" srcOrd="0" destOrd="0" presId="urn:microsoft.com/office/officeart/2005/8/layout/orgChart1"/>
    <dgm:cxn modelId="{513D8FF0-63C8-47B1-B834-2A3ABC63A938}" type="presOf" srcId="{52A160FB-4D24-481A-A3FD-30667289ED63}" destId="{DFEAFD05-4A15-4A75-9689-4D2CCC988AF9}" srcOrd="0" destOrd="0" presId="urn:microsoft.com/office/officeart/2005/8/layout/orgChart1"/>
    <dgm:cxn modelId="{26D192BA-245F-458F-9285-7F5260F01341}" type="presOf" srcId="{E3EAABFA-6FAA-4D67-818B-391A6CB9E533}" destId="{315B5E2B-BFC9-43D0-AE5A-0A9699FA3AD6}" srcOrd="1" destOrd="0" presId="urn:microsoft.com/office/officeart/2005/8/layout/orgChart1"/>
    <dgm:cxn modelId="{CE6CD078-E8FC-42F0-8E67-7C94338293E5}" type="presOf" srcId="{E3EAABFA-6FAA-4D67-818B-391A6CB9E533}" destId="{C827E59D-9864-409D-8727-5E29101BDADD}" srcOrd="0" destOrd="0" presId="urn:microsoft.com/office/officeart/2005/8/layout/orgChart1"/>
    <dgm:cxn modelId="{406E44E4-FF2F-4EEB-B0F1-764C1025F8EA}" type="presOf" srcId="{FB810902-2CD0-4153-916F-3ED6FCEF61B9}" destId="{310AF326-395C-4B5A-A52C-A84139AEE262}" srcOrd="0" destOrd="0" presId="urn:microsoft.com/office/officeart/2005/8/layout/orgChart1"/>
    <dgm:cxn modelId="{A0AECF16-88B2-414D-9A3D-8C5C90EF60DF}" type="presOf" srcId="{E483F110-A6BC-4DFC-897C-83588DCE9C48}" destId="{0AA86E9C-7812-4D29-BED6-ADB7442109D6}" srcOrd="0" destOrd="0" presId="urn:microsoft.com/office/officeart/2005/8/layout/orgChart1"/>
    <dgm:cxn modelId="{CA6D1CE7-70CC-4FB9-915C-F24679690482}" type="presOf" srcId="{EB17A220-2E7F-4195-A32E-60D6A23B81AD}" destId="{B3C86468-A461-40A6-99BD-FE6C9A9B679C}" srcOrd="0" destOrd="0" presId="urn:microsoft.com/office/officeart/2005/8/layout/orgChart1"/>
    <dgm:cxn modelId="{E0B77E05-FF87-45FF-8FC9-4BBAE3E61412}" type="presOf" srcId="{649C8CF8-D35E-4753-8CDB-6EAABB5C1ECF}" destId="{015BFCA0-D7B4-4524-A9FC-58703D254F55}" srcOrd="0" destOrd="0" presId="urn:microsoft.com/office/officeart/2005/8/layout/orgChart1"/>
    <dgm:cxn modelId="{6F4B495A-2527-4065-AFE0-F46BDD89EEBC}" type="presOf" srcId="{67AC68C4-B8F6-4E23-9DE3-2A4813C2E3FA}" destId="{C5B07D43-9EE9-4854-9D4F-E8DAF99ED14C}" srcOrd="0" destOrd="0" presId="urn:microsoft.com/office/officeart/2005/8/layout/orgChart1"/>
    <dgm:cxn modelId="{40CAC4BC-EA84-430A-AC5F-32D01F744CB4}" type="presOf" srcId="{7B4FDCD2-B788-4824-B975-7FA55B24D4A0}" destId="{3F651334-D96D-4BE1-99EB-8ACEB0730255}" srcOrd="0" destOrd="0" presId="urn:microsoft.com/office/officeart/2005/8/layout/orgChart1"/>
    <dgm:cxn modelId="{19C05F2D-4B0C-447A-889D-C766347303E6}" type="presOf" srcId="{07C8A3B1-173D-4B84-8E7B-21039456F513}" destId="{F7FBAF29-34EB-4840-8DB0-DAC8D7804C1D}" srcOrd="1" destOrd="0" presId="urn:microsoft.com/office/officeart/2005/8/layout/orgChart1"/>
    <dgm:cxn modelId="{513C8AAD-7178-431A-BC96-19FD20D0BB3C}" type="presOf" srcId="{1E846412-CBCA-4911-8A7F-D49186927216}" destId="{38DD5A82-DA4F-45CE-B20D-08E5C63F63B9}" srcOrd="0" destOrd="0" presId="urn:microsoft.com/office/officeart/2005/8/layout/orgChart1"/>
    <dgm:cxn modelId="{64DB03DF-78A4-4282-A7C0-DC326F5CB579}" type="presOf" srcId="{3210E1C7-C1FD-4530-98F2-6788F5A70405}" destId="{DAFE477D-1664-4DDE-8AEC-59132143B985}" srcOrd="0" destOrd="0" presId="urn:microsoft.com/office/officeart/2005/8/layout/orgChart1"/>
    <dgm:cxn modelId="{09D7E19A-FF3F-4971-835C-60279BDE3419}" type="presOf" srcId="{D5C06BE2-0860-4ACA-AD7A-7BB7801D5C2B}" destId="{040FA375-1DAC-451B-9006-6D2AEC512B53}" srcOrd="0" destOrd="0" presId="urn:microsoft.com/office/officeart/2005/8/layout/orgChart1"/>
    <dgm:cxn modelId="{945166B8-9C02-4465-AB33-54DE157DC34D}" type="presOf" srcId="{ADB3F2E1-7E9F-42E8-9095-8287B913F240}" destId="{3A895F64-83EB-4F51-8C96-642000EC88F5}" srcOrd="1" destOrd="0" presId="urn:microsoft.com/office/officeart/2005/8/layout/orgChart1"/>
    <dgm:cxn modelId="{9CDDB2F7-4D54-40CE-B198-0834D5A8B939}" type="presOf" srcId="{07C8A3B1-173D-4B84-8E7B-21039456F513}" destId="{AFB86023-1A5B-4676-B990-1065FD3F5EB0}" srcOrd="0" destOrd="0" presId="urn:microsoft.com/office/officeart/2005/8/layout/orgChart1"/>
    <dgm:cxn modelId="{098D2B48-ED7E-46E9-9AE9-212F52C2FBAB}" type="presOf" srcId="{775A88C0-CF55-4E23-A516-24F0C7A70574}" destId="{CED667BA-B54D-4657-8704-D6286F4A8733}" srcOrd="0" destOrd="0" presId="urn:microsoft.com/office/officeart/2005/8/layout/orgChart1"/>
    <dgm:cxn modelId="{BF0CB058-6ABB-407E-8166-0A42CC909EBF}" type="presOf" srcId="{310A77BB-15FF-4178-9580-D1957D8CAC1D}" destId="{58D00A27-55E5-4502-AD23-8BA73E06D7E3}" srcOrd="0" destOrd="0" presId="urn:microsoft.com/office/officeart/2005/8/layout/orgChart1"/>
    <dgm:cxn modelId="{FB7BD08D-0596-40DD-8B96-C5DC65365033}" type="presOf" srcId="{024DB868-BF27-48FC-90A2-BC7837878362}" destId="{A446443D-B05C-43E8-8641-AEC2BA931022}" srcOrd="1" destOrd="0" presId="urn:microsoft.com/office/officeart/2005/8/layout/orgChart1"/>
    <dgm:cxn modelId="{6FA7FCCF-393B-41E5-A2FF-B7182DF3EAE3}" srcId="{0AC8E0ED-A957-4A10-AB40-CF5AE3B65D0F}" destId="{BB6F77AD-1056-4EC6-8C1A-FC0E863CB5CC}" srcOrd="1" destOrd="0" parTransId="{503B2674-5C66-49E6-8809-99DFDADB6322}" sibTransId="{9811D383-A7F7-4952-A6EB-F32182E47397}"/>
    <dgm:cxn modelId="{7070F5B6-5257-40FF-AFDD-203C6B91F0F1}" type="presOf" srcId="{BFB397D4-2396-4180-B631-7692F60CBB3B}" destId="{C41F05EE-0767-4167-AB48-90F5166518FE}" srcOrd="1" destOrd="0" presId="urn:microsoft.com/office/officeart/2005/8/layout/orgChart1"/>
    <dgm:cxn modelId="{4107B7EF-B9AD-4E6C-B992-74CD3BB7C138}" type="presOf" srcId="{BD1D8361-3E75-40BD-A89E-5750BE1A29F8}" destId="{D2E2FF4F-8BA4-42DC-8BDF-6DD8D8BFEC62}" srcOrd="1" destOrd="0" presId="urn:microsoft.com/office/officeart/2005/8/layout/orgChart1"/>
    <dgm:cxn modelId="{5B6515EE-90D6-4132-9D4B-9D06672455D3}" type="presOf" srcId="{BD1D8361-3E75-40BD-A89E-5750BE1A29F8}" destId="{44C08914-4540-4692-A17B-F42F5DD3C4AC}" srcOrd="0" destOrd="0" presId="urn:microsoft.com/office/officeart/2005/8/layout/orgChart1"/>
    <dgm:cxn modelId="{CC134EBE-3B0A-4404-B139-A9862932D8B7}" type="presParOf" srcId="{38DD5A82-DA4F-45CE-B20D-08E5C63F63B9}" destId="{661E4865-8FDD-49E6-9300-88742A0B9077}" srcOrd="0" destOrd="0" presId="urn:microsoft.com/office/officeart/2005/8/layout/orgChart1"/>
    <dgm:cxn modelId="{CC5330CB-3BD9-4204-BC3E-7EE130B4309E}" type="presParOf" srcId="{661E4865-8FDD-49E6-9300-88742A0B9077}" destId="{36E240E3-4DCA-4DCC-93ED-FEEF6FEEBAF4}" srcOrd="0" destOrd="0" presId="urn:microsoft.com/office/officeart/2005/8/layout/orgChart1"/>
    <dgm:cxn modelId="{825F6835-D8DB-49A3-8E1A-FB4A79FA9140}" type="presParOf" srcId="{36E240E3-4DCA-4DCC-93ED-FEEF6FEEBAF4}" destId="{46174BFA-86FB-40C4-9C21-0BA1745A5524}" srcOrd="0" destOrd="0" presId="urn:microsoft.com/office/officeart/2005/8/layout/orgChart1"/>
    <dgm:cxn modelId="{EA2CB0F2-1E4D-4B91-BE92-5CEFF9B81CDB}" type="presParOf" srcId="{36E240E3-4DCA-4DCC-93ED-FEEF6FEEBAF4}" destId="{9E99951C-CB0D-48DB-84BD-7973E5587176}" srcOrd="1" destOrd="0" presId="urn:microsoft.com/office/officeart/2005/8/layout/orgChart1"/>
    <dgm:cxn modelId="{1630386E-E177-4E3E-BED7-1F58A3CB667C}" type="presParOf" srcId="{661E4865-8FDD-49E6-9300-88742A0B9077}" destId="{81F16CB9-E699-4DDC-BB52-0CE13288B089}" srcOrd="1" destOrd="0" presId="urn:microsoft.com/office/officeart/2005/8/layout/orgChart1"/>
    <dgm:cxn modelId="{0FE0575B-8565-4EFE-B918-959A5CEB0C6B}" type="presParOf" srcId="{81F16CB9-E699-4DDC-BB52-0CE13288B089}" destId="{F587772C-0AA9-4A8C-8B82-6B7DA6737050}" srcOrd="0" destOrd="0" presId="urn:microsoft.com/office/officeart/2005/8/layout/orgChart1"/>
    <dgm:cxn modelId="{905FA9B0-2D43-451A-87F8-A4FF68BFD667}" type="presParOf" srcId="{81F16CB9-E699-4DDC-BB52-0CE13288B089}" destId="{80E3CB7B-209B-49A3-8003-74906BDB70CF}" srcOrd="1" destOrd="0" presId="urn:microsoft.com/office/officeart/2005/8/layout/orgChart1"/>
    <dgm:cxn modelId="{50AA95BB-0C78-4A95-ACC9-73DF8C156768}" type="presParOf" srcId="{80E3CB7B-209B-49A3-8003-74906BDB70CF}" destId="{3251B607-6B29-4E2D-B528-F0EAEB9ED50B}" srcOrd="0" destOrd="0" presId="urn:microsoft.com/office/officeart/2005/8/layout/orgChart1"/>
    <dgm:cxn modelId="{0BFC3DFB-D884-432D-8249-3E3C64BAC0B0}" type="presParOf" srcId="{3251B607-6B29-4E2D-B528-F0EAEB9ED50B}" destId="{52814F0A-6D45-4178-9AEC-C1B432E6511F}" srcOrd="0" destOrd="0" presId="urn:microsoft.com/office/officeart/2005/8/layout/orgChart1"/>
    <dgm:cxn modelId="{67009187-E13C-4F6B-BD1E-57E4A3D7FA71}" type="presParOf" srcId="{3251B607-6B29-4E2D-B528-F0EAEB9ED50B}" destId="{E1C6FBF0-C86A-4785-AD45-A4273F8029B1}" srcOrd="1" destOrd="0" presId="urn:microsoft.com/office/officeart/2005/8/layout/orgChart1"/>
    <dgm:cxn modelId="{AC098C1D-7FA3-4969-B786-18161AC52574}" type="presParOf" srcId="{80E3CB7B-209B-49A3-8003-74906BDB70CF}" destId="{12436366-0BC3-45BF-AF95-3589C1116744}" srcOrd="1" destOrd="0" presId="urn:microsoft.com/office/officeart/2005/8/layout/orgChart1"/>
    <dgm:cxn modelId="{8E78DBB9-FFBB-485B-AA2C-6BC4D0F50EC4}" type="presParOf" srcId="{12436366-0BC3-45BF-AF95-3589C1116744}" destId="{720C10DB-C345-4620-B59F-708994558782}" srcOrd="0" destOrd="0" presId="urn:microsoft.com/office/officeart/2005/8/layout/orgChart1"/>
    <dgm:cxn modelId="{55A97711-417E-4BFB-80AA-A58C679B9F77}" type="presParOf" srcId="{12436366-0BC3-45BF-AF95-3589C1116744}" destId="{2D29C273-DA87-4CE2-A41F-163FFB43A965}" srcOrd="1" destOrd="0" presId="urn:microsoft.com/office/officeart/2005/8/layout/orgChart1"/>
    <dgm:cxn modelId="{1DD4048A-A510-4808-9A0F-04E032CE1200}" type="presParOf" srcId="{2D29C273-DA87-4CE2-A41F-163FFB43A965}" destId="{03EFE594-5D6E-4C46-A39B-1A12E80A6474}" srcOrd="0" destOrd="0" presId="urn:microsoft.com/office/officeart/2005/8/layout/orgChart1"/>
    <dgm:cxn modelId="{5809A214-12DE-4E22-8AEC-A96C7D9BFEBC}" type="presParOf" srcId="{03EFE594-5D6E-4C46-A39B-1A12E80A6474}" destId="{C827E59D-9864-409D-8727-5E29101BDADD}" srcOrd="0" destOrd="0" presId="urn:microsoft.com/office/officeart/2005/8/layout/orgChart1"/>
    <dgm:cxn modelId="{BCCF39B3-288C-4AB7-B4C1-EC0EFD552473}" type="presParOf" srcId="{03EFE594-5D6E-4C46-A39B-1A12E80A6474}" destId="{315B5E2B-BFC9-43D0-AE5A-0A9699FA3AD6}" srcOrd="1" destOrd="0" presId="urn:microsoft.com/office/officeart/2005/8/layout/orgChart1"/>
    <dgm:cxn modelId="{DCB9C7D8-8487-4659-BE61-4E030EC666BE}" type="presParOf" srcId="{2D29C273-DA87-4CE2-A41F-163FFB43A965}" destId="{718D45AA-A55D-4B54-9A19-2B50822708D4}" srcOrd="1" destOrd="0" presId="urn:microsoft.com/office/officeart/2005/8/layout/orgChart1"/>
    <dgm:cxn modelId="{17738F64-E422-4296-9E3B-3D154E83677F}" type="presParOf" srcId="{2D29C273-DA87-4CE2-A41F-163FFB43A965}" destId="{D91A0E4B-E616-4A6B-A7CA-39F9C9340BAD}" srcOrd="2" destOrd="0" presId="urn:microsoft.com/office/officeart/2005/8/layout/orgChart1"/>
    <dgm:cxn modelId="{BE4B4A35-15F8-4365-966A-99E922DC731E}" type="presParOf" srcId="{12436366-0BC3-45BF-AF95-3589C1116744}" destId="{76922632-91CA-41A2-A1CC-9E75B98AD05E}" srcOrd="2" destOrd="0" presId="urn:microsoft.com/office/officeart/2005/8/layout/orgChart1"/>
    <dgm:cxn modelId="{213E1BD3-5A6B-435C-8A92-B8717AEBF24E}" type="presParOf" srcId="{12436366-0BC3-45BF-AF95-3589C1116744}" destId="{8D17C587-523A-4344-BA43-61E931CD1BCA}" srcOrd="3" destOrd="0" presId="urn:microsoft.com/office/officeart/2005/8/layout/orgChart1"/>
    <dgm:cxn modelId="{BE3E4209-0341-4186-BB31-D7C0C22DA4B6}" type="presParOf" srcId="{8D17C587-523A-4344-BA43-61E931CD1BCA}" destId="{AC6D82DE-C7FA-4227-A3C5-C13D6EE6BBFB}" srcOrd="0" destOrd="0" presId="urn:microsoft.com/office/officeart/2005/8/layout/orgChart1"/>
    <dgm:cxn modelId="{947B6207-518F-455C-B01C-2308577B1026}" type="presParOf" srcId="{AC6D82DE-C7FA-4227-A3C5-C13D6EE6BBFB}" destId="{C5B07D43-9EE9-4854-9D4F-E8DAF99ED14C}" srcOrd="0" destOrd="0" presId="urn:microsoft.com/office/officeart/2005/8/layout/orgChart1"/>
    <dgm:cxn modelId="{61F210BF-BABF-4C2A-9808-657BB8F61DFC}" type="presParOf" srcId="{AC6D82DE-C7FA-4227-A3C5-C13D6EE6BBFB}" destId="{CBC00049-2351-43C4-BC1B-091022B26AFB}" srcOrd="1" destOrd="0" presId="urn:microsoft.com/office/officeart/2005/8/layout/orgChart1"/>
    <dgm:cxn modelId="{6A6E2B3D-FA95-4898-A63D-D36BCF253BB8}" type="presParOf" srcId="{8D17C587-523A-4344-BA43-61E931CD1BCA}" destId="{1B038B30-FE41-4D77-95DD-AB845F582B31}" srcOrd="1" destOrd="0" presId="urn:microsoft.com/office/officeart/2005/8/layout/orgChart1"/>
    <dgm:cxn modelId="{0D5387EF-EC27-4AE7-95AC-7F867A794A0A}" type="presParOf" srcId="{8D17C587-523A-4344-BA43-61E931CD1BCA}" destId="{901E6F69-524D-40DE-9572-82E1699CBAC3}" srcOrd="2" destOrd="0" presId="urn:microsoft.com/office/officeart/2005/8/layout/orgChart1"/>
    <dgm:cxn modelId="{52564126-AD26-40B4-8712-25EC7BE1C8E0}" type="presParOf" srcId="{80E3CB7B-209B-49A3-8003-74906BDB70CF}" destId="{87B7EAB4-E216-4196-B68D-DD2C4C55C5C8}" srcOrd="2" destOrd="0" presId="urn:microsoft.com/office/officeart/2005/8/layout/orgChart1"/>
    <dgm:cxn modelId="{D0FA97E5-E5E8-4B2E-89AB-5C873A86C25C}" type="presParOf" srcId="{81F16CB9-E699-4DDC-BB52-0CE13288B089}" destId="{A6816227-FE67-4AFA-998D-764C81983B9A}" srcOrd="2" destOrd="0" presId="urn:microsoft.com/office/officeart/2005/8/layout/orgChart1"/>
    <dgm:cxn modelId="{1E448786-D5E8-4EFD-9227-F2427A5BD466}" type="presParOf" srcId="{81F16CB9-E699-4DDC-BB52-0CE13288B089}" destId="{77508D17-BCDF-4A43-891F-89E8F055B5F2}" srcOrd="3" destOrd="0" presId="urn:microsoft.com/office/officeart/2005/8/layout/orgChart1"/>
    <dgm:cxn modelId="{AE9518D8-C55C-4485-9381-63A496938095}" type="presParOf" srcId="{77508D17-BCDF-4A43-891F-89E8F055B5F2}" destId="{0DA849D7-C179-414F-94C7-A6B0CB3644FE}" srcOrd="0" destOrd="0" presId="urn:microsoft.com/office/officeart/2005/8/layout/orgChart1"/>
    <dgm:cxn modelId="{28CDE973-D49F-444A-898B-EA8B41716DC4}" type="presParOf" srcId="{0DA849D7-C179-414F-94C7-A6B0CB3644FE}" destId="{D1B9F142-2140-4775-A9B0-17DC12813460}" srcOrd="0" destOrd="0" presId="urn:microsoft.com/office/officeart/2005/8/layout/orgChart1"/>
    <dgm:cxn modelId="{9DD88F42-9316-435A-AEF1-A867DA96FE12}" type="presParOf" srcId="{0DA849D7-C179-414F-94C7-A6B0CB3644FE}" destId="{BFECE20F-6DEC-4A29-A108-6772454965E8}" srcOrd="1" destOrd="0" presId="urn:microsoft.com/office/officeart/2005/8/layout/orgChart1"/>
    <dgm:cxn modelId="{EC98DC24-B927-4A64-A36F-020CFC90D908}" type="presParOf" srcId="{77508D17-BCDF-4A43-891F-89E8F055B5F2}" destId="{B36F6FE5-A9E9-4C55-B861-8C992C0A0872}" srcOrd="1" destOrd="0" presId="urn:microsoft.com/office/officeart/2005/8/layout/orgChart1"/>
    <dgm:cxn modelId="{06F9393C-2377-4555-8B0C-CF3292976C8D}" type="presParOf" srcId="{B36F6FE5-A9E9-4C55-B861-8C992C0A0872}" destId="{1952C184-3005-45C5-8E51-D21099A9E8A1}" srcOrd="0" destOrd="0" presId="urn:microsoft.com/office/officeart/2005/8/layout/orgChart1"/>
    <dgm:cxn modelId="{3CBD3054-74A1-46BD-80CE-8C13C6FAAE08}" type="presParOf" srcId="{B36F6FE5-A9E9-4C55-B861-8C992C0A0872}" destId="{B237897D-8B7B-4A32-A1D9-1DE80CC28F09}" srcOrd="1" destOrd="0" presId="urn:microsoft.com/office/officeart/2005/8/layout/orgChart1"/>
    <dgm:cxn modelId="{8E2C40A8-4CF5-4824-8556-61087530E8CF}" type="presParOf" srcId="{B237897D-8B7B-4A32-A1D9-1DE80CC28F09}" destId="{E8C93D03-FB31-47E0-A902-D59BB8A7F4AF}" srcOrd="0" destOrd="0" presId="urn:microsoft.com/office/officeart/2005/8/layout/orgChart1"/>
    <dgm:cxn modelId="{62209A65-EB9A-461E-9F71-E266EBF410C2}" type="presParOf" srcId="{E8C93D03-FB31-47E0-A902-D59BB8A7F4AF}" destId="{55371FD5-665B-4201-BD8E-AF69B9DDD1CB}" srcOrd="0" destOrd="0" presId="urn:microsoft.com/office/officeart/2005/8/layout/orgChart1"/>
    <dgm:cxn modelId="{294B33FF-6D77-403F-97B2-12487CD14545}" type="presParOf" srcId="{E8C93D03-FB31-47E0-A902-D59BB8A7F4AF}" destId="{2A13BC0F-3E52-4546-BBB6-87DBFF97CE35}" srcOrd="1" destOrd="0" presId="urn:microsoft.com/office/officeart/2005/8/layout/orgChart1"/>
    <dgm:cxn modelId="{19AE5F92-C024-4AEB-8F77-2E7F084316B3}" type="presParOf" srcId="{B237897D-8B7B-4A32-A1D9-1DE80CC28F09}" destId="{2A62067B-FDFE-4353-827B-025A9AA6995E}" srcOrd="1" destOrd="0" presId="urn:microsoft.com/office/officeart/2005/8/layout/orgChart1"/>
    <dgm:cxn modelId="{FDB0F0BF-80F5-428F-98CD-3CA51847B91F}" type="presParOf" srcId="{B237897D-8B7B-4A32-A1D9-1DE80CC28F09}" destId="{A406E16D-DDDD-48CF-AD71-A10192B2DC36}" srcOrd="2" destOrd="0" presId="urn:microsoft.com/office/officeart/2005/8/layout/orgChart1"/>
    <dgm:cxn modelId="{B0E3FEE6-E602-48FA-9089-5802C424C8FB}" type="presParOf" srcId="{B36F6FE5-A9E9-4C55-B861-8C992C0A0872}" destId="{441DBA13-D963-4391-A65E-5A5A087F6BD8}" srcOrd="2" destOrd="0" presId="urn:microsoft.com/office/officeart/2005/8/layout/orgChart1"/>
    <dgm:cxn modelId="{FA6FDECD-A6CE-4F22-AC2B-2CD28BD5F33A}" type="presParOf" srcId="{B36F6FE5-A9E9-4C55-B861-8C992C0A0872}" destId="{5B2AAE56-2B85-4065-8EAE-D6B5B2A3035D}" srcOrd="3" destOrd="0" presId="urn:microsoft.com/office/officeart/2005/8/layout/orgChart1"/>
    <dgm:cxn modelId="{D85C2B70-5DB4-4CA4-B095-4992FCA116B6}" type="presParOf" srcId="{5B2AAE56-2B85-4065-8EAE-D6B5B2A3035D}" destId="{95B88C80-8951-4020-A685-A6E3A90673B1}" srcOrd="0" destOrd="0" presId="urn:microsoft.com/office/officeart/2005/8/layout/orgChart1"/>
    <dgm:cxn modelId="{4236B6B2-3E44-4E19-A6D3-BCE34C3963D5}" type="presParOf" srcId="{95B88C80-8951-4020-A685-A6E3A90673B1}" destId="{76560BC8-D748-4DCD-A613-3CD910968CC8}" srcOrd="0" destOrd="0" presId="urn:microsoft.com/office/officeart/2005/8/layout/orgChart1"/>
    <dgm:cxn modelId="{90DBB6BB-A3B9-4BF7-BA63-D545D45BFAB3}" type="presParOf" srcId="{95B88C80-8951-4020-A685-A6E3A90673B1}" destId="{3A895F64-83EB-4F51-8C96-642000EC88F5}" srcOrd="1" destOrd="0" presId="urn:microsoft.com/office/officeart/2005/8/layout/orgChart1"/>
    <dgm:cxn modelId="{DABF0C52-E1B5-4244-AEAB-F72CE25333F4}" type="presParOf" srcId="{5B2AAE56-2B85-4065-8EAE-D6B5B2A3035D}" destId="{5290A33D-5E23-4975-8BD6-A9A26E906A70}" srcOrd="1" destOrd="0" presId="urn:microsoft.com/office/officeart/2005/8/layout/orgChart1"/>
    <dgm:cxn modelId="{4D4E5754-267A-4F0D-9A68-B11BDEE5B0D0}" type="presParOf" srcId="{5B2AAE56-2B85-4065-8EAE-D6B5B2A3035D}" destId="{E2D63630-11F2-435E-BD94-F82933EB8645}" srcOrd="2" destOrd="0" presId="urn:microsoft.com/office/officeart/2005/8/layout/orgChart1"/>
    <dgm:cxn modelId="{E564502B-8050-448F-BA13-04728C0821A7}" type="presParOf" srcId="{B36F6FE5-A9E9-4C55-B861-8C992C0A0872}" destId="{0273D33A-B665-4253-8FCA-5B37F6FB881D}" srcOrd="4" destOrd="0" presId="urn:microsoft.com/office/officeart/2005/8/layout/orgChart1"/>
    <dgm:cxn modelId="{968E9506-C719-4B51-AB8B-BF9869E13400}" type="presParOf" srcId="{B36F6FE5-A9E9-4C55-B861-8C992C0A0872}" destId="{9897F56D-8518-43C4-9F58-63A3A28348D3}" srcOrd="5" destOrd="0" presId="urn:microsoft.com/office/officeart/2005/8/layout/orgChart1"/>
    <dgm:cxn modelId="{571BB867-636C-4E7A-9A4D-FEA4D974B464}" type="presParOf" srcId="{9897F56D-8518-43C4-9F58-63A3A28348D3}" destId="{3A7F2005-9536-4E71-8531-6D0BA4111B3E}" srcOrd="0" destOrd="0" presId="urn:microsoft.com/office/officeart/2005/8/layout/orgChart1"/>
    <dgm:cxn modelId="{4C3B8A3B-0C49-41CC-8DA4-B1E956FF1B8F}" type="presParOf" srcId="{3A7F2005-9536-4E71-8531-6D0BA4111B3E}" destId="{7A7C9D79-9CDD-429F-BCDF-8F5D6271BB35}" srcOrd="0" destOrd="0" presId="urn:microsoft.com/office/officeart/2005/8/layout/orgChart1"/>
    <dgm:cxn modelId="{6CAC8CAD-7CE8-4BBF-A145-A5C220F4330A}" type="presParOf" srcId="{3A7F2005-9536-4E71-8531-6D0BA4111B3E}" destId="{8E42615D-8290-422D-B214-EE3C5A43BD33}" srcOrd="1" destOrd="0" presId="urn:microsoft.com/office/officeart/2005/8/layout/orgChart1"/>
    <dgm:cxn modelId="{367E825D-98AA-416D-B552-12C4EB783624}" type="presParOf" srcId="{9897F56D-8518-43C4-9F58-63A3A28348D3}" destId="{EDEDDE35-713C-428E-B9A7-5F961D88C66A}" srcOrd="1" destOrd="0" presId="urn:microsoft.com/office/officeart/2005/8/layout/orgChart1"/>
    <dgm:cxn modelId="{0590DEA2-A749-4E2B-8AC1-A8C058825179}" type="presParOf" srcId="{9897F56D-8518-43C4-9F58-63A3A28348D3}" destId="{4E5422BA-74E2-4947-B351-D014346E4AEF}" srcOrd="2" destOrd="0" presId="urn:microsoft.com/office/officeart/2005/8/layout/orgChart1"/>
    <dgm:cxn modelId="{0FC93EDC-E5D3-42E8-90B2-9A58E514DD0C}" type="presParOf" srcId="{77508D17-BCDF-4A43-891F-89E8F055B5F2}" destId="{70576C38-9863-4544-9CD6-11F8B0D5EDAC}" srcOrd="2" destOrd="0" presId="urn:microsoft.com/office/officeart/2005/8/layout/orgChart1"/>
    <dgm:cxn modelId="{71733742-9F34-48E0-B1EF-8F587603E285}" type="presParOf" srcId="{81F16CB9-E699-4DDC-BB52-0CE13288B089}" destId="{DAFE477D-1664-4DDE-8AEC-59132143B985}" srcOrd="4" destOrd="0" presId="urn:microsoft.com/office/officeart/2005/8/layout/orgChart1"/>
    <dgm:cxn modelId="{79EDF2EA-89C5-4483-B39C-45887B4DC28C}" type="presParOf" srcId="{81F16CB9-E699-4DDC-BB52-0CE13288B089}" destId="{CA462F93-2B00-4F23-A1E5-F439C6CD62B9}" srcOrd="5" destOrd="0" presId="urn:microsoft.com/office/officeart/2005/8/layout/orgChart1"/>
    <dgm:cxn modelId="{DA505D3D-3140-4CDB-A18A-EA494B98B6F9}" type="presParOf" srcId="{CA462F93-2B00-4F23-A1E5-F439C6CD62B9}" destId="{E6871BAF-2916-414E-97D1-6AF3B72A2AAC}" srcOrd="0" destOrd="0" presId="urn:microsoft.com/office/officeart/2005/8/layout/orgChart1"/>
    <dgm:cxn modelId="{D8474A64-19F2-47C5-876A-590752A4FBDB}" type="presParOf" srcId="{E6871BAF-2916-414E-97D1-6AF3B72A2AAC}" destId="{3BBDBC3E-68A9-4B8B-AF79-06C1BDDF1359}" srcOrd="0" destOrd="0" presId="urn:microsoft.com/office/officeart/2005/8/layout/orgChart1"/>
    <dgm:cxn modelId="{3CC1AF0F-247C-48C4-9B9C-F37639729A93}" type="presParOf" srcId="{E6871BAF-2916-414E-97D1-6AF3B72A2AAC}" destId="{A446443D-B05C-43E8-8641-AEC2BA931022}" srcOrd="1" destOrd="0" presId="urn:microsoft.com/office/officeart/2005/8/layout/orgChart1"/>
    <dgm:cxn modelId="{E916DEED-E50F-4893-BBA5-25F99A7D2211}" type="presParOf" srcId="{CA462F93-2B00-4F23-A1E5-F439C6CD62B9}" destId="{949019D6-DECA-4C78-907E-D1936CB0CC5B}" srcOrd="1" destOrd="0" presId="urn:microsoft.com/office/officeart/2005/8/layout/orgChart1"/>
    <dgm:cxn modelId="{9C09B1E3-FDD3-4B53-A913-25AF6BECB1B9}" type="presParOf" srcId="{949019D6-DECA-4C78-907E-D1936CB0CC5B}" destId="{93D0EDE7-733B-4DBD-ACAC-601919483D04}" srcOrd="0" destOrd="0" presId="urn:microsoft.com/office/officeart/2005/8/layout/orgChart1"/>
    <dgm:cxn modelId="{D80B20BF-DC17-49C9-9E1F-E938291EA7A0}" type="presParOf" srcId="{949019D6-DECA-4C78-907E-D1936CB0CC5B}" destId="{DC125A48-2B27-439A-8C21-96135E4A622C}" srcOrd="1" destOrd="0" presId="urn:microsoft.com/office/officeart/2005/8/layout/orgChart1"/>
    <dgm:cxn modelId="{CA363D31-0D0B-419B-B68E-D36F53DF7AFC}" type="presParOf" srcId="{DC125A48-2B27-439A-8C21-96135E4A622C}" destId="{70249206-DD22-4D9D-832E-3786ECCE3AFE}" srcOrd="0" destOrd="0" presId="urn:microsoft.com/office/officeart/2005/8/layout/orgChart1"/>
    <dgm:cxn modelId="{FF6B853E-EC27-407B-8C33-AD3D634B6261}" type="presParOf" srcId="{70249206-DD22-4D9D-832E-3786ECCE3AFE}" destId="{310AF326-395C-4B5A-A52C-A84139AEE262}" srcOrd="0" destOrd="0" presId="urn:microsoft.com/office/officeart/2005/8/layout/orgChart1"/>
    <dgm:cxn modelId="{8BCCF1A6-8141-4478-88F1-9964FD47C0B7}" type="presParOf" srcId="{70249206-DD22-4D9D-832E-3786ECCE3AFE}" destId="{EB1BCEB4-C024-40F7-8665-E2B63EC5FD4F}" srcOrd="1" destOrd="0" presId="urn:microsoft.com/office/officeart/2005/8/layout/orgChart1"/>
    <dgm:cxn modelId="{E0D226D1-3421-4DF4-A1A3-93218EAC84A2}" type="presParOf" srcId="{DC125A48-2B27-439A-8C21-96135E4A622C}" destId="{0E7A4632-57CF-4B79-A0AC-E8E5B64BF673}" srcOrd="1" destOrd="0" presId="urn:microsoft.com/office/officeart/2005/8/layout/orgChart1"/>
    <dgm:cxn modelId="{7138F2A2-177D-48E5-B74F-EF4CAB38AC3E}" type="presParOf" srcId="{DC125A48-2B27-439A-8C21-96135E4A622C}" destId="{7613A4D1-328A-44D7-96EB-AD5FF80C1DFB}" srcOrd="2" destOrd="0" presId="urn:microsoft.com/office/officeart/2005/8/layout/orgChart1"/>
    <dgm:cxn modelId="{3409ABC2-76F2-4125-B416-CCEB78E996BD}" type="presParOf" srcId="{CA462F93-2B00-4F23-A1E5-F439C6CD62B9}" destId="{557659F1-3773-4340-A76D-3FFE5860A460}" srcOrd="2" destOrd="0" presId="urn:microsoft.com/office/officeart/2005/8/layout/orgChart1"/>
    <dgm:cxn modelId="{9ADA6F4B-C1E4-41B9-9CB4-2E723D99DCD4}" type="presParOf" srcId="{81F16CB9-E699-4DDC-BB52-0CE13288B089}" destId="{0AA86E9C-7812-4D29-BED6-ADB7442109D6}" srcOrd="6" destOrd="0" presId="urn:microsoft.com/office/officeart/2005/8/layout/orgChart1"/>
    <dgm:cxn modelId="{C4A7DD00-0DA5-4AC9-B794-EC518DE0827F}" type="presParOf" srcId="{81F16CB9-E699-4DDC-BB52-0CE13288B089}" destId="{92BA0609-E671-4FCB-900F-3FFB5062DF36}" srcOrd="7" destOrd="0" presId="urn:microsoft.com/office/officeart/2005/8/layout/orgChart1"/>
    <dgm:cxn modelId="{EFD3659E-3A1C-4BF1-BFB8-A526BE6F9243}" type="presParOf" srcId="{92BA0609-E671-4FCB-900F-3FFB5062DF36}" destId="{FA2CE480-917D-4E95-A19A-3BA67908361D}" srcOrd="0" destOrd="0" presId="urn:microsoft.com/office/officeart/2005/8/layout/orgChart1"/>
    <dgm:cxn modelId="{8BB949B5-89E6-4D6B-8B32-7C7577A73EEA}" type="presParOf" srcId="{FA2CE480-917D-4E95-A19A-3BA67908361D}" destId="{015BFCA0-D7B4-4524-A9FC-58703D254F55}" srcOrd="0" destOrd="0" presId="urn:microsoft.com/office/officeart/2005/8/layout/orgChart1"/>
    <dgm:cxn modelId="{01353113-A590-4B84-9A9A-B4D1DC45465C}" type="presParOf" srcId="{FA2CE480-917D-4E95-A19A-3BA67908361D}" destId="{91D82B68-28FE-4CD8-B666-2E1115184573}" srcOrd="1" destOrd="0" presId="urn:microsoft.com/office/officeart/2005/8/layout/orgChart1"/>
    <dgm:cxn modelId="{5EF19DDE-A7BA-42AA-A6DD-17DDBBD6FF7A}" type="presParOf" srcId="{92BA0609-E671-4FCB-900F-3FFB5062DF36}" destId="{FCCBC37B-4EE9-404A-A947-BA9BE8216639}" srcOrd="1" destOrd="0" presId="urn:microsoft.com/office/officeart/2005/8/layout/orgChart1"/>
    <dgm:cxn modelId="{DA0A29BB-4E83-4852-B840-A16C64DEFE93}" type="presParOf" srcId="{FCCBC37B-4EE9-404A-A947-BA9BE8216639}" destId="{3F651334-D96D-4BE1-99EB-8ACEB0730255}" srcOrd="0" destOrd="0" presId="urn:microsoft.com/office/officeart/2005/8/layout/orgChart1"/>
    <dgm:cxn modelId="{A96736C1-03D5-4032-850A-B495E18786DB}" type="presParOf" srcId="{FCCBC37B-4EE9-404A-A947-BA9BE8216639}" destId="{53F8BD17-46AA-4673-BA55-314CB2E1C575}" srcOrd="1" destOrd="0" presId="urn:microsoft.com/office/officeart/2005/8/layout/orgChart1"/>
    <dgm:cxn modelId="{125C2773-E4CE-47A6-9193-9C82E8F6FA1D}" type="presParOf" srcId="{53F8BD17-46AA-4673-BA55-314CB2E1C575}" destId="{0D6A4952-4CD4-409E-9F73-2F2958CA7916}" srcOrd="0" destOrd="0" presId="urn:microsoft.com/office/officeart/2005/8/layout/orgChart1"/>
    <dgm:cxn modelId="{F1B4FE13-6D50-4337-9519-1669EDF86E6D}" type="presParOf" srcId="{0D6A4952-4CD4-409E-9F73-2F2958CA7916}" destId="{577A8D08-77DF-422B-B624-039EB27CBBDD}" srcOrd="0" destOrd="0" presId="urn:microsoft.com/office/officeart/2005/8/layout/orgChart1"/>
    <dgm:cxn modelId="{AE38B2A4-FF30-48AE-A404-C9E1DFFCF4D4}" type="presParOf" srcId="{0D6A4952-4CD4-409E-9F73-2F2958CA7916}" destId="{1118A947-73BD-4340-B309-5DE78CB30B53}" srcOrd="1" destOrd="0" presId="urn:microsoft.com/office/officeart/2005/8/layout/orgChart1"/>
    <dgm:cxn modelId="{916C5362-A83B-4B45-88F9-C754D162D58F}" type="presParOf" srcId="{53F8BD17-46AA-4673-BA55-314CB2E1C575}" destId="{7B38C6C8-9274-45AD-9987-0FAB36EBE734}" srcOrd="1" destOrd="0" presId="urn:microsoft.com/office/officeart/2005/8/layout/orgChart1"/>
    <dgm:cxn modelId="{00188AF3-1B87-44C5-831D-A83E23CD3323}" type="presParOf" srcId="{53F8BD17-46AA-4673-BA55-314CB2E1C575}" destId="{38CECE3B-F267-4F67-A42D-E83EEA60AB1C}" srcOrd="2" destOrd="0" presId="urn:microsoft.com/office/officeart/2005/8/layout/orgChart1"/>
    <dgm:cxn modelId="{C9FF1050-A5E4-49DB-90C5-4AD70C345F08}" type="presParOf" srcId="{FCCBC37B-4EE9-404A-A947-BA9BE8216639}" destId="{F6292245-53A4-4A34-947E-3075A54A2F14}" srcOrd="2" destOrd="0" presId="urn:microsoft.com/office/officeart/2005/8/layout/orgChart1"/>
    <dgm:cxn modelId="{A5579282-F5D0-422A-AEE5-980D4FDBCEF0}" type="presParOf" srcId="{FCCBC37B-4EE9-404A-A947-BA9BE8216639}" destId="{A15C39AC-A035-4EE6-A66F-BD5D727FF98C}" srcOrd="3" destOrd="0" presId="urn:microsoft.com/office/officeart/2005/8/layout/orgChart1"/>
    <dgm:cxn modelId="{C4868E93-FD81-4D80-A2AE-6E3E2B385731}" type="presParOf" srcId="{A15C39AC-A035-4EE6-A66F-BD5D727FF98C}" destId="{8170FD13-9303-408A-B3A6-97EB11F9DA31}" srcOrd="0" destOrd="0" presId="urn:microsoft.com/office/officeart/2005/8/layout/orgChart1"/>
    <dgm:cxn modelId="{3F00FCA7-8300-451B-BAA3-4C336173041D}" type="presParOf" srcId="{8170FD13-9303-408A-B3A6-97EB11F9DA31}" destId="{44C08914-4540-4692-A17B-F42F5DD3C4AC}" srcOrd="0" destOrd="0" presId="urn:microsoft.com/office/officeart/2005/8/layout/orgChart1"/>
    <dgm:cxn modelId="{670E2118-8305-4539-AB8E-7DC887A689C7}" type="presParOf" srcId="{8170FD13-9303-408A-B3A6-97EB11F9DA31}" destId="{D2E2FF4F-8BA4-42DC-8BDF-6DD8D8BFEC62}" srcOrd="1" destOrd="0" presId="urn:microsoft.com/office/officeart/2005/8/layout/orgChart1"/>
    <dgm:cxn modelId="{56C23059-9BBC-4D1A-B057-1205942BF0E2}" type="presParOf" srcId="{A15C39AC-A035-4EE6-A66F-BD5D727FF98C}" destId="{A6B9834C-09A3-49F1-A3F0-23E4E3ED2F31}" srcOrd="1" destOrd="0" presId="urn:microsoft.com/office/officeart/2005/8/layout/orgChart1"/>
    <dgm:cxn modelId="{24B34E12-99B9-4D8B-AD4F-BABEB030D70D}" type="presParOf" srcId="{A15C39AC-A035-4EE6-A66F-BD5D727FF98C}" destId="{7FBA7BD6-C70B-40B2-BBAC-A73CA0FEEA95}" srcOrd="2" destOrd="0" presId="urn:microsoft.com/office/officeart/2005/8/layout/orgChart1"/>
    <dgm:cxn modelId="{E50370D1-121D-4ED8-BFCD-8C9CE9EB1382}" type="presParOf" srcId="{92BA0609-E671-4FCB-900F-3FFB5062DF36}" destId="{C1AA2370-3DFE-45EE-A921-29DBD6C4012A}" srcOrd="2" destOrd="0" presId="urn:microsoft.com/office/officeart/2005/8/layout/orgChart1"/>
    <dgm:cxn modelId="{4479236C-00B9-4263-86EC-4A377FD498AB}" type="presParOf" srcId="{81F16CB9-E699-4DDC-BB52-0CE13288B089}" destId="{B3372685-9000-42DA-916C-636A2888807D}" srcOrd="8" destOrd="0" presId="urn:microsoft.com/office/officeart/2005/8/layout/orgChart1"/>
    <dgm:cxn modelId="{9BCC90D1-1976-44D3-8B06-E116B5FF2AD7}" type="presParOf" srcId="{81F16CB9-E699-4DDC-BB52-0CE13288B089}" destId="{61D4DF08-6BEF-4A36-87AF-F23E8743765C}" srcOrd="9" destOrd="0" presId="urn:microsoft.com/office/officeart/2005/8/layout/orgChart1"/>
    <dgm:cxn modelId="{8AB4ABA2-BA5A-41FF-9E01-01579366240B}" type="presParOf" srcId="{61D4DF08-6BEF-4A36-87AF-F23E8743765C}" destId="{CFE9B89C-9B45-4C26-A0C4-0B0B8BA3181B}" srcOrd="0" destOrd="0" presId="urn:microsoft.com/office/officeart/2005/8/layout/orgChart1"/>
    <dgm:cxn modelId="{5AF6B6DA-CB83-4F04-BD23-83E479169A97}" type="presParOf" srcId="{CFE9B89C-9B45-4C26-A0C4-0B0B8BA3181B}" destId="{130A5726-B7CB-42EA-8D96-350A2C5D77A9}" srcOrd="0" destOrd="0" presId="urn:microsoft.com/office/officeart/2005/8/layout/orgChart1"/>
    <dgm:cxn modelId="{D490FFF3-3089-43C5-A111-EF8AC553C8E4}" type="presParOf" srcId="{CFE9B89C-9B45-4C26-A0C4-0B0B8BA3181B}" destId="{E6ECAF60-9583-4BE2-AE02-263B044EED2B}" srcOrd="1" destOrd="0" presId="urn:microsoft.com/office/officeart/2005/8/layout/orgChart1"/>
    <dgm:cxn modelId="{12DFE83C-8FAB-4B4A-AC66-3B0E14049E13}" type="presParOf" srcId="{61D4DF08-6BEF-4A36-87AF-F23E8743765C}" destId="{687C0D17-A69B-403B-8E39-6F62DBBA1F20}" srcOrd="1" destOrd="0" presId="urn:microsoft.com/office/officeart/2005/8/layout/orgChart1"/>
    <dgm:cxn modelId="{1CAC1F0D-4098-4F18-ACF0-E2549FB4C64B}" type="presParOf" srcId="{687C0D17-A69B-403B-8E39-6F62DBBA1F20}" destId="{1F24BB10-C223-4313-B27F-B22B096A44BB}" srcOrd="0" destOrd="0" presId="urn:microsoft.com/office/officeart/2005/8/layout/orgChart1"/>
    <dgm:cxn modelId="{5D9A8381-AD44-4376-BAF1-F38D6BD50009}" type="presParOf" srcId="{687C0D17-A69B-403B-8E39-6F62DBBA1F20}" destId="{93878114-BAC8-4851-94A0-A1A8EB138F24}" srcOrd="1" destOrd="0" presId="urn:microsoft.com/office/officeart/2005/8/layout/orgChart1"/>
    <dgm:cxn modelId="{F86E0B4E-B1B4-4C1B-BA89-7C7F3105B523}" type="presParOf" srcId="{93878114-BAC8-4851-94A0-A1A8EB138F24}" destId="{16E73070-B4FA-4D4C-AC52-ED8D21C126C4}" srcOrd="0" destOrd="0" presId="urn:microsoft.com/office/officeart/2005/8/layout/orgChart1"/>
    <dgm:cxn modelId="{1E88AA9E-1867-45B7-A9C4-E2B4505F5EC3}" type="presParOf" srcId="{16E73070-B4FA-4D4C-AC52-ED8D21C126C4}" destId="{209EA2A0-2FC8-4C66-ADB3-CFD62EB58D22}" srcOrd="0" destOrd="0" presId="urn:microsoft.com/office/officeart/2005/8/layout/orgChart1"/>
    <dgm:cxn modelId="{10860A98-3E23-4A75-BBEC-0A54D52BD16E}" type="presParOf" srcId="{16E73070-B4FA-4D4C-AC52-ED8D21C126C4}" destId="{4FB0ED4D-7AAE-4D38-B5B4-8A0013570DE0}" srcOrd="1" destOrd="0" presId="urn:microsoft.com/office/officeart/2005/8/layout/orgChart1"/>
    <dgm:cxn modelId="{0F976987-4644-46D7-AD8C-2D6BBF2796E2}" type="presParOf" srcId="{93878114-BAC8-4851-94A0-A1A8EB138F24}" destId="{DEF431C9-7B36-48F4-8E09-D5946D8F5F48}" srcOrd="1" destOrd="0" presId="urn:microsoft.com/office/officeart/2005/8/layout/orgChart1"/>
    <dgm:cxn modelId="{8B4E5C08-9C03-4CD3-B749-605A42D447F4}" type="presParOf" srcId="{93878114-BAC8-4851-94A0-A1A8EB138F24}" destId="{B9F4F066-5205-4DB9-B2B8-EAD7B0160BD1}" srcOrd="2" destOrd="0" presId="urn:microsoft.com/office/officeart/2005/8/layout/orgChart1"/>
    <dgm:cxn modelId="{C3B527CF-265C-479D-B16B-67F2C5CE08C7}" type="presParOf" srcId="{687C0D17-A69B-403B-8E39-6F62DBBA1F20}" destId="{040FA375-1DAC-451B-9006-6D2AEC512B53}" srcOrd="2" destOrd="0" presId="urn:microsoft.com/office/officeart/2005/8/layout/orgChart1"/>
    <dgm:cxn modelId="{38EA6182-1C51-4AE4-8CEE-65405ED35C09}" type="presParOf" srcId="{687C0D17-A69B-403B-8E39-6F62DBBA1F20}" destId="{9908327C-E772-4DE4-A1BA-1D8BA67DED2F}" srcOrd="3" destOrd="0" presId="urn:microsoft.com/office/officeart/2005/8/layout/orgChart1"/>
    <dgm:cxn modelId="{E1CA4E95-A083-4E93-876C-C93D504C6B84}" type="presParOf" srcId="{9908327C-E772-4DE4-A1BA-1D8BA67DED2F}" destId="{85B16AFA-392B-43FA-9AF8-BC195E6B7BA5}" srcOrd="0" destOrd="0" presId="urn:microsoft.com/office/officeart/2005/8/layout/orgChart1"/>
    <dgm:cxn modelId="{5294CF67-813B-4E99-9BDA-CD3A3BDA253E}" type="presParOf" srcId="{85B16AFA-392B-43FA-9AF8-BC195E6B7BA5}" destId="{B3C86468-A461-40A6-99BD-FE6C9A9B679C}" srcOrd="0" destOrd="0" presId="urn:microsoft.com/office/officeart/2005/8/layout/orgChart1"/>
    <dgm:cxn modelId="{3F678047-2467-4CA6-9858-3520C14D8403}" type="presParOf" srcId="{85B16AFA-392B-43FA-9AF8-BC195E6B7BA5}" destId="{53B9ED1B-25B0-42A4-BC16-E11BAD79C262}" srcOrd="1" destOrd="0" presId="urn:microsoft.com/office/officeart/2005/8/layout/orgChart1"/>
    <dgm:cxn modelId="{E70FA316-0F01-4998-8000-FF22D4059143}" type="presParOf" srcId="{9908327C-E772-4DE4-A1BA-1D8BA67DED2F}" destId="{530BC056-C5E3-4326-8D3D-D4821EE1EC79}" srcOrd="1" destOrd="0" presId="urn:microsoft.com/office/officeart/2005/8/layout/orgChart1"/>
    <dgm:cxn modelId="{EFBF3CDF-099F-4513-B565-F209B41029C5}" type="presParOf" srcId="{9908327C-E772-4DE4-A1BA-1D8BA67DED2F}" destId="{FFAB007A-E6B8-4F01-A7A6-CA88F68C1D28}" srcOrd="2" destOrd="0" presId="urn:microsoft.com/office/officeart/2005/8/layout/orgChart1"/>
    <dgm:cxn modelId="{E8CBD88E-7889-4D65-87FF-871694D4303E}" type="presParOf" srcId="{61D4DF08-6BEF-4A36-87AF-F23E8743765C}" destId="{BDD43676-9BDA-43CE-A922-B64CEA381F32}" srcOrd="2" destOrd="0" presId="urn:microsoft.com/office/officeart/2005/8/layout/orgChart1"/>
    <dgm:cxn modelId="{A78E544A-BE7C-4047-8527-CCE66BB618A0}" type="presParOf" srcId="{81F16CB9-E699-4DDC-BB52-0CE13288B089}" destId="{A27C48AC-EF55-479D-9438-AC4DE40D52CF}" srcOrd="10" destOrd="0" presId="urn:microsoft.com/office/officeart/2005/8/layout/orgChart1"/>
    <dgm:cxn modelId="{712A65C6-3B0A-4092-B1A4-2E77109A9808}" type="presParOf" srcId="{81F16CB9-E699-4DDC-BB52-0CE13288B089}" destId="{7F0C7B7B-5862-400B-8653-B90FCF901F9D}" srcOrd="11" destOrd="0" presId="urn:microsoft.com/office/officeart/2005/8/layout/orgChart1"/>
    <dgm:cxn modelId="{79502F77-F8E0-4C11-8A62-18F7BD707354}" type="presParOf" srcId="{7F0C7B7B-5862-400B-8653-B90FCF901F9D}" destId="{CD546E87-D748-4D55-AE20-CF11D115BCD3}" srcOrd="0" destOrd="0" presId="urn:microsoft.com/office/officeart/2005/8/layout/orgChart1"/>
    <dgm:cxn modelId="{C9AC3C8B-D2C9-4759-BE17-88AAB31FA7A7}" type="presParOf" srcId="{CD546E87-D748-4D55-AE20-CF11D115BCD3}" destId="{CED667BA-B54D-4657-8704-D6286F4A8733}" srcOrd="0" destOrd="0" presId="urn:microsoft.com/office/officeart/2005/8/layout/orgChart1"/>
    <dgm:cxn modelId="{5BC86704-2A0A-49C7-A360-53180C66222E}" type="presParOf" srcId="{CD546E87-D748-4D55-AE20-CF11D115BCD3}" destId="{8446BF87-9394-4DD5-8148-D0EAFABBFE02}" srcOrd="1" destOrd="0" presId="urn:microsoft.com/office/officeart/2005/8/layout/orgChart1"/>
    <dgm:cxn modelId="{3CF22461-01BE-4F18-96B4-B088D351A2B5}" type="presParOf" srcId="{7F0C7B7B-5862-400B-8653-B90FCF901F9D}" destId="{F9F60311-00BF-47AF-AD27-D9B18AA2BCE2}" srcOrd="1" destOrd="0" presId="urn:microsoft.com/office/officeart/2005/8/layout/orgChart1"/>
    <dgm:cxn modelId="{B7535261-29EB-4496-866B-24B43299F22A}" type="presParOf" srcId="{F9F60311-00BF-47AF-AD27-D9B18AA2BCE2}" destId="{DFEAFD05-4A15-4A75-9689-4D2CCC988AF9}" srcOrd="0" destOrd="0" presId="urn:microsoft.com/office/officeart/2005/8/layout/orgChart1"/>
    <dgm:cxn modelId="{D9D40663-93A8-47A0-ABB3-5B57456D58BB}" type="presParOf" srcId="{F9F60311-00BF-47AF-AD27-D9B18AA2BCE2}" destId="{ADCE448B-6CEC-405F-AC2F-96687A69CBF6}" srcOrd="1" destOrd="0" presId="urn:microsoft.com/office/officeart/2005/8/layout/orgChart1"/>
    <dgm:cxn modelId="{C0304B77-5E1C-4568-946E-D4970204E7D3}" type="presParOf" srcId="{ADCE448B-6CEC-405F-AC2F-96687A69CBF6}" destId="{F33AEA5E-620D-419C-A9B5-11685A71DADD}" srcOrd="0" destOrd="0" presId="urn:microsoft.com/office/officeart/2005/8/layout/orgChart1"/>
    <dgm:cxn modelId="{BE532270-8AC1-40C7-9C65-E1895B0A5474}" type="presParOf" srcId="{F33AEA5E-620D-419C-A9B5-11685A71DADD}" destId="{0165315F-5017-48A8-A4EA-EB23A9CBFD1B}" srcOrd="0" destOrd="0" presId="urn:microsoft.com/office/officeart/2005/8/layout/orgChart1"/>
    <dgm:cxn modelId="{61BD7153-776E-4CD9-99F3-9CAA222CE9CA}" type="presParOf" srcId="{F33AEA5E-620D-419C-A9B5-11685A71DADD}" destId="{C41F05EE-0767-4167-AB48-90F5166518FE}" srcOrd="1" destOrd="0" presId="urn:microsoft.com/office/officeart/2005/8/layout/orgChart1"/>
    <dgm:cxn modelId="{97D78900-D3E2-4C37-86D1-6E040178B2AC}" type="presParOf" srcId="{ADCE448B-6CEC-405F-AC2F-96687A69CBF6}" destId="{0AA47B9E-4550-4C2E-8109-9B5E23842762}" srcOrd="1" destOrd="0" presId="urn:microsoft.com/office/officeart/2005/8/layout/orgChart1"/>
    <dgm:cxn modelId="{E43D051D-154B-49A1-B954-D43CEF1536E3}" type="presParOf" srcId="{ADCE448B-6CEC-405F-AC2F-96687A69CBF6}" destId="{52A39F34-A423-4079-9519-17916E27ED42}" srcOrd="2" destOrd="0" presId="urn:microsoft.com/office/officeart/2005/8/layout/orgChart1"/>
    <dgm:cxn modelId="{DE621A72-B0B6-423F-BFF1-C2F87E436846}" type="presParOf" srcId="{7F0C7B7B-5862-400B-8653-B90FCF901F9D}" destId="{E66EB5EF-8DB6-490D-BAAE-E399E0F9A76A}" srcOrd="2" destOrd="0" presId="urn:microsoft.com/office/officeart/2005/8/layout/orgChart1"/>
    <dgm:cxn modelId="{A2A03168-7FCC-4399-9256-19A444D65B51}" type="presParOf" srcId="{81F16CB9-E699-4DDC-BB52-0CE13288B089}" destId="{58D00A27-55E5-4502-AD23-8BA73E06D7E3}" srcOrd="12" destOrd="0" presId="urn:microsoft.com/office/officeart/2005/8/layout/orgChart1"/>
    <dgm:cxn modelId="{B64BD107-BC8E-488F-8985-B929CDBDD5C8}" type="presParOf" srcId="{81F16CB9-E699-4DDC-BB52-0CE13288B089}" destId="{0661C314-3786-4DB8-B30B-D400ED3202C3}" srcOrd="13" destOrd="0" presId="urn:microsoft.com/office/officeart/2005/8/layout/orgChart1"/>
    <dgm:cxn modelId="{EB7CADB7-12C5-4180-8405-127E8F4BBD21}" type="presParOf" srcId="{0661C314-3786-4DB8-B30B-D400ED3202C3}" destId="{60EB6FA7-015C-4F63-B1FA-CD2FF45C23C5}" srcOrd="0" destOrd="0" presId="urn:microsoft.com/office/officeart/2005/8/layout/orgChart1"/>
    <dgm:cxn modelId="{48221FB1-EDCF-499A-857F-7B5B87A0FD1E}" type="presParOf" srcId="{60EB6FA7-015C-4F63-B1FA-CD2FF45C23C5}" destId="{AFB86023-1A5B-4676-B990-1065FD3F5EB0}" srcOrd="0" destOrd="0" presId="urn:microsoft.com/office/officeart/2005/8/layout/orgChart1"/>
    <dgm:cxn modelId="{90429E2D-1268-471A-826B-7297295707E8}" type="presParOf" srcId="{60EB6FA7-015C-4F63-B1FA-CD2FF45C23C5}" destId="{F7FBAF29-34EB-4840-8DB0-DAC8D7804C1D}" srcOrd="1" destOrd="0" presId="urn:microsoft.com/office/officeart/2005/8/layout/orgChart1"/>
    <dgm:cxn modelId="{3DA860E4-315A-4E0F-8C00-2506750BFF16}" type="presParOf" srcId="{0661C314-3786-4DB8-B30B-D400ED3202C3}" destId="{E7A0FEBB-7DC2-4480-B795-C66FA0C4A1F4}" srcOrd="1" destOrd="0" presId="urn:microsoft.com/office/officeart/2005/8/layout/orgChart1"/>
    <dgm:cxn modelId="{E5664E2A-F151-4D1C-8591-ED7477CA600C}" type="presParOf" srcId="{E7A0FEBB-7DC2-4480-B795-C66FA0C4A1F4}" destId="{5C1EA618-23F5-4250-8643-9EEAEBBAAECC}" srcOrd="0" destOrd="0" presId="urn:microsoft.com/office/officeart/2005/8/layout/orgChart1"/>
    <dgm:cxn modelId="{56483584-5EA6-4491-B1B6-49C26714DD73}" type="presParOf" srcId="{E7A0FEBB-7DC2-4480-B795-C66FA0C4A1F4}" destId="{FE199447-C917-430B-811F-716844CA225F}" srcOrd="1" destOrd="0" presId="urn:microsoft.com/office/officeart/2005/8/layout/orgChart1"/>
    <dgm:cxn modelId="{E67A60F5-A2D2-4565-9145-AB4EA04F5DFF}" type="presParOf" srcId="{FE199447-C917-430B-811F-716844CA225F}" destId="{74AC8D38-8D31-49F5-811C-344DBD018F3A}" srcOrd="0" destOrd="0" presId="urn:microsoft.com/office/officeart/2005/8/layout/orgChart1"/>
    <dgm:cxn modelId="{C428E0BA-BA9A-4DE7-97B3-3C1389AEFEA0}" type="presParOf" srcId="{74AC8D38-8D31-49F5-811C-344DBD018F3A}" destId="{8E387308-5884-476C-A86D-2081CBBA7F30}" srcOrd="0" destOrd="0" presId="urn:microsoft.com/office/officeart/2005/8/layout/orgChart1"/>
    <dgm:cxn modelId="{1CDE7F37-23B9-40B2-96F7-B30C7DB06BFE}" type="presParOf" srcId="{74AC8D38-8D31-49F5-811C-344DBD018F3A}" destId="{B15E9E50-F5DD-4999-8613-20AB8744947E}" srcOrd="1" destOrd="0" presId="urn:microsoft.com/office/officeart/2005/8/layout/orgChart1"/>
    <dgm:cxn modelId="{EAD6FC92-C643-4222-A8C4-2D83D17110E6}" type="presParOf" srcId="{FE199447-C917-430B-811F-716844CA225F}" destId="{C820AAD2-E5C3-479C-BE23-A22BB52F0B97}" srcOrd="1" destOrd="0" presId="urn:microsoft.com/office/officeart/2005/8/layout/orgChart1"/>
    <dgm:cxn modelId="{4F85DB74-82F1-487E-81BC-306269ECAE52}" type="presParOf" srcId="{FE199447-C917-430B-811F-716844CA225F}" destId="{C939D34F-7809-449F-B48B-4BC4D4131070}" srcOrd="2" destOrd="0" presId="urn:microsoft.com/office/officeart/2005/8/layout/orgChart1"/>
    <dgm:cxn modelId="{7E4C27D2-F2BC-4963-9F6D-586A99D50469}" type="presParOf" srcId="{0661C314-3786-4DB8-B30B-D400ED3202C3}" destId="{AA19FE6E-384A-48DE-8A36-7EA05BDA2699}" srcOrd="2" destOrd="0" presId="urn:microsoft.com/office/officeart/2005/8/layout/orgChart1"/>
    <dgm:cxn modelId="{28F77E29-6654-456F-8AE6-5AE900523415}" type="presParOf" srcId="{661E4865-8FDD-49E6-9300-88742A0B9077}" destId="{1159AC4B-AB38-4A8D-BC5C-65E922C4D9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EA618-23F5-4250-8643-9EEAEBBAAECC}">
      <dsp:nvSpPr>
        <dsp:cNvPr id="0" name=""/>
        <dsp:cNvSpPr/>
      </dsp:nvSpPr>
      <dsp:spPr>
        <a:xfrm>
          <a:off x="9073236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00A27-55E5-4502-AD23-8BA73E06D7E3}">
      <dsp:nvSpPr>
        <dsp:cNvPr id="0" name=""/>
        <dsp:cNvSpPr/>
      </dsp:nvSpPr>
      <dsp:spPr>
        <a:xfrm>
          <a:off x="5091684" y="1681965"/>
          <a:ext cx="4474624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4474624" y="129431"/>
              </a:lnTo>
              <a:lnTo>
                <a:pt x="4474624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AFD05-4A15-4A75-9689-4D2CCC988AF9}">
      <dsp:nvSpPr>
        <dsp:cNvPr id="0" name=""/>
        <dsp:cNvSpPr/>
      </dsp:nvSpPr>
      <dsp:spPr>
        <a:xfrm>
          <a:off x="7581695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C48AC-EF55-479D-9438-AC4DE40D52CF}">
      <dsp:nvSpPr>
        <dsp:cNvPr id="0" name=""/>
        <dsp:cNvSpPr/>
      </dsp:nvSpPr>
      <dsp:spPr>
        <a:xfrm>
          <a:off x="5091684" y="1681965"/>
          <a:ext cx="2983082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2983082" y="129431"/>
              </a:lnTo>
              <a:lnTo>
                <a:pt x="2983082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FA375-1DAC-451B-9006-6D2AEC512B53}">
      <dsp:nvSpPr>
        <dsp:cNvPr id="0" name=""/>
        <dsp:cNvSpPr/>
      </dsp:nvSpPr>
      <dsp:spPr>
        <a:xfrm>
          <a:off x="6090154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4BB10-C223-4313-B27F-B22B096A44BB}">
      <dsp:nvSpPr>
        <dsp:cNvPr id="0" name=""/>
        <dsp:cNvSpPr/>
      </dsp:nvSpPr>
      <dsp:spPr>
        <a:xfrm>
          <a:off x="6090154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72685-9000-42DA-916C-636A2888807D}">
      <dsp:nvSpPr>
        <dsp:cNvPr id="0" name=""/>
        <dsp:cNvSpPr/>
      </dsp:nvSpPr>
      <dsp:spPr>
        <a:xfrm>
          <a:off x="5091684" y="1681965"/>
          <a:ext cx="1491541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1491541" y="129431"/>
              </a:lnTo>
              <a:lnTo>
                <a:pt x="1491541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92245-53A4-4A34-947E-3075A54A2F14}">
      <dsp:nvSpPr>
        <dsp:cNvPr id="0" name=""/>
        <dsp:cNvSpPr/>
      </dsp:nvSpPr>
      <dsp:spPr>
        <a:xfrm>
          <a:off x="4598612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1334-D96D-4BE1-99EB-8ACEB0730255}">
      <dsp:nvSpPr>
        <dsp:cNvPr id="0" name=""/>
        <dsp:cNvSpPr/>
      </dsp:nvSpPr>
      <dsp:spPr>
        <a:xfrm>
          <a:off x="4598612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86E9C-7812-4D29-BED6-ADB7442109D6}">
      <dsp:nvSpPr>
        <dsp:cNvPr id="0" name=""/>
        <dsp:cNvSpPr/>
      </dsp:nvSpPr>
      <dsp:spPr>
        <a:xfrm>
          <a:off x="5045964" y="1681965"/>
          <a:ext cx="91440" cy="258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0EDE7-733B-4DBD-ACAC-601919483D04}">
      <dsp:nvSpPr>
        <dsp:cNvPr id="0" name=""/>
        <dsp:cNvSpPr/>
      </dsp:nvSpPr>
      <dsp:spPr>
        <a:xfrm>
          <a:off x="3107071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E477D-1664-4DDE-8AEC-59132143B985}">
      <dsp:nvSpPr>
        <dsp:cNvPr id="0" name=""/>
        <dsp:cNvSpPr/>
      </dsp:nvSpPr>
      <dsp:spPr>
        <a:xfrm>
          <a:off x="3600142" y="1681965"/>
          <a:ext cx="1491541" cy="258862"/>
        </a:xfrm>
        <a:custGeom>
          <a:avLst/>
          <a:gdLst/>
          <a:ahLst/>
          <a:cxnLst/>
          <a:rect l="0" t="0" r="0" b="0"/>
          <a:pathLst>
            <a:path>
              <a:moveTo>
                <a:pt x="1491541" y="0"/>
              </a:moveTo>
              <a:lnTo>
                <a:pt x="1491541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3D33A-B665-4253-8FCA-5B37F6FB881D}">
      <dsp:nvSpPr>
        <dsp:cNvPr id="0" name=""/>
        <dsp:cNvSpPr/>
      </dsp:nvSpPr>
      <dsp:spPr>
        <a:xfrm>
          <a:off x="1615529" y="2557167"/>
          <a:ext cx="184901" cy="2317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7436"/>
              </a:lnTo>
              <a:lnTo>
                <a:pt x="184901" y="2317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BA13-D963-4391-A65E-5A5A087F6BD8}">
      <dsp:nvSpPr>
        <dsp:cNvPr id="0" name=""/>
        <dsp:cNvSpPr/>
      </dsp:nvSpPr>
      <dsp:spPr>
        <a:xfrm>
          <a:off x="1615529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2C184-3005-45C5-8E51-D21099A9E8A1}">
      <dsp:nvSpPr>
        <dsp:cNvPr id="0" name=""/>
        <dsp:cNvSpPr/>
      </dsp:nvSpPr>
      <dsp:spPr>
        <a:xfrm>
          <a:off x="1615529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16227-FE67-4AFA-998D-764C81983B9A}">
      <dsp:nvSpPr>
        <dsp:cNvPr id="0" name=""/>
        <dsp:cNvSpPr/>
      </dsp:nvSpPr>
      <dsp:spPr>
        <a:xfrm>
          <a:off x="2108601" y="1681965"/>
          <a:ext cx="2983082" cy="258862"/>
        </a:xfrm>
        <a:custGeom>
          <a:avLst/>
          <a:gdLst/>
          <a:ahLst/>
          <a:cxnLst/>
          <a:rect l="0" t="0" r="0" b="0"/>
          <a:pathLst>
            <a:path>
              <a:moveTo>
                <a:pt x="2983082" y="0"/>
              </a:moveTo>
              <a:lnTo>
                <a:pt x="2983082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22632-91CA-41A2-A1CC-9E75B98AD05E}">
      <dsp:nvSpPr>
        <dsp:cNvPr id="0" name=""/>
        <dsp:cNvSpPr/>
      </dsp:nvSpPr>
      <dsp:spPr>
        <a:xfrm>
          <a:off x="123988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C10DB-C345-4620-B59F-708994558782}">
      <dsp:nvSpPr>
        <dsp:cNvPr id="0" name=""/>
        <dsp:cNvSpPr/>
      </dsp:nvSpPr>
      <dsp:spPr>
        <a:xfrm>
          <a:off x="123988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7772C-0AA9-4A8C-8B82-6B7DA6737050}">
      <dsp:nvSpPr>
        <dsp:cNvPr id="0" name=""/>
        <dsp:cNvSpPr/>
      </dsp:nvSpPr>
      <dsp:spPr>
        <a:xfrm>
          <a:off x="617059" y="1681965"/>
          <a:ext cx="4474624" cy="258862"/>
        </a:xfrm>
        <a:custGeom>
          <a:avLst/>
          <a:gdLst/>
          <a:ahLst/>
          <a:cxnLst/>
          <a:rect l="0" t="0" r="0" b="0"/>
          <a:pathLst>
            <a:path>
              <a:moveTo>
                <a:pt x="4474624" y="0"/>
              </a:moveTo>
              <a:lnTo>
                <a:pt x="4474624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74BFA-86FB-40C4-9C21-0BA1745A5524}">
      <dsp:nvSpPr>
        <dsp:cNvPr id="0" name=""/>
        <dsp:cNvSpPr/>
      </dsp:nvSpPr>
      <dsp:spPr>
        <a:xfrm>
          <a:off x="4475344" y="1065626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One Windows</a:t>
          </a:r>
          <a:endParaRPr lang="en-US" sz="1800" kern="1200" dirty="0"/>
        </a:p>
      </dsp:txBody>
      <dsp:txXfrm>
        <a:off x="4475344" y="1065626"/>
        <a:ext cx="1232678" cy="616339"/>
      </dsp:txXfrm>
    </dsp:sp>
    <dsp:sp modelId="{52814F0A-6D45-4178-9AEC-C1B432E6511F}">
      <dsp:nvSpPr>
        <dsp:cNvPr id="0" name=""/>
        <dsp:cNvSpPr/>
      </dsp:nvSpPr>
      <dsp:spPr>
        <a:xfrm>
          <a:off x="720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Desktop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720" y="1940828"/>
        <a:ext cx="1232678" cy="616339"/>
      </dsp:txXfrm>
    </dsp:sp>
    <dsp:sp modelId="{C827E59D-9864-409D-8727-5E29101BDADD}">
      <dsp:nvSpPr>
        <dsp:cNvPr id="0" name=""/>
        <dsp:cNvSpPr/>
      </dsp:nvSpPr>
      <dsp:spPr>
        <a:xfrm>
          <a:off x="308890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PC</a:t>
          </a:r>
          <a:endParaRPr lang="en-US" sz="1800" kern="1200" dirty="0"/>
        </a:p>
      </dsp:txBody>
      <dsp:txXfrm>
        <a:off x="308890" y="2816030"/>
        <a:ext cx="1232678" cy="616339"/>
      </dsp:txXfrm>
    </dsp:sp>
    <dsp:sp modelId="{C5B07D43-9EE9-4854-9D4F-E8DAF99ED14C}">
      <dsp:nvSpPr>
        <dsp:cNvPr id="0" name=""/>
        <dsp:cNvSpPr/>
      </dsp:nvSpPr>
      <dsp:spPr>
        <a:xfrm>
          <a:off x="308890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 in 1</a:t>
          </a:r>
          <a:endParaRPr lang="en-US" sz="1800" kern="1200" dirty="0"/>
        </a:p>
      </dsp:txBody>
      <dsp:txXfrm>
        <a:off x="308890" y="3691232"/>
        <a:ext cx="1232678" cy="616339"/>
      </dsp:txXfrm>
    </dsp:sp>
    <dsp:sp modelId="{D1B9F142-2140-4775-A9B0-17DC12813460}">
      <dsp:nvSpPr>
        <dsp:cNvPr id="0" name=""/>
        <dsp:cNvSpPr/>
      </dsp:nvSpPr>
      <dsp:spPr>
        <a:xfrm>
          <a:off x="1492261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Mobile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1492261" y="1940828"/>
        <a:ext cx="1232678" cy="616339"/>
      </dsp:txXfrm>
    </dsp:sp>
    <dsp:sp modelId="{55371FD5-665B-4201-BD8E-AF69B9DDD1CB}">
      <dsp:nvSpPr>
        <dsp:cNvPr id="0" name=""/>
        <dsp:cNvSpPr/>
      </dsp:nvSpPr>
      <dsp:spPr>
        <a:xfrm>
          <a:off x="1800431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Tablet</a:t>
          </a:r>
          <a:endParaRPr lang="en-US" sz="1800" kern="1200" dirty="0"/>
        </a:p>
      </dsp:txBody>
      <dsp:txXfrm>
        <a:off x="1800431" y="2816030"/>
        <a:ext cx="1232678" cy="616339"/>
      </dsp:txXfrm>
    </dsp:sp>
    <dsp:sp modelId="{76560BC8-D748-4DCD-A613-3CD910968CC8}">
      <dsp:nvSpPr>
        <dsp:cNvPr id="0" name=""/>
        <dsp:cNvSpPr/>
      </dsp:nvSpPr>
      <dsp:spPr>
        <a:xfrm>
          <a:off x="1800431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Phablet</a:t>
          </a:r>
          <a:endParaRPr lang="en-US" sz="1800" kern="1200" dirty="0"/>
        </a:p>
      </dsp:txBody>
      <dsp:txXfrm>
        <a:off x="1800431" y="3691232"/>
        <a:ext cx="1232678" cy="616339"/>
      </dsp:txXfrm>
    </dsp:sp>
    <dsp:sp modelId="{7A7C9D79-9CDD-429F-BCDF-8F5D6271BB35}">
      <dsp:nvSpPr>
        <dsp:cNvPr id="0" name=""/>
        <dsp:cNvSpPr/>
      </dsp:nvSpPr>
      <dsp:spPr>
        <a:xfrm>
          <a:off x="1800431" y="4566434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Phone</a:t>
          </a:r>
          <a:endParaRPr lang="en-US" sz="1800" kern="1200" dirty="0"/>
        </a:p>
      </dsp:txBody>
      <dsp:txXfrm>
        <a:off x="1800431" y="4566434"/>
        <a:ext cx="1232678" cy="616339"/>
      </dsp:txXfrm>
    </dsp:sp>
    <dsp:sp modelId="{3BBDBC3E-68A9-4B8B-AF79-06C1BDDF1359}">
      <dsp:nvSpPr>
        <dsp:cNvPr id="0" name=""/>
        <dsp:cNvSpPr/>
      </dsp:nvSpPr>
      <dsp:spPr>
        <a:xfrm>
          <a:off x="2983803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Xbox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2983803" y="1940828"/>
        <a:ext cx="1232678" cy="616339"/>
      </dsp:txXfrm>
    </dsp:sp>
    <dsp:sp modelId="{310AF326-395C-4B5A-A52C-A84139AEE262}">
      <dsp:nvSpPr>
        <dsp:cNvPr id="0" name=""/>
        <dsp:cNvSpPr/>
      </dsp:nvSpPr>
      <dsp:spPr>
        <a:xfrm>
          <a:off x="3291972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Xbox</a:t>
          </a:r>
          <a:endParaRPr lang="en-US" sz="1800" kern="1200" dirty="0"/>
        </a:p>
      </dsp:txBody>
      <dsp:txXfrm>
        <a:off x="3291972" y="2816030"/>
        <a:ext cx="1232678" cy="616339"/>
      </dsp:txXfrm>
    </dsp:sp>
    <dsp:sp modelId="{015BFCA0-D7B4-4524-A9FC-58703D254F55}">
      <dsp:nvSpPr>
        <dsp:cNvPr id="0" name=""/>
        <dsp:cNvSpPr/>
      </dsp:nvSpPr>
      <dsp:spPr>
        <a:xfrm>
          <a:off x="4475344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IoT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4475344" y="1940828"/>
        <a:ext cx="1232678" cy="616339"/>
      </dsp:txXfrm>
    </dsp:sp>
    <dsp:sp modelId="{577A8D08-77DF-422B-B624-039EB27CBBDD}">
      <dsp:nvSpPr>
        <dsp:cNvPr id="0" name=""/>
        <dsp:cNvSpPr/>
      </dsp:nvSpPr>
      <dsp:spPr>
        <a:xfrm>
          <a:off x="4783514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Band</a:t>
          </a:r>
          <a:endParaRPr lang="en-US" sz="1800" kern="1200" dirty="0"/>
        </a:p>
      </dsp:txBody>
      <dsp:txXfrm>
        <a:off x="4783514" y="2816030"/>
        <a:ext cx="1232678" cy="616339"/>
      </dsp:txXfrm>
    </dsp:sp>
    <dsp:sp modelId="{44C08914-4540-4692-A17B-F42F5DD3C4AC}">
      <dsp:nvSpPr>
        <dsp:cNvPr id="0" name=""/>
        <dsp:cNvSpPr/>
      </dsp:nvSpPr>
      <dsp:spPr>
        <a:xfrm>
          <a:off x="4783514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Band 2</a:t>
          </a:r>
          <a:endParaRPr lang="en-US" sz="1800" kern="1200" dirty="0"/>
        </a:p>
      </dsp:txBody>
      <dsp:txXfrm>
        <a:off x="4783514" y="3691232"/>
        <a:ext cx="1232678" cy="616339"/>
      </dsp:txXfrm>
    </dsp:sp>
    <dsp:sp modelId="{130A5726-B7CB-42EA-8D96-350A2C5D77A9}">
      <dsp:nvSpPr>
        <dsp:cNvPr id="0" name=""/>
        <dsp:cNvSpPr/>
      </dsp:nvSpPr>
      <dsp:spPr>
        <a:xfrm>
          <a:off x="5966886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IoT headless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5966886" y="1940828"/>
        <a:ext cx="1232678" cy="616339"/>
      </dsp:txXfrm>
    </dsp:sp>
    <dsp:sp modelId="{209EA2A0-2FC8-4C66-ADB3-CFD62EB58D22}">
      <dsp:nvSpPr>
        <dsp:cNvPr id="0" name=""/>
        <dsp:cNvSpPr/>
      </dsp:nvSpPr>
      <dsp:spPr>
        <a:xfrm>
          <a:off x="6275055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Raspberry Pi</a:t>
          </a:r>
          <a:endParaRPr lang="en-US" sz="1800" kern="1200" dirty="0"/>
        </a:p>
      </dsp:txBody>
      <dsp:txXfrm>
        <a:off x="6275055" y="2816030"/>
        <a:ext cx="1232678" cy="616339"/>
      </dsp:txXfrm>
    </dsp:sp>
    <dsp:sp modelId="{B3C86468-A461-40A6-99BD-FE6C9A9B679C}">
      <dsp:nvSpPr>
        <dsp:cNvPr id="0" name=""/>
        <dsp:cNvSpPr/>
      </dsp:nvSpPr>
      <dsp:spPr>
        <a:xfrm>
          <a:off x="6275055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Home Automation</a:t>
          </a:r>
          <a:endParaRPr lang="en-US" sz="1800" kern="1200" dirty="0"/>
        </a:p>
      </dsp:txBody>
      <dsp:txXfrm>
        <a:off x="6275055" y="3691232"/>
        <a:ext cx="1232678" cy="616339"/>
      </dsp:txXfrm>
    </dsp:sp>
    <dsp:sp modelId="{CED667BA-B54D-4657-8704-D6286F4A8733}">
      <dsp:nvSpPr>
        <dsp:cNvPr id="0" name=""/>
        <dsp:cNvSpPr/>
      </dsp:nvSpPr>
      <dsp:spPr>
        <a:xfrm>
          <a:off x="7458427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Surface Hub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7458427" y="1940828"/>
        <a:ext cx="1232678" cy="616339"/>
      </dsp:txXfrm>
    </dsp:sp>
    <dsp:sp modelId="{0165315F-5017-48A8-A4EA-EB23A9CBFD1B}">
      <dsp:nvSpPr>
        <dsp:cNvPr id="0" name=""/>
        <dsp:cNvSpPr/>
      </dsp:nvSpPr>
      <dsp:spPr>
        <a:xfrm>
          <a:off x="7766597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Surface Hub</a:t>
          </a:r>
          <a:endParaRPr lang="en-US" sz="1800" kern="1200" dirty="0"/>
        </a:p>
      </dsp:txBody>
      <dsp:txXfrm>
        <a:off x="7766597" y="2816030"/>
        <a:ext cx="1232678" cy="616339"/>
      </dsp:txXfrm>
    </dsp:sp>
    <dsp:sp modelId="{AFB86023-1A5B-4676-B990-1065FD3F5EB0}">
      <dsp:nvSpPr>
        <dsp:cNvPr id="0" name=""/>
        <dsp:cNvSpPr/>
      </dsp:nvSpPr>
      <dsp:spPr>
        <a:xfrm>
          <a:off x="8949969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Holographic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8949969" y="1940828"/>
        <a:ext cx="1232678" cy="616339"/>
      </dsp:txXfrm>
    </dsp:sp>
    <dsp:sp modelId="{8E387308-5884-476C-A86D-2081CBBA7F30}">
      <dsp:nvSpPr>
        <dsp:cNvPr id="0" name=""/>
        <dsp:cNvSpPr/>
      </dsp:nvSpPr>
      <dsp:spPr>
        <a:xfrm>
          <a:off x="9258138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HoloLens</a:t>
          </a:r>
          <a:endParaRPr lang="en-US" sz="1800" kern="1200" dirty="0"/>
        </a:p>
      </dsp:txBody>
      <dsp:txXfrm>
        <a:off x="9258138" y="2816030"/>
        <a:ext cx="1232678" cy="616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EA618-23F5-4250-8643-9EEAEBBAAECC}">
      <dsp:nvSpPr>
        <dsp:cNvPr id="0" name=""/>
        <dsp:cNvSpPr/>
      </dsp:nvSpPr>
      <dsp:spPr>
        <a:xfrm>
          <a:off x="9073236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00A27-55E5-4502-AD23-8BA73E06D7E3}">
      <dsp:nvSpPr>
        <dsp:cNvPr id="0" name=""/>
        <dsp:cNvSpPr/>
      </dsp:nvSpPr>
      <dsp:spPr>
        <a:xfrm>
          <a:off x="5091684" y="1681965"/>
          <a:ext cx="4474624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4474624" y="129431"/>
              </a:lnTo>
              <a:lnTo>
                <a:pt x="4474624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AFD05-4A15-4A75-9689-4D2CCC988AF9}">
      <dsp:nvSpPr>
        <dsp:cNvPr id="0" name=""/>
        <dsp:cNvSpPr/>
      </dsp:nvSpPr>
      <dsp:spPr>
        <a:xfrm>
          <a:off x="7581695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C48AC-EF55-479D-9438-AC4DE40D52CF}">
      <dsp:nvSpPr>
        <dsp:cNvPr id="0" name=""/>
        <dsp:cNvSpPr/>
      </dsp:nvSpPr>
      <dsp:spPr>
        <a:xfrm>
          <a:off x="5091684" y="1681965"/>
          <a:ext cx="2983082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2983082" y="129431"/>
              </a:lnTo>
              <a:lnTo>
                <a:pt x="2983082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FA375-1DAC-451B-9006-6D2AEC512B53}">
      <dsp:nvSpPr>
        <dsp:cNvPr id="0" name=""/>
        <dsp:cNvSpPr/>
      </dsp:nvSpPr>
      <dsp:spPr>
        <a:xfrm>
          <a:off x="6090154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4BB10-C223-4313-B27F-B22B096A44BB}">
      <dsp:nvSpPr>
        <dsp:cNvPr id="0" name=""/>
        <dsp:cNvSpPr/>
      </dsp:nvSpPr>
      <dsp:spPr>
        <a:xfrm>
          <a:off x="6090154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72685-9000-42DA-916C-636A2888807D}">
      <dsp:nvSpPr>
        <dsp:cNvPr id="0" name=""/>
        <dsp:cNvSpPr/>
      </dsp:nvSpPr>
      <dsp:spPr>
        <a:xfrm>
          <a:off x="5091684" y="1681965"/>
          <a:ext cx="1491541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1491541" y="129431"/>
              </a:lnTo>
              <a:lnTo>
                <a:pt x="1491541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92245-53A4-4A34-947E-3075A54A2F14}">
      <dsp:nvSpPr>
        <dsp:cNvPr id="0" name=""/>
        <dsp:cNvSpPr/>
      </dsp:nvSpPr>
      <dsp:spPr>
        <a:xfrm>
          <a:off x="4598612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1334-D96D-4BE1-99EB-8ACEB0730255}">
      <dsp:nvSpPr>
        <dsp:cNvPr id="0" name=""/>
        <dsp:cNvSpPr/>
      </dsp:nvSpPr>
      <dsp:spPr>
        <a:xfrm>
          <a:off x="4598612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86E9C-7812-4D29-BED6-ADB7442109D6}">
      <dsp:nvSpPr>
        <dsp:cNvPr id="0" name=""/>
        <dsp:cNvSpPr/>
      </dsp:nvSpPr>
      <dsp:spPr>
        <a:xfrm>
          <a:off x="5045964" y="1681965"/>
          <a:ext cx="91440" cy="258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0EDE7-733B-4DBD-ACAC-601919483D04}">
      <dsp:nvSpPr>
        <dsp:cNvPr id="0" name=""/>
        <dsp:cNvSpPr/>
      </dsp:nvSpPr>
      <dsp:spPr>
        <a:xfrm>
          <a:off x="3107071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E477D-1664-4DDE-8AEC-59132143B985}">
      <dsp:nvSpPr>
        <dsp:cNvPr id="0" name=""/>
        <dsp:cNvSpPr/>
      </dsp:nvSpPr>
      <dsp:spPr>
        <a:xfrm>
          <a:off x="3600142" y="1681965"/>
          <a:ext cx="1491541" cy="258862"/>
        </a:xfrm>
        <a:custGeom>
          <a:avLst/>
          <a:gdLst/>
          <a:ahLst/>
          <a:cxnLst/>
          <a:rect l="0" t="0" r="0" b="0"/>
          <a:pathLst>
            <a:path>
              <a:moveTo>
                <a:pt x="1491541" y="0"/>
              </a:moveTo>
              <a:lnTo>
                <a:pt x="1491541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3D33A-B665-4253-8FCA-5B37F6FB881D}">
      <dsp:nvSpPr>
        <dsp:cNvPr id="0" name=""/>
        <dsp:cNvSpPr/>
      </dsp:nvSpPr>
      <dsp:spPr>
        <a:xfrm>
          <a:off x="1615529" y="2557167"/>
          <a:ext cx="184901" cy="2317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7436"/>
              </a:lnTo>
              <a:lnTo>
                <a:pt x="184901" y="2317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BA13-D963-4391-A65E-5A5A087F6BD8}">
      <dsp:nvSpPr>
        <dsp:cNvPr id="0" name=""/>
        <dsp:cNvSpPr/>
      </dsp:nvSpPr>
      <dsp:spPr>
        <a:xfrm>
          <a:off x="1615529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2C184-3005-45C5-8E51-D21099A9E8A1}">
      <dsp:nvSpPr>
        <dsp:cNvPr id="0" name=""/>
        <dsp:cNvSpPr/>
      </dsp:nvSpPr>
      <dsp:spPr>
        <a:xfrm>
          <a:off x="1615529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16227-FE67-4AFA-998D-764C81983B9A}">
      <dsp:nvSpPr>
        <dsp:cNvPr id="0" name=""/>
        <dsp:cNvSpPr/>
      </dsp:nvSpPr>
      <dsp:spPr>
        <a:xfrm>
          <a:off x="2108601" y="1681965"/>
          <a:ext cx="2983082" cy="258862"/>
        </a:xfrm>
        <a:custGeom>
          <a:avLst/>
          <a:gdLst/>
          <a:ahLst/>
          <a:cxnLst/>
          <a:rect l="0" t="0" r="0" b="0"/>
          <a:pathLst>
            <a:path>
              <a:moveTo>
                <a:pt x="2983082" y="0"/>
              </a:moveTo>
              <a:lnTo>
                <a:pt x="2983082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22632-91CA-41A2-A1CC-9E75B98AD05E}">
      <dsp:nvSpPr>
        <dsp:cNvPr id="0" name=""/>
        <dsp:cNvSpPr/>
      </dsp:nvSpPr>
      <dsp:spPr>
        <a:xfrm>
          <a:off x="123988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C10DB-C345-4620-B59F-708994558782}">
      <dsp:nvSpPr>
        <dsp:cNvPr id="0" name=""/>
        <dsp:cNvSpPr/>
      </dsp:nvSpPr>
      <dsp:spPr>
        <a:xfrm>
          <a:off x="123988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7772C-0AA9-4A8C-8B82-6B7DA6737050}">
      <dsp:nvSpPr>
        <dsp:cNvPr id="0" name=""/>
        <dsp:cNvSpPr/>
      </dsp:nvSpPr>
      <dsp:spPr>
        <a:xfrm>
          <a:off x="617059" y="1681965"/>
          <a:ext cx="4474624" cy="258862"/>
        </a:xfrm>
        <a:custGeom>
          <a:avLst/>
          <a:gdLst/>
          <a:ahLst/>
          <a:cxnLst/>
          <a:rect l="0" t="0" r="0" b="0"/>
          <a:pathLst>
            <a:path>
              <a:moveTo>
                <a:pt x="4474624" y="0"/>
              </a:moveTo>
              <a:lnTo>
                <a:pt x="4474624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74BFA-86FB-40C4-9C21-0BA1745A5524}">
      <dsp:nvSpPr>
        <dsp:cNvPr id="0" name=""/>
        <dsp:cNvSpPr/>
      </dsp:nvSpPr>
      <dsp:spPr>
        <a:xfrm>
          <a:off x="4475344" y="1065626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One Windows</a:t>
          </a:r>
          <a:endParaRPr lang="en-US" sz="1800" kern="1200" dirty="0"/>
        </a:p>
      </dsp:txBody>
      <dsp:txXfrm>
        <a:off x="4475344" y="1065626"/>
        <a:ext cx="1232678" cy="616339"/>
      </dsp:txXfrm>
    </dsp:sp>
    <dsp:sp modelId="{52814F0A-6D45-4178-9AEC-C1B432E6511F}">
      <dsp:nvSpPr>
        <dsp:cNvPr id="0" name=""/>
        <dsp:cNvSpPr/>
      </dsp:nvSpPr>
      <dsp:spPr>
        <a:xfrm>
          <a:off x="720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Desktop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720" y="1940828"/>
        <a:ext cx="1232678" cy="616339"/>
      </dsp:txXfrm>
    </dsp:sp>
    <dsp:sp modelId="{C827E59D-9864-409D-8727-5E29101BDADD}">
      <dsp:nvSpPr>
        <dsp:cNvPr id="0" name=""/>
        <dsp:cNvSpPr/>
      </dsp:nvSpPr>
      <dsp:spPr>
        <a:xfrm>
          <a:off x="308890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PC</a:t>
          </a:r>
          <a:endParaRPr lang="en-US" sz="1800" kern="1200" dirty="0"/>
        </a:p>
      </dsp:txBody>
      <dsp:txXfrm>
        <a:off x="308890" y="2816030"/>
        <a:ext cx="1232678" cy="616339"/>
      </dsp:txXfrm>
    </dsp:sp>
    <dsp:sp modelId="{C5B07D43-9EE9-4854-9D4F-E8DAF99ED14C}">
      <dsp:nvSpPr>
        <dsp:cNvPr id="0" name=""/>
        <dsp:cNvSpPr/>
      </dsp:nvSpPr>
      <dsp:spPr>
        <a:xfrm>
          <a:off x="308890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 in 1</a:t>
          </a:r>
          <a:endParaRPr lang="en-US" sz="1800" kern="1200" dirty="0"/>
        </a:p>
      </dsp:txBody>
      <dsp:txXfrm>
        <a:off x="308890" y="3691232"/>
        <a:ext cx="1232678" cy="616339"/>
      </dsp:txXfrm>
    </dsp:sp>
    <dsp:sp modelId="{D1B9F142-2140-4775-A9B0-17DC12813460}">
      <dsp:nvSpPr>
        <dsp:cNvPr id="0" name=""/>
        <dsp:cNvSpPr/>
      </dsp:nvSpPr>
      <dsp:spPr>
        <a:xfrm>
          <a:off x="1492261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Mobile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1492261" y="1940828"/>
        <a:ext cx="1232678" cy="616339"/>
      </dsp:txXfrm>
    </dsp:sp>
    <dsp:sp modelId="{55371FD5-665B-4201-BD8E-AF69B9DDD1CB}">
      <dsp:nvSpPr>
        <dsp:cNvPr id="0" name=""/>
        <dsp:cNvSpPr/>
      </dsp:nvSpPr>
      <dsp:spPr>
        <a:xfrm>
          <a:off x="1800431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Tablet</a:t>
          </a:r>
          <a:endParaRPr lang="en-US" sz="1800" kern="1200" dirty="0"/>
        </a:p>
      </dsp:txBody>
      <dsp:txXfrm>
        <a:off x="1800431" y="2816030"/>
        <a:ext cx="1232678" cy="616339"/>
      </dsp:txXfrm>
    </dsp:sp>
    <dsp:sp modelId="{76560BC8-D748-4DCD-A613-3CD910968CC8}">
      <dsp:nvSpPr>
        <dsp:cNvPr id="0" name=""/>
        <dsp:cNvSpPr/>
      </dsp:nvSpPr>
      <dsp:spPr>
        <a:xfrm>
          <a:off x="1800431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Phablet</a:t>
          </a:r>
          <a:endParaRPr lang="en-US" sz="1800" kern="1200" dirty="0"/>
        </a:p>
      </dsp:txBody>
      <dsp:txXfrm>
        <a:off x="1800431" y="3691232"/>
        <a:ext cx="1232678" cy="616339"/>
      </dsp:txXfrm>
    </dsp:sp>
    <dsp:sp modelId="{7A7C9D79-9CDD-429F-BCDF-8F5D6271BB35}">
      <dsp:nvSpPr>
        <dsp:cNvPr id="0" name=""/>
        <dsp:cNvSpPr/>
      </dsp:nvSpPr>
      <dsp:spPr>
        <a:xfrm>
          <a:off x="1800431" y="4566434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Phone</a:t>
          </a:r>
          <a:endParaRPr lang="en-US" sz="1800" kern="1200" dirty="0"/>
        </a:p>
      </dsp:txBody>
      <dsp:txXfrm>
        <a:off x="1800431" y="4566434"/>
        <a:ext cx="1232678" cy="616339"/>
      </dsp:txXfrm>
    </dsp:sp>
    <dsp:sp modelId="{3BBDBC3E-68A9-4B8B-AF79-06C1BDDF1359}">
      <dsp:nvSpPr>
        <dsp:cNvPr id="0" name=""/>
        <dsp:cNvSpPr/>
      </dsp:nvSpPr>
      <dsp:spPr>
        <a:xfrm>
          <a:off x="2983803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Xbox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2983803" y="1940828"/>
        <a:ext cx="1232678" cy="616339"/>
      </dsp:txXfrm>
    </dsp:sp>
    <dsp:sp modelId="{310AF326-395C-4B5A-A52C-A84139AEE262}">
      <dsp:nvSpPr>
        <dsp:cNvPr id="0" name=""/>
        <dsp:cNvSpPr/>
      </dsp:nvSpPr>
      <dsp:spPr>
        <a:xfrm>
          <a:off x="3291972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Xbox</a:t>
          </a:r>
          <a:endParaRPr lang="en-US" sz="1800" kern="1200" dirty="0"/>
        </a:p>
      </dsp:txBody>
      <dsp:txXfrm>
        <a:off x="3291972" y="2816030"/>
        <a:ext cx="1232678" cy="616339"/>
      </dsp:txXfrm>
    </dsp:sp>
    <dsp:sp modelId="{015BFCA0-D7B4-4524-A9FC-58703D254F55}">
      <dsp:nvSpPr>
        <dsp:cNvPr id="0" name=""/>
        <dsp:cNvSpPr/>
      </dsp:nvSpPr>
      <dsp:spPr>
        <a:xfrm>
          <a:off x="4475344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IoT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4475344" y="1940828"/>
        <a:ext cx="1232678" cy="616339"/>
      </dsp:txXfrm>
    </dsp:sp>
    <dsp:sp modelId="{577A8D08-77DF-422B-B624-039EB27CBBDD}">
      <dsp:nvSpPr>
        <dsp:cNvPr id="0" name=""/>
        <dsp:cNvSpPr/>
      </dsp:nvSpPr>
      <dsp:spPr>
        <a:xfrm>
          <a:off x="4783514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Band</a:t>
          </a:r>
          <a:endParaRPr lang="en-US" sz="1800" kern="1200" dirty="0"/>
        </a:p>
      </dsp:txBody>
      <dsp:txXfrm>
        <a:off x="4783514" y="2816030"/>
        <a:ext cx="1232678" cy="616339"/>
      </dsp:txXfrm>
    </dsp:sp>
    <dsp:sp modelId="{44C08914-4540-4692-A17B-F42F5DD3C4AC}">
      <dsp:nvSpPr>
        <dsp:cNvPr id="0" name=""/>
        <dsp:cNvSpPr/>
      </dsp:nvSpPr>
      <dsp:spPr>
        <a:xfrm>
          <a:off x="4783514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Band 2</a:t>
          </a:r>
          <a:endParaRPr lang="en-US" sz="1800" kern="1200" dirty="0"/>
        </a:p>
      </dsp:txBody>
      <dsp:txXfrm>
        <a:off x="4783514" y="3691232"/>
        <a:ext cx="1232678" cy="616339"/>
      </dsp:txXfrm>
    </dsp:sp>
    <dsp:sp modelId="{130A5726-B7CB-42EA-8D96-350A2C5D77A9}">
      <dsp:nvSpPr>
        <dsp:cNvPr id="0" name=""/>
        <dsp:cNvSpPr/>
      </dsp:nvSpPr>
      <dsp:spPr>
        <a:xfrm>
          <a:off x="5966886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IoT headless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5966886" y="1940828"/>
        <a:ext cx="1232678" cy="616339"/>
      </dsp:txXfrm>
    </dsp:sp>
    <dsp:sp modelId="{209EA2A0-2FC8-4C66-ADB3-CFD62EB58D22}">
      <dsp:nvSpPr>
        <dsp:cNvPr id="0" name=""/>
        <dsp:cNvSpPr/>
      </dsp:nvSpPr>
      <dsp:spPr>
        <a:xfrm>
          <a:off x="6275055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Raspberry Pi</a:t>
          </a:r>
          <a:endParaRPr lang="en-US" sz="1800" kern="1200" dirty="0"/>
        </a:p>
      </dsp:txBody>
      <dsp:txXfrm>
        <a:off x="6275055" y="2816030"/>
        <a:ext cx="1232678" cy="616339"/>
      </dsp:txXfrm>
    </dsp:sp>
    <dsp:sp modelId="{B3C86468-A461-40A6-99BD-FE6C9A9B679C}">
      <dsp:nvSpPr>
        <dsp:cNvPr id="0" name=""/>
        <dsp:cNvSpPr/>
      </dsp:nvSpPr>
      <dsp:spPr>
        <a:xfrm>
          <a:off x="6275055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Home Automation</a:t>
          </a:r>
          <a:endParaRPr lang="en-US" sz="1800" kern="1200" dirty="0"/>
        </a:p>
      </dsp:txBody>
      <dsp:txXfrm>
        <a:off x="6275055" y="3691232"/>
        <a:ext cx="1232678" cy="616339"/>
      </dsp:txXfrm>
    </dsp:sp>
    <dsp:sp modelId="{CED667BA-B54D-4657-8704-D6286F4A8733}">
      <dsp:nvSpPr>
        <dsp:cNvPr id="0" name=""/>
        <dsp:cNvSpPr/>
      </dsp:nvSpPr>
      <dsp:spPr>
        <a:xfrm>
          <a:off x="7458427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Surface Hub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7458427" y="1940828"/>
        <a:ext cx="1232678" cy="616339"/>
      </dsp:txXfrm>
    </dsp:sp>
    <dsp:sp modelId="{0165315F-5017-48A8-A4EA-EB23A9CBFD1B}">
      <dsp:nvSpPr>
        <dsp:cNvPr id="0" name=""/>
        <dsp:cNvSpPr/>
      </dsp:nvSpPr>
      <dsp:spPr>
        <a:xfrm>
          <a:off x="7766597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Surface Hub</a:t>
          </a:r>
          <a:endParaRPr lang="en-US" sz="1800" kern="1200" dirty="0"/>
        </a:p>
      </dsp:txBody>
      <dsp:txXfrm>
        <a:off x="7766597" y="2816030"/>
        <a:ext cx="1232678" cy="616339"/>
      </dsp:txXfrm>
    </dsp:sp>
    <dsp:sp modelId="{AFB86023-1A5B-4676-B990-1065FD3F5EB0}">
      <dsp:nvSpPr>
        <dsp:cNvPr id="0" name=""/>
        <dsp:cNvSpPr/>
      </dsp:nvSpPr>
      <dsp:spPr>
        <a:xfrm>
          <a:off x="8949969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Holographic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8949969" y="1940828"/>
        <a:ext cx="1232678" cy="616339"/>
      </dsp:txXfrm>
    </dsp:sp>
    <dsp:sp modelId="{8E387308-5884-476C-A86D-2081CBBA7F30}">
      <dsp:nvSpPr>
        <dsp:cNvPr id="0" name=""/>
        <dsp:cNvSpPr/>
      </dsp:nvSpPr>
      <dsp:spPr>
        <a:xfrm>
          <a:off x="9258138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HoloLens</a:t>
          </a:r>
          <a:endParaRPr lang="en-US" sz="1800" kern="1200" dirty="0"/>
        </a:p>
      </dsp:txBody>
      <dsp:txXfrm>
        <a:off x="9258138" y="2816030"/>
        <a:ext cx="1232678" cy="616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w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9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2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8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5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-92774"/>
            <a:ext cx="12417431" cy="6985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830" y="6471713"/>
            <a:ext cx="1263089" cy="2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-92774"/>
            <a:ext cx="12417431" cy="69859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830" y="6471713"/>
            <a:ext cx="1263089" cy="264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13820"/>
            <a:ext cx="1164041" cy="7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2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4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2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8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28600"/>
            <a:ext cx="12660298" cy="723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2738639"/>
            <a:ext cx="2553209" cy="15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2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8220-D6CE-4EBA-9DF4-44184996CC87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16.wmf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2693" y="1549572"/>
            <a:ext cx="6819414" cy="4317828"/>
            <a:chOff x="604618" y="1681443"/>
            <a:chExt cx="5822123" cy="4317828"/>
          </a:xfrm>
        </p:grpSpPr>
        <p:sp>
          <p:nvSpPr>
            <p:cNvPr id="5" name="Title 1"/>
            <p:cNvSpPr txBox="1">
              <a:spLocks/>
            </p:cNvSpPr>
            <p:nvPr/>
          </p:nvSpPr>
          <p:spPr bwMode="ltGray">
            <a:xfrm>
              <a:off x="604618" y="1681443"/>
              <a:ext cx="5822123" cy="709861"/>
            </a:xfrm>
            <a:prstGeom prst="rect">
              <a:avLst/>
            </a:prstGeom>
            <a:noFill/>
          </p:spPr>
          <p:txBody>
            <a:bodyPr vert="horz" wrap="square" lIns="146304" tIns="91440" rIns="146304" bIns="91440" rtlCol="0" anchor="t" anchorCtr="0">
              <a:no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6000" b="0" kern="1200" cap="none" spc="-100" baseline="0">
                  <a:ln w="3175"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>
                <a:defRPr/>
              </a:pPr>
              <a:r>
                <a:rPr lang="en-US" sz="5400" dirty="0">
                  <a:solidFill>
                    <a:srgbClr val="00B0F0"/>
                  </a:solidFill>
                  <a:latin typeface="Segoe UI Light"/>
                </a:rPr>
                <a:t>Develop Universal </a:t>
              </a:r>
            </a:p>
            <a:p>
              <a:pPr>
                <a:defRPr/>
              </a:pPr>
              <a:r>
                <a:rPr lang="en-US" sz="5400" dirty="0">
                  <a:solidFill>
                    <a:srgbClr val="00B0F0"/>
                  </a:solidFill>
                  <a:latin typeface="Segoe UI Light"/>
                </a:rPr>
                <a:t>Windows Apps </a:t>
              </a:r>
            </a:p>
            <a:p>
              <a:pPr>
                <a:defRPr/>
              </a:pPr>
              <a:r>
                <a:rPr lang="en-US" sz="5400" dirty="0">
                  <a:solidFill>
                    <a:srgbClr val="00B0F0"/>
                  </a:solidFill>
                  <a:latin typeface="Segoe UI Light"/>
                </a:rPr>
                <a:t>on Windows 10</a:t>
              </a:r>
            </a:p>
          </p:txBody>
        </p:sp>
        <p:sp>
          <p:nvSpPr>
            <p:cNvPr id="6" name="Text Placeholder 4"/>
            <p:cNvSpPr txBox="1">
              <a:spLocks/>
            </p:cNvSpPr>
            <p:nvPr/>
          </p:nvSpPr>
          <p:spPr bwMode="ltGray">
            <a:xfrm>
              <a:off x="604618" y="4168883"/>
              <a:ext cx="5029198" cy="1830388"/>
            </a:xfrm>
            <a:prstGeom prst="rect">
              <a:avLst/>
            </a:prstGeom>
            <a:noFill/>
          </p:spPr>
          <p:txBody>
            <a:bodyPr vert="horz" wrap="square" lIns="146304" tIns="109728" rIns="146304" bIns="109728" rtlCol="0">
              <a:no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3200" kern="1200" spc="0" baseline="0">
                  <a:gradFill>
                    <a:gsLst>
                      <a:gs pos="1250">
                        <a:srgbClr val="FFFFFF"/>
                      </a:gs>
                      <a:gs pos="99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Segoe UI Light"/>
                </a:rPr>
                <a:t>Ashish Sahu</a:t>
              </a:r>
            </a:p>
            <a:p>
              <a:pPr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Segoe UI Light"/>
                </a:rPr>
                <a:t>Aparna Chinya</a:t>
              </a:r>
            </a:p>
            <a:p>
              <a:pPr>
                <a:defRPr/>
              </a:pPr>
              <a:endParaRPr lang="en-US" sz="2000" b="1" dirty="0" smtClean="0">
                <a:solidFill>
                  <a:schemeClr val="bg1"/>
                </a:solidFill>
                <a:latin typeface="Segoe UI Light"/>
              </a:endParaRPr>
            </a:p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  <a:latin typeface="Segoe UI Light"/>
                </a:rPr>
                <a:t>Windows AppConsult Engineer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1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Delighting the users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Adaptive Tiles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Toast Notifications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Interactive Toasts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Background Tasks &amp; Background transfers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Share Contracts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Context Menu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890"/>
          <a:stretch/>
        </p:blipFill>
        <p:spPr>
          <a:xfrm>
            <a:off x="1174792" y="466598"/>
            <a:ext cx="9842416" cy="59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logs.msdn.com/cfs-filesystemfile.ashx/__key/communityserver-blogs-components-weblogfiles/00-00-01-71-81-adaptive_2D00_tile_2D00_templates/1663.medi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4" y="7620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blogs.msdn.com/cfs-filesystemfile.ashx/__key/communityserver-blogs-components-weblogfiles/00-00-01-71-81-adaptive_2D00_tile_2D00_templates/3513.wi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4" y="186696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s.msdn.com/cfs-filesystemfile.ashx/__key/communityserver-blogs-components-weblogfiles/00-00-01-71-81-adaptive_2D00_tile_2D00_templates/1830.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4" y="2981392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blogs.msdn.com/cfs-filesystemfile.ashx/__key/communityserver-blogs-components-weblogfiles/00-00-01-71-81-adaptive_2D00_tile_2D00_templates/3531.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4" y="15246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blogs.msdn.com/cfs-filesystemfile.ashx/__key/communityserver-blogs-components-weblogfiles/00-00-01-71-81-adaptive_2D00_tile_2D00_templates/0336.branding_2D00_no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524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logs.msdn.com/cfs-filesystemfile.ashx/__key/communityserver-blogs-components-weblogfiles/00-00-01-71-81-adaptive_2D00_tile_2D00_templates/8055.branding_2D00_na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3622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blogs.msdn.com/cfs-filesystemfile.ashx/__key/communityserver-blogs-components-weblogfiles/00-00-01-71-81-adaptive_2D00_tile_2D00_templates/5557.branding_2D00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2573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logs.msdn.com/cfs-filesystemfile.ashx/__key/communityserver-blogs-components-weblogfiles/00-00-01-71-81-adaptive_2D00_tile_2D00_templates/5611.branding_2D00_nameand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4481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blogs.msdn.com/cfs-filesystemfile.ashx/__key/communityserver-blogs-components-weblogfiles/00-00-01-71-81-adaptive_2D00_tile_2D00_templates/8270.text_2D00_lef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524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blogs.msdn.com/cfs-filesystemfile.ashx/__key/communityserver-blogs-components-weblogfiles/00-00-01-71-81-adaptive_2D00_tile_2D00_templates/7317.text_2D00_cent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2573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blogs.msdn.com/cfs-filesystemfile.ashx/__key/communityserver-blogs-components-weblogfiles/00-00-01-71-81-adaptive_2D00_tile_2D00_templates/6562.text_2D00_righ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3622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msdn.com/cfs-filesystemfile.ashx/__key/communityserver-blogs-components-weblogfiles/00-00-01-71-81-adaptive_2D00_tile_2D00_templates/8562.text_2D00_left_2D00_wrappin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4481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blogs.msdn.com/cfs-filesystemfile.ashx/__key/communityserver-blogs-components-weblogfiles/00-00-01-71-81-adaptive_2D00_tile_2D00_templates/4075.text_2D00_center_2D00_wrappin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6" y="45720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blogs.msdn.com/cfs-filesystemfile.ashx/__key/communityserver-blogs-components-weblogfiles/00-00-01-71-81-adaptive_2D00_tile_2D00_templates/2604.text_2D00_right_2D00_wrapping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56579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152467"/>
            <a:ext cx="952633" cy="952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57367"/>
            <a:ext cx="952633" cy="952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62200"/>
            <a:ext cx="952633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52400"/>
            <a:ext cx="1943371" cy="952633"/>
          </a:xfrm>
          <a:prstGeom prst="rect">
            <a:avLst/>
          </a:prstGeom>
        </p:spPr>
      </p:pic>
      <p:pic>
        <p:nvPicPr>
          <p:cNvPr id="1045" name="Picture 21" descr="http://blogs.msdn.com/cfs-filesystemfile.ashx/__key/communityserver-blogs-components-weblogfiles/00-00-01-71-81-adaptive_2D00_tile_2D00_templates/0753.image_2D00_removemargin_2D00_fals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3" y="1524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logs.msdn.com/cfs-filesystemfile.ashx/__key/communityserver-blogs-components-weblogfiles/00-00-01-71-81-adaptive_2D00_tile_2D00_templates/1134.image_2D00_removemargin_2D00_true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315" y="1524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blogs.msdn.com/cfs-filesystemfile.ashx/__key/communityserver-blogs-components-weblogfiles/00-00-01-71-81-adaptive_2D00_tile_2D00_templates/6661.image_2D00_background_2D00_overlay_2D00_0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0" y="125736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blogs.msdn.com/cfs-filesystemfile.ashx/__key/communityserver-blogs-components-weblogfiles/00-00-01-71-81-adaptive_2D00_tile_2D00_templates/6813.image_2D00_background_2D00_overlay_2D00_20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0" y="2362334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://blogs.msdn.com/cfs-filesystemfile.ashx/__key/communityserver-blogs-components-weblogfiles/00-00-01-71-81-adaptive_2D00_tile_2D00_templates/4274.image_2D00_background_2D00_overlay_2D00_60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0" y="3467234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blogs.msdn.com/cfs-filesystemfile.ashx/__key/communityserver-blogs-components-weblogfiles/00-00-01-71-81-adaptive_2D00_tile_2D00_templates/1447.image_2D00_background_2D00_overlay_2D00_100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0" y="4553084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707816"/>
              </p:ext>
            </p:extLst>
          </p:nvPr>
        </p:nvGraphicFramePr>
        <p:xfrm>
          <a:off x="11096493" y="5892867"/>
          <a:ext cx="9921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ackager Shell Object" showAsIcon="1" r:id="rId27" imgW="992880" imgH="482400" progId="Package">
                  <p:embed/>
                </p:oleObj>
              </mc:Choice>
              <mc:Fallback>
                <p:oleObj name="Packager Shell Object" showAsIcon="1" r:id="rId27" imgW="99288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096493" y="5892867"/>
                        <a:ext cx="9921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6" name="Picture 32" descr="http://blogs.msdn.com/cfs-filesystemfile.ashx/__key/communityserver-blogs-components-weblogfiles/00-00-01-71-81-adaptive_2D00_tile_2D00_templates/6712.textstacking_2D00_subgroup_2D00_top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665" y="144786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http://blogs.msdn.com/cfs-filesystemfile.ashx/__key/communityserver-blogs-components-weblogfiles/00-00-01-71-81-adaptive_2D00_tile_2D00_templates/5050.textstacking_2D00_subgroup_2D00_center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665" y="255276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blogs.msdn.com/cfs-filesystemfile.ashx/__key/communityserver-blogs-components-weblogfiles/00-00-01-71-81-adaptive_2D00_tile_2D00_templates/7823.textstacking_2D00_subgroup_2D00_bottom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3" y="363861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3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Cortana Voice Commands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Cortana is everywhere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5497355"/>
              </p:ext>
            </p:extLst>
          </p:nvPr>
        </p:nvGraphicFramePr>
        <p:xfrm>
          <a:off x="850231" y="304800"/>
          <a:ext cx="10491538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4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491183" y="491344"/>
            <a:ext cx="10515600" cy="645087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491183" y="1295400"/>
            <a:ext cx="11103917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742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sz="28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Related references for you to expand your knowledge on the subject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615479" y="2164882"/>
            <a:ext cx="5427662" cy="469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&lt;Quote related references here&gt;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60376" y="2164882"/>
            <a:ext cx="0" cy="3828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25117" y="2548343"/>
            <a:ext cx="4129739" cy="3108543"/>
            <a:chOff x="8425117" y="2164882"/>
            <a:chExt cx="4129739" cy="3108543"/>
          </a:xfrm>
        </p:grpSpPr>
        <p:sp>
          <p:nvSpPr>
            <p:cNvPr id="9" name="TextBox 8"/>
            <p:cNvSpPr txBox="1"/>
            <p:nvPr/>
          </p:nvSpPr>
          <p:spPr>
            <a:xfrm>
              <a:off x="8425117" y="2164882"/>
              <a:ext cx="4129739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200" dirty="0" smtClean="0">
                <a:latin typeface="Segoe UI Light" panose="020B0502040204020203" pitchFamily="34" charset="0"/>
              </a:endParaRPr>
            </a:p>
            <a:p>
              <a:r>
                <a:rPr lang="en-US" dirty="0" smtClean="0">
                  <a:latin typeface="Segoe UI Light" panose="020B0502040204020203" pitchFamily="34" charset="0"/>
                </a:rPr>
                <a:t>technet.microsoft.com/</a:t>
              </a:r>
              <a:r>
                <a:rPr lang="en-US" dirty="0" err="1" smtClean="0">
                  <a:latin typeface="Segoe UI Light" panose="020B0502040204020203" pitchFamily="34" charset="0"/>
                </a:rPr>
                <a:t>en</a:t>
              </a:r>
              <a:r>
                <a:rPr lang="en-US" dirty="0" smtClean="0">
                  <a:latin typeface="Segoe UI Light" panose="020B0502040204020203" pitchFamily="34" charset="0"/>
                </a:rPr>
                <a:t>-in</a:t>
              </a:r>
              <a:r>
                <a:rPr lang="en-US" sz="22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/>
              </a:r>
              <a:br>
                <a:rPr lang="en-US" sz="22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</a:br>
              <a:endParaRPr lang="en-US" sz="2200" dirty="0" smtClean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  <a:p>
              <a:endParaRPr lang="en-US" dirty="0" smtClean="0">
                <a:latin typeface="Segoe UI Light" panose="020B0502040204020203" pitchFamily="34" charset="0"/>
              </a:endParaRPr>
            </a:p>
            <a:p>
              <a:endParaRPr lang="en-US" dirty="0" smtClean="0">
                <a:latin typeface="Segoe UI Light" panose="020B0502040204020203" pitchFamily="34" charset="0"/>
              </a:endParaRPr>
            </a:p>
            <a:p>
              <a:r>
                <a:rPr lang="en-US" dirty="0" smtClean="0">
                  <a:latin typeface="Segoe UI Light" panose="020B0502040204020203" pitchFamily="34" charset="0"/>
                </a:rPr>
                <a:t>aka.ms/</a:t>
              </a:r>
              <a:r>
                <a:rPr lang="en-US" dirty="0" err="1" smtClean="0">
                  <a:latin typeface="Segoe UI Light" panose="020B0502040204020203" pitchFamily="34" charset="0"/>
                </a:rPr>
                <a:t>mva</a:t>
              </a:r>
              <a:endParaRPr lang="en-US" dirty="0" smtClean="0">
                <a:latin typeface="Segoe UI Light" panose="020B0502040204020203" pitchFamily="34" charset="0"/>
              </a:endParaRPr>
            </a:p>
            <a:p>
              <a:endParaRPr lang="en-US" dirty="0" smtClean="0">
                <a:latin typeface="Segoe UI Light" panose="020B0502040204020203" pitchFamily="34" charset="0"/>
              </a:endParaRPr>
            </a:p>
            <a:p>
              <a:endParaRPr lang="en-US" sz="2200" dirty="0" smtClean="0">
                <a:solidFill>
                  <a:srgbClr val="00B0F0"/>
                </a:solidFill>
                <a:latin typeface="Segoe UI Light" panose="020B0502040204020203" pitchFamily="34" charset="0"/>
              </a:endParaRPr>
            </a:p>
            <a:p>
              <a:r>
                <a:rPr lang="en-US" sz="2200" dirty="0" smtClean="0">
                  <a:solidFill>
                    <a:srgbClr val="00B0F0"/>
                  </a:solidFill>
                  <a:latin typeface="Segoe UI Light" panose="020B0502040204020203" pitchFamily="34" charset="0"/>
                </a:rPr>
                <a:t/>
              </a:r>
              <a:br>
                <a:rPr lang="en-US" sz="2200" dirty="0" smtClean="0">
                  <a:solidFill>
                    <a:srgbClr val="00B0F0"/>
                  </a:solidFill>
                  <a:latin typeface="Segoe UI Light" panose="020B0502040204020203" pitchFamily="34" charset="0"/>
                </a:rPr>
              </a:br>
              <a:r>
                <a:rPr lang="en-US" dirty="0" smtClean="0">
                  <a:latin typeface="Segoe UI Light" panose="020B0502040204020203" pitchFamily="34" charset="0"/>
                </a:rPr>
                <a:t>msdn.microsoft.com/</a:t>
              </a:r>
            </a:p>
          </p:txBody>
        </p:sp>
        <p:pic>
          <p:nvPicPr>
            <p:cNvPr id="10" name="Picture 2" descr="Microsoft TechN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56634" r="-9985"/>
            <a:stretch/>
          </p:blipFill>
          <p:spPr bwMode="auto">
            <a:xfrm>
              <a:off x="8454145" y="2266480"/>
              <a:ext cx="1110456" cy="272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://www.zerrouki.com/wp-content/uploads/2014/04/mva_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601" y="3335916"/>
              <a:ext cx="945646" cy="38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8536348" y="4488581"/>
              <a:ext cx="1864952" cy="435844"/>
              <a:chOff x="8537601" y="4189708"/>
              <a:chExt cx="1864952" cy="435844"/>
            </a:xfrm>
          </p:grpSpPr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>
                <a:off x="8537601" y="4189708"/>
                <a:ext cx="1864952" cy="43584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537601" y="4256150"/>
                <a:ext cx="18649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Developer Network</a:t>
                </a:r>
                <a:endParaRPr lang="en-IN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31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827341" y="1105835"/>
            <a:ext cx="8490298" cy="841927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rgbClr val="0071B6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Light" panose="020B0502040204020203" pitchFamily="34" charset="0"/>
                <a:cs typeface="Segoe UI" panose="020B0502040204020203" pitchFamily="34" charset="0"/>
              </a:rPr>
              <a:t>Tell us what you think 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048460" y="2109567"/>
            <a:ext cx="6924255" cy="1406319"/>
          </a:xfrm>
          <a:prstGeom prst="rect">
            <a:avLst/>
          </a:prstGeom>
        </p:spPr>
        <p:txBody>
          <a:bodyPr lIns="182880" tIns="146304" rIns="182880" bIns="146304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black"/>
              </a:buClr>
              <a:buFont typeface="Wingdings" panose="05000000000000000000" pitchFamily="2" charset="2"/>
              <a:buNone/>
            </a:pPr>
            <a:r>
              <a:rPr lang="en-US" sz="3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Help us shape future events by sharing your valuable feedback.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7996" y="4156195"/>
            <a:ext cx="6705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</a:rPr>
              <a:t>Scan the QR code to evaluate </a:t>
            </a:r>
            <a:br>
              <a:rPr lang="en-US" sz="3600" dirty="0" smtClean="0">
                <a:latin typeface="Segoe UI Light" panose="020B0502040204020203" pitchFamily="34" charset="0"/>
              </a:rPr>
            </a:br>
            <a:r>
              <a:rPr lang="en-US" sz="3600" i="1" u="sng" dirty="0" smtClean="0">
                <a:latin typeface="Segoe UI Light" panose="020B0502040204020203" pitchFamily="34" charset="0"/>
              </a:rPr>
              <a:t>this</a:t>
            </a:r>
            <a:r>
              <a:rPr lang="en-US" sz="3600" dirty="0" smtClean="0">
                <a:latin typeface="Segoe UI Light" panose="020B0502040204020203" pitchFamily="34" charset="0"/>
              </a:rPr>
              <a:t> session.</a:t>
            </a:r>
          </a:p>
          <a:p>
            <a:endParaRPr lang="en-US" sz="2800" dirty="0"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84" y="2248335"/>
            <a:ext cx="3269566" cy="3269566"/>
          </a:xfrm>
          <a:prstGeom prst="rect">
            <a:avLst/>
          </a:prstGeom>
          <a:ln>
            <a:solidFill>
              <a:srgbClr val="8C8C8C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684477" y="158931"/>
            <a:ext cx="436098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/>
              </a:rPr>
              <a:t>&lt; QR Code will be given 2 days before the Conference &gt;</a:t>
            </a:r>
            <a:endParaRPr lang="en-US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40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21417" y="1358648"/>
            <a:ext cx="3909713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sz="6600" dirty="0" smtClean="0">
                <a:solidFill>
                  <a:srgbClr val="00B0F0"/>
                </a:solidFill>
                <a:latin typeface="Segoe UI Light"/>
              </a:rPr>
              <a:t>Thank you</a:t>
            </a:r>
            <a:endParaRPr sz="6600" dirty="0">
              <a:solidFill>
                <a:srgbClr val="00B0F0"/>
              </a:solidFill>
              <a:latin typeface="Segoe UI Ligh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16289" y="3048000"/>
            <a:ext cx="4980959" cy="18073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62711" tIns="107503" rIns="179164" bIns="89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just" defTabSz="913494">
              <a:lnSpc>
                <a:spcPct val="80000"/>
              </a:lnSpc>
            </a:pPr>
            <a:r>
              <a:rPr lang="en-US" sz="2800" kern="0" spc="-100" dirty="0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Twitter:</a:t>
            </a:r>
          </a:p>
          <a:p>
            <a:pPr marL="0" lvl="1" algn="just" defTabSz="913494">
              <a:lnSpc>
                <a:spcPct val="80000"/>
              </a:lnSpc>
            </a:pPr>
            <a:r>
              <a:rPr lang="en-US" sz="2800" kern="0" spc="-100" dirty="0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@</a:t>
            </a:r>
            <a:r>
              <a:rPr lang="en-US" sz="2800" kern="0" spc="-100" dirty="0" err="1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aparnachinya</a:t>
            </a:r>
            <a:endParaRPr lang="en-US" sz="2800" kern="0" spc="-100" dirty="0" smtClean="0">
              <a:ln w="3175">
                <a:noFill/>
              </a:ln>
              <a:solidFill>
                <a:schemeClr val="tx1"/>
              </a:solidFill>
              <a:latin typeface="Segoe UI Light"/>
              <a:cs typeface="Segoe UI" pitchFamily="34" charset="0"/>
            </a:endParaRPr>
          </a:p>
          <a:p>
            <a:pPr marL="0" lvl="1" algn="just" defTabSz="913494">
              <a:lnSpc>
                <a:spcPct val="80000"/>
              </a:lnSpc>
            </a:pPr>
            <a:endParaRPr lang="en-US" sz="3200" kern="0" spc="-100" dirty="0" smtClean="0">
              <a:ln w="3175">
                <a:noFill/>
              </a:ln>
              <a:solidFill>
                <a:schemeClr val="tx1"/>
              </a:solidFill>
              <a:latin typeface="Segoe UI Light"/>
              <a:cs typeface="Segoe UI" pitchFamily="34" charset="0"/>
            </a:endParaRPr>
          </a:p>
          <a:p>
            <a:pPr marL="0" lvl="1" algn="just" defTabSz="913494">
              <a:lnSpc>
                <a:spcPct val="80000"/>
              </a:lnSpc>
            </a:pPr>
            <a:r>
              <a:rPr lang="en-US" sz="2800" kern="0" spc="-100" dirty="0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Email: appconsultindia@microsoft.com</a:t>
            </a:r>
            <a:endParaRPr lang="en-US" sz="2800" kern="0" spc="-100" dirty="0">
              <a:ln w="3175">
                <a:noFill/>
              </a:ln>
              <a:solidFill>
                <a:schemeClr val="tx1"/>
              </a:solidFill>
              <a:latin typeface="Segoe UI Light"/>
              <a:cs typeface="Segoe UI" pitchFamily="34" charset="0"/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6916289" y="2000043"/>
            <a:ext cx="4193809" cy="552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rgbClr val="0071B6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 smtClean="0">
                <a:solidFill>
                  <a:srgbClr val="00B0F0"/>
                </a:solidFill>
              </a:rPr>
              <a:t>Follow us online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471138" y="1803142"/>
            <a:ext cx="0" cy="3828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67" y="3358440"/>
            <a:ext cx="3739124" cy="22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Agenda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Developing Adaptive Code for UWP Apps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Designing Adaptive UI and tailored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Delighting the users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Bring your app alive with Cortana Voice Commands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Build connected apps with roaming application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6026" y="-91621"/>
            <a:ext cx="12500426" cy="6991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gray">
          <a:xfrm>
            <a:off x="379527" y="4227884"/>
            <a:ext cx="11962712" cy="2514601"/>
          </a:xfrm>
          <a:prstGeom prst="rect">
            <a:avLst/>
          </a:prstGeom>
          <a:solidFill>
            <a:srgbClr val="FF0000">
              <a:alpha val="9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ltGray">
          <a:xfrm>
            <a:off x="641121" y="4227885"/>
            <a:ext cx="11701118" cy="57271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sz="3200" dirty="0" smtClean="0">
                <a:latin typeface="Segoe UI Light"/>
              </a:rPr>
              <a:t>http://aka.ms/labsample</a:t>
            </a:r>
            <a:endParaRPr sz="3200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46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Agenda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Developing Adaptive Code for UWP Apps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Designing Adaptive UI and tailored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Delighting the users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Bring your app alive with Cortana Voice Commands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Build connected apps with roaming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9567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4" y="435448"/>
            <a:ext cx="9789925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Developing Adaptive Code for UWP Apps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Getting started with Universal Windows Apps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Extension SDKs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4" y="-59532"/>
            <a:ext cx="12403668" cy="69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5497355"/>
              </p:ext>
            </p:extLst>
          </p:nvPr>
        </p:nvGraphicFramePr>
        <p:xfrm>
          <a:off x="850231" y="304800"/>
          <a:ext cx="10491538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2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4" y="435448"/>
            <a:ext cx="9713725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Designing Adaptive UI and tailored design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Visual States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Adaptive Triggers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RelativePanel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86201" y="1397190"/>
            <a:ext cx="4825966" cy="3905012"/>
            <a:chOff x="4439528" y="2650059"/>
            <a:chExt cx="3759167" cy="3041791"/>
          </a:xfrm>
        </p:grpSpPr>
        <p:grpSp>
          <p:nvGrpSpPr>
            <p:cNvPr id="3" name="Group 2"/>
            <p:cNvGrpSpPr/>
            <p:nvPr/>
          </p:nvGrpSpPr>
          <p:grpSpPr>
            <a:xfrm>
              <a:off x="5692258" y="2650059"/>
              <a:ext cx="2506437" cy="3041791"/>
              <a:chOff x="5464720" y="3077818"/>
              <a:chExt cx="2506437" cy="304179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6556205" y="4328105"/>
                <a:ext cx="1" cy="141293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5464720" y="3077818"/>
                <a:ext cx="1237301" cy="12502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TextBox 7"/>
              <p:cNvSpPr txBox="1"/>
              <p:nvPr/>
            </p:nvSpPr>
            <p:spPr>
              <a:xfrm>
                <a:off x="6473612" y="5473278"/>
                <a:ext cx="1497545" cy="64633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Effective Pixel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439528" y="3577521"/>
              <a:ext cx="1571166" cy="2114329"/>
              <a:chOff x="4216379" y="4005280"/>
              <a:chExt cx="1571166" cy="2114329"/>
            </a:xfrm>
          </p:grpSpPr>
          <p:cxnSp>
            <p:nvCxnSpPr>
              <p:cNvPr id="5" name="Straight Connector 4"/>
              <p:cNvCxnSpPr>
                <a:stCxn id="6" idx="2"/>
              </p:cNvCxnSpPr>
              <p:nvPr/>
            </p:nvCxnSpPr>
            <p:spPr>
              <a:xfrm>
                <a:off x="5626133" y="4328105"/>
                <a:ext cx="1" cy="157917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5464721" y="4005281"/>
                <a:ext cx="322824" cy="32282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TextBox 4"/>
              <p:cNvSpPr txBox="1"/>
              <p:nvPr/>
            </p:nvSpPr>
            <p:spPr>
              <a:xfrm>
                <a:off x="4216379" y="5473278"/>
                <a:ext cx="1497545" cy="64633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Physical Pixel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459382" y="4005280"/>
                <a:ext cx="322824" cy="32282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97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838200"/>
            <a:ext cx="10418814" cy="49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261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Light</vt:lpstr>
      <vt:lpstr>Wingdings</vt:lpstr>
      <vt:lpstr>Cover slide</vt:lpstr>
      <vt:lpstr>Title Slide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Rao</dc:creator>
  <cp:lastModifiedBy>Ashish Sahu</cp:lastModifiedBy>
  <cp:revision>27</cp:revision>
  <dcterms:created xsi:type="dcterms:W3CDTF">2015-10-12T05:14:05Z</dcterms:created>
  <dcterms:modified xsi:type="dcterms:W3CDTF">2015-10-16T15:19:06Z</dcterms:modified>
</cp:coreProperties>
</file>